
<file path=[Content_Types].xml><?xml version="1.0" encoding="utf-8"?>
<Types xmlns="http://schemas.openxmlformats.org/package/2006/content-types">
  <Default Extension="jpeg" ContentType="image/jpeg"/>
  <Default Extension="JPG" ContentType="image/.jpg"/>
  <Default Extension="bmp" ContentType="image/bmp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499" r:id="rId3"/>
    <p:sldId id="515" r:id="rId5"/>
    <p:sldId id="516" r:id="rId6"/>
    <p:sldId id="517" r:id="rId7"/>
    <p:sldId id="518" r:id="rId8"/>
    <p:sldId id="519" r:id="rId9"/>
    <p:sldId id="520" r:id="rId10"/>
    <p:sldId id="521" r:id="rId11"/>
    <p:sldId id="522" r:id="rId12"/>
    <p:sldId id="523" r:id="rId13"/>
    <p:sldId id="524" r:id="rId14"/>
    <p:sldId id="525" r:id="rId15"/>
    <p:sldId id="526" r:id="rId16"/>
    <p:sldId id="570" r:id="rId17"/>
    <p:sldId id="571" r:id="rId18"/>
    <p:sldId id="527" r:id="rId19"/>
    <p:sldId id="528" r:id="rId20"/>
    <p:sldId id="529" r:id="rId21"/>
    <p:sldId id="530" r:id="rId22"/>
    <p:sldId id="563" r:id="rId23"/>
    <p:sldId id="564" r:id="rId24"/>
    <p:sldId id="565" r:id="rId25"/>
    <p:sldId id="566" r:id="rId26"/>
    <p:sldId id="531" r:id="rId27"/>
    <p:sldId id="532" r:id="rId28"/>
    <p:sldId id="533" r:id="rId29"/>
    <p:sldId id="534" r:id="rId30"/>
    <p:sldId id="535" r:id="rId31"/>
    <p:sldId id="536" r:id="rId32"/>
    <p:sldId id="537" r:id="rId33"/>
    <p:sldId id="538" r:id="rId34"/>
    <p:sldId id="539" r:id="rId35"/>
    <p:sldId id="540" r:id="rId36"/>
    <p:sldId id="541" r:id="rId37"/>
    <p:sldId id="542" r:id="rId38"/>
    <p:sldId id="543" r:id="rId39"/>
    <p:sldId id="544" r:id="rId40"/>
    <p:sldId id="545" r:id="rId41"/>
    <p:sldId id="546" r:id="rId42"/>
    <p:sldId id="547" r:id="rId43"/>
    <p:sldId id="548" r:id="rId44"/>
    <p:sldId id="549" r:id="rId45"/>
    <p:sldId id="550" r:id="rId46"/>
    <p:sldId id="551" r:id="rId47"/>
    <p:sldId id="552" r:id="rId48"/>
    <p:sldId id="554" r:id="rId49"/>
    <p:sldId id="555" r:id="rId50"/>
    <p:sldId id="553" r:id="rId51"/>
    <p:sldId id="556" r:id="rId52"/>
    <p:sldId id="557" r:id="rId53"/>
    <p:sldId id="558" r:id="rId54"/>
    <p:sldId id="559" r:id="rId55"/>
    <p:sldId id="560" r:id="rId56"/>
    <p:sldId id="561" r:id="rId57"/>
    <p:sldId id="562" r:id="rId58"/>
    <p:sldId id="567" r:id="rId59"/>
    <p:sldId id="568" r:id="rId60"/>
    <p:sldId id="569" r:id="rId61"/>
    <p:sldId id="572" r:id="rId62"/>
  </p:sldIdLst>
  <p:sldSz cx="9144000" cy="6858000" type="screen4x3"/>
  <p:notesSz cx="6858000" cy="9144000"/>
  <p:custDataLst>
    <p:tags r:id="rId66"/>
  </p:custDataLst>
  <p:defaultTextStyle>
    <a:defPPr>
      <a:defRPr lang="zh-CN"/>
    </a:defPPr>
    <a:lvl1pPr marL="0" lvl="0" indent="0" algn="ctr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1" i="0" u="none" kern="1200" baseline="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  <a:cs typeface="+mn-cs"/>
      </a:defRPr>
    </a:lvl1pPr>
    <a:lvl2pPr marL="457200" lvl="1" indent="0" algn="ctr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1" i="0" u="none" kern="1200" baseline="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  <a:cs typeface="+mn-cs"/>
      </a:defRPr>
    </a:lvl2pPr>
    <a:lvl3pPr marL="914400" lvl="2" indent="0" algn="ctr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1" i="0" u="none" kern="1200" baseline="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  <a:cs typeface="+mn-cs"/>
      </a:defRPr>
    </a:lvl3pPr>
    <a:lvl4pPr marL="1371600" lvl="3" indent="0" algn="ctr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1" i="0" u="none" kern="1200" baseline="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  <a:cs typeface="+mn-cs"/>
      </a:defRPr>
    </a:lvl4pPr>
    <a:lvl5pPr marL="1828800" lvl="4" indent="0" algn="ctr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1" i="0" u="none" kern="1200" baseline="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  <a:cs typeface="+mn-cs"/>
      </a:defRPr>
    </a:lvl5pPr>
    <a:lvl6pPr marL="2286000" lvl="5" indent="0" algn="ctr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1" i="0" u="none" kern="1200" baseline="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  <a:cs typeface="+mn-cs"/>
      </a:defRPr>
    </a:lvl6pPr>
    <a:lvl7pPr marL="2743200" lvl="6" indent="0" algn="ctr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1" i="0" u="none" kern="1200" baseline="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  <a:cs typeface="+mn-cs"/>
      </a:defRPr>
    </a:lvl7pPr>
    <a:lvl8pPr marL="3200400" lvl="7" indent="0" algn="ctr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1" i="0" u="none" kern="1200" baseline="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  <a:cs typeface="+mn-cs"/>
      </a:defRPr>
    </a:lvl8pPr>
    <a:lvl9pPr marL="3657600" lvl="8" indent="0" algn="ctr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1" i="0" u="none" kern="1200" baseline="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F3F5F"/>
    <a:srgbClr val="699BCD"/>
    <a:srgbClr val="336699"/>
    <a:srgbClr val="FFFF00"/>
    <a:srgbClr val="0083C4"/>
    <a:srgbClr val="00172E"/>
    <a:srgbClr val="657D95"/>
    <a:srgbClr val="5E94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1394"/>
    <p:restoredTop sz="92235"/>
  </p:normalViewPr>
  <p:slideViewPr>
    <p:cSldViewPr showGuides="1">
      <p:cViewPr varScale="1">
        <p:scale>
          <a:sx n="113" d="100"/>
          <a:sy n="113" d="100"/>
        </p:scale>
        <p:origin x="-96" y="-1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75" d="100"/>
        <a:sy n="75" d="100"/>
      </p:scale>
      <p:origin x="0" y="786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6" Type="http://schemas.openxmlformats.org/officeDocument/2006/relationships/tags" Target="tags/tag2.xml"/><Relationship Id="rId65" Type="http://schemas.openxmlformats.org/officeDocument/2006/relationships/tableStyles" Target="tableStyles.xml"/><Relationship Id="rId64" Type="http://schemas.openxmlformats.org/officeDocument/2006/relationships/viewProps" Target="viewProps.xml"/><Relationship Id="rId63" Type="http://schemas.openxmlformats.org/officeDocument/2006/relationships/presProps" Target="presProps.xml"/><Relationship Id="rId62" Type="http://schemas.openxmlformats.org/officeDocument/2006/relationships/slide" Target="slides/slide59.xml"/><Relationship Id="rId61" Type="http://schemas.openxmlformats.org/officeDocument/2006/relationships/slide" Target="slides/slide58.xml"/><Relationship Id="rId60" Type="http://schemas.openxmlformats.org/officeDocument/2006/relationships/slide" Target="slides/slide57.xml"/><Relationship Id="rId6" Type="http://schemas.openxmlformats.org/officeDocument/2006/relationships/slide" Target="slides/slide3.xml"/><Relationship Id="rId59" Type="http://schemas.openxmlformats.org/officeDocument/2006/relationships/slide" Target="slides/slide56.xml"/><Relationship Id="rId58" Type="http://schemas.openxmlformats.org/officeDocument/2006/relationships/slide" Target="slides/slide55.xml"/><Relationship Id="rId57" Type="http://schemas.openxmlformats.org/officeDocument/2006/relationships/slide" Target="slides/slide54.xml"/><Relationship Id="rId56" Type="http://schemas.openxmlformats.org/officeDocument/2006/relationships/slide" Target="slides/slide53.xml"/><Relationship Id="rId55" Type="http://schemas.openxmlformats.org/officeDocument/2006/relationships/slide" Target="slides/slide52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2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098" name="页眉占位符 4097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endParaRPr lang="zh-CN" altLang="en-US" sz="1200" b="0" dirty="0"/>
          </a:p>
        </p:txBody>
      </p:sp>
      <p:sp>
        <p:nvSpPr>
          <p:cNvPr id="4099" name="日期占位符 4098"/>
          <p:cNvSpPr>
            <a:spLocks noGrp="1"/>
          </p:cNvSpPr>
          <p:nvPr>
            <p:ph type="dt" idx="1"/>
          </p:nvPr>
        </p:nvSpPr>
        <p:spPr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 algn="r"/>
            <a:endParaRPr lang="zh-CN" altLang="en-US" sz="1200" b="0" dirty="0"/>
          </a:p>
        </p:txBody>
      </p:sp>
      <p:sp>
        <p:nvSpPr>
          <p:cNvPr id="4100" name="幻灯片图像占位符 4099"/>
          <p:cNvSpPr>
            <a:spLocks noTextEdi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101" name="文本占位符 4100"/>
          <p:cNvSpPr>
            <a:spLocks noGrp="1"/>
          </p:cNvSpPr>
          <p:nvPr>
            <p:ph type="body" sz="quarter" idx="3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102" name="页脚占位符 4101"/>
          <p:cNvSpPr>
            <a:spLocks noGrp="1"/>
          </p:cNvSpPr>
          <p:nvPr>
            <p:ph type="ftr" sz="quarter" idx="4"/>
          </p:nvPr>
        </p:nvSpPr>
        <p:spPr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/>
            <a:endParaRPr lang="zh-CN" altLang="en-US" sz="1200" b="0" dirty="0"/>
          </a:p>
        </p:txBody>
      </p:sp>
      <p:sp>
        <p:nvSpPr>
          <p:cNvPr id="4103" name="灯片编号占位符 4102"/>
          <p:cNvSpPr>
            <a:spLocks noGrp="1"/>
          </p:cNvSpPr>
          <p:nvPr>
            <p:ph type="sldNum" sz="quarter" idx="5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/>
            <a:fld id="{9A0DB2DC-4C9A-4742-B13C-FB6460FD3503}" type="slidenum">
              <a:rPr lang="zh-CN" altLang="en-US" sz="1200" b="0" dirty="0"/>
            </a:fld>
            <a:endParaRPr lang="zh-CN" altLang="en-US" sz="1200" b="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lvl="0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/>
          <p:nvPr>
            <p:ph type="sldNum" sz="quarter" idx="2"/>
          </p:nvPr>
        </p:nvSpPr>
        <p:spPr/>
        <p:txBody>
          <a:bodyPr/>
          <a:p>
            <a:pPr lvl="0" algn="r"/>
            <a:fld id="{9A0DB2DC-4C9A-4742-B13C-FB6460FD3503}" type="slidenum">
              <a:rPr lang="zh-CN" altLang="en-US" sz="1200" b="0" dirty="0"/>
            </a:fld>
            <a:endParaRPr lang="zh-CN" altLang="en-US" sz="1200" b="0" dirty="0"/>
          </a:p>
        </p:txBody>
      </p:sp>
      <p:sp>
        <p:nvSpPr>
          <p:cNvPr id="1798146" name="幻灯片图像占位符 1798145"/>
          <p:cNvSpPr>
            <a:spLocks noTextEdit="1"/>
          </p:cNvSpPr>
          <p:nvPr>
            <p:ph type="sldImg"/>
          </p:nvPr>
        </p:nvSpPr>
        <p:spPr>
          <a:ln/>
        </p:spPr>
      </p:sp>
      <p:sp>
        <p:nvSpPr>
          <p:cNvPr id="1798147" name="文本占位符 1798146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p>
            <a:pPr lvl="0"/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/>
          <p:nvPr>
            <p:ph type="sldNum" sz="quarter" idx="2"/>
          </p:nvPr>
        </p:nvSpPr>
        <p:spPr/>
        <p:txBody>
          <a:bodyPr/>
          <a:p>
            <a:pPr lvl="0" algn="r"/>
            <a:fld id="{9A0DB2DC-4C9A-4742-B13C-FB6460FD3503}" type="slidenum">
              <a:rPr lang="zh-CN" altLang="en-US" sz="1200" b="0" dirty="0"/>
            </a:fld>
            <a:endParaRPr lang="zh-CN" altLang="en-US" sz="1200" b="0" dirty="0"/>
          </a:p>
        </p:txBody>
      </p:sp>
      <p:sp>
        <p:nvSpPr>
          <p:cNvPr id="1817602" name="幻灯片图像占位符 1817601"/>
          <p:cNvSpPr>
            <a:spLocks noTextEdit="1"/>
          </p:cNvSpPr>
          <p:nvPr>
            <p:ph type="sldImg"/>
          </p:nvPr>
        </p:nvSpPr>
        <p:spPr>
          <a:xfrm>
            <a:off x="1127125" y="690563"/>
            <a:ext cx="4605338" cy="3452812"/>
          </a:xfrm>
          <a:ln/>
        </p:spPr>
      </p:sp>
      <p:sp>
        <p:nvSpPr>
          <p:cNvPr id="1817603" name="文本占位符 1817602"/>
          <p:cNvSpPr>
            <a:spLocks noGrp="1"/>
          </p:cNvSpPr>
          <p:nvPr>
            <p:ph type="body" idx="1"/>
          </p:nvPr>
        </p:nvSpPr>
        <p:spPr>
          <a:xfrm>
            <a:off x="904875" y="4373563"/>
            <a:ext cx="5048250" cy="4067175"/>
          </a:xfrm>
          <a:ln w="12700"/>
        </p:spPr>
        <p:txBody>
          <a:bodyPr lIns="91680" tIns="45839" rIns="91680" bIns="45839"/>
          <a:p>
            <a:pPr lvl="0"/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PhAnim="0" showMasterSp="0">
  <p:cSld name="标题幻灯片">
    <p:bg>
      <p:bgPr>
        <a:pattFill prst="ltHorz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/>
      <p:sp>
        <p:nvSpPr>
          <p:cNvPr id="1710082" name="标题 1710081"/>
          <p:cNvSpPr>
            <a:spLocks noGrp="1"/>
          </p:cNvSpPr>
          <p:nvPr>
            <p:ph type="ctrTitle"/>
          </p:nvPr>
        </p:nvSpPr>
        <p:spPr>
          <a:xfrm>
            <a:off x="685800" y="990600"/>
            <a:ext cx="7772400" cy="13716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lvl="0">
              <a:buClrTx/>
              <a:buSzTx/>
              <a:buFontTx/>
              <a:defRPr sz="340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710083" name="副标题 1710082"/>
          <p:cNvSpPr>
            <a:spLocks noGrp="1"/>
          </p:cNvSpPr>
          <p:nvPr>
            <p:ph type="subTitle" idx="1"/>
          </p:nvPr>
        </p:nvSpPr>
        <p:spPr>
          <a:xfrm>
            <a:off x="1447800" y="3429000"/>
            <a:ext cx="7010400" cy="1600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lvl1pPr marL="0" lvl="0" indent="0">
              <a:buClr>
                <a:schemeClr val="accent2"/>
              </a:buClr>
              <a:buSzTx/>
              <a:buFont typeface="Wingdings" panose="05000000000000000000" pitchFamily="2" charset="2"/>
              <a:buNone/>
              <a:defRPr sz="2800"/>
            </a:lvl1pPr>
            <a:lvl2pPr marL="457200" lvl="1" indent="14605" algn="ctr">
              <a:buClr>
                <a:schemeClr val="accent2"/>
              </a:buClr>
              <a:buSzTx/>
              <a:buFont typeface="Wingdings" panose="05000000000000000000" pitchFamily="2" charset="2"/>
              <a:buNone/>
              <a:defRPr sz="2800"/>
            </a:lvl2pPr>
            <a:lvl3pPr marL="909955" lvl="2" indent="0" algn="ctr">
              <a:buClr>
                <a:schemeClr val="accent2"/>
              </a:buClr>
              <a:buSzTx/>
              <a:buFont typeface="Wingdings" panose="05000000000000000000" pitchFamily="2" charset="2"/>
              <a:buNone/>
              <a:defRPr sz="2800"/>
            </a:lvl3pPr>
            <a:lvl4pPr marL="1306830" lvl="3" indent="0" algn="ctr">
              <a:buClr>
                <a:schemeClr val="accent2"/>
              </a:buClr>
              <a:buSzTx/>
              <a:buFont typeface="Wingdings" panose="05000000000000000000" pitchFamily="2" charset="2"/>
              <a:buNone/>
              <a:defRPr sz="2800"/>
            </a:lvl4pPr>
            <a:lvl5pPr marL="1695450" lvl="4" indent="0" algn="ctr">
              <a:buClr>
                <a:schemeClr val="accent2"/>
              </a:buClr>
              <a:buSzTx/>
              <a:buFont typeface="Wingdings" panose="05000000000000000000" pitchFamily="2" charset="2"/>
              <a:buNone/>
              <a:defRPr sz="2800"/>
            </a:lvl5pPr>
          </a:lstStyle>
          <a:p>
            <a:pPr lvl="0"/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710091" name="直接连接符 1710090"/>
          <p:cNvSpPr/>
          <p:nvPr/>
        </p:nvSpPr>
        <p:spPr>
          <a:xfrm flipV="1">
            <a:off x="6694488" y="558800"/>
            <a:ext cx="2144712" cy="0"/>
          </a:xfrm>
          <a:prstGeom prst="line">
            <a:avLst/>
          </a:prstGeom>
          <a:ln w="9525" cap="flat" cmpd="sng">
            <a:solidFill>
              <a:srgbClr val="80808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1710092" name="直接连接符 1710091"/>
          <p:cNvSpPr/>
          <p:nvPr/>
        </p:nvSpPr>
        <p:spPr>
          <a:xfrm flipH="1">
            <a:off x="8147050" y="611188"/>
            <a:ext cx="687388" cy="0"/>
          </a:xfrm>
          <a:prstGeom prst="line">
            <a:avLst/>
          </a:prstGeom>
          <a:ln w="76200" cap="flat" cmpd="sng">
            <a:solidFill>
              <a:srgbClr val="808080"/>
            </a:solidFill>
            <a:prstDash val="solid"/>
            <a:miter/>
            <a:headEnd type="none" w="med" len="med"/>
            <a:tailEnd type="none" w="med" len="med"/>
          </a:ln>
        </p:spPr>
      </p:sp>
    </p:spTree>
  </p:cSld>
  <p:clrMapOvr>
    <a:masterClrMapping/>
  </p:clrMapOvr>
  <p:hf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B962C8B-B14F-4D97-AF65-F5344CB8AC3E}" type="datetime2">
              <a:rPr lang="zh-CN" altLang="en-US" dirty="0"/>
            </a:fld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B962C8B-B14F-4D97-AF65-F5344CB8AC3E}" type="datetime2">
              <a:rPr lang="zh-CN" altLang="en-US" dirty="0"/>
            </a:fld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66738" y="765175"/>
            <a:ext cx="3920490" cy="561657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7248" y="765175"/>
            <a:ext cx="3920490" cy="561657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B962C8B-B14F-4D97-AF65-F5344CB8AC3E}" type="datetime2">
              <a:rPr lang="zh-CN" altLang="en-US" dirty="0"/>
            </a:fld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B962C8B-B14F-4D97-AF65-F5344CB8AC3E}" type="datetime2">
              <a:rPr lang="zh-CN" altLang="en-US" dirty="0"/>
            </a:fld>
            <a:endParaRPr lang="zh-CN" altLang="en-US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B962C8B-B14F-4D97-AF65-F5344CB8AC3E}" type="datetime2">
              <a:rPr lang="zh-CN" altLang="en-US" dirty="0"/>
            </a:fld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B962C8B-B14F-4D97-AF65-F5344CB8AC3E}" type="datetime2">
              <a:rPr lang="zh-CN" altLang="en-US" dirty="0"/>
            </a:fld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B962C8B-B14F-4D97-AF65-F5344CB8AC3E}" type="datetime2">
              <a:rPr lang="zh-CN" altLang="en-US" dirty="0"/>
            </a:fld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B962C8B-B14F-4D97-AF65-F5344CB8AC3E}" type="datetime2">
              <a:rPr lang="zh-CN" altLang="en-US" dirty="0"/>
            </a:fld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B962C8B-B14F-4D97-AF65-F5344CB8AC3E}" type="datetime2">
              <a:rPr lang="zh-CN" altLang="en-US" dirty="0"/>
            </a:fld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0501" y="0"/>
            <a:ext cx="2027237" cy="638175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8788" y="0"/>
            <a:ext cx="5964191" cy="638175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B962C8B-B14F-4D97-AF65-F5344CB8AC3E}" type="datetime2">
              <a:rPr lang="zh-CN" altLang="en-US" dirty="0"/>
            </a:fld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tHorz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/>
      <p:sp>
        <p:nvSpPr>
          <p:cNvPr id="1709058" name="标题 1709057"/>
          <p:cNvSpPr>
            <a:spLocks noGrp="1"/>
          </p:cNvSpPr>
          <p:nvPr>
            <p:ph type="title"/>
          </p:nvPr>
        </p:nvSpPr>
        <p:spPr>
          <a:xfrm>
            <a:off x="458788" y="0"/>
            <a:ext cx="8001000" cy="69215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709059" name="文本占位符 1709058"/>
          <p:cNvSpPr>
            <a:spLocks noGrp="1"/>
          </p:cNvSpPr>
          <p:nvPr>
            <p:ph type="body" idx="1"/>
          </p:nvPr>
        </p:nvSpPr>
        <p:spPr>
          <a:xfrm>
            <a:off x="566738" y="765175"/>
            <a:ext cx="8001000" cy="5616575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709060" name="任意多边形 1709059"/>
          <p:cNvSpPr/>
          <p:nvPr/>
        </p:nvSpPr>
        <p:spPr>
          <a:xfrm>
            <a:off x="609600" y="655638"/>
            <a:ext cx="7958138" cy="109537"/>
          </a:xfrm>
          <a:custGeom>
            <a:avLst/>
            <a:gdLst>
              <a:gd name="A1" fmla="val 585"/>
              <a:gd name="A3" fmla="val 0"/>
              <a:gd name="G0" fmla="+- A1 0 0"/>
            </a:gdLst>
            <a:ahLst/>
            <a:cxnLst/>
            <a:pathLst>
              <a:path w="1000" h="1000" stroke="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pPr lvl="0" algn="l"/>
            <a:endParaRPr sz="2400" b="0" dirty="0">
              <a:latin typeface="Times New Roman" panose="02020603050405020304" pitchFamily="18" charset="0"/>
            </a:endParaRPr>
          </a:p>
        </p:txBody>
      </p:sp>
      <p:sp>
        <p:nvSpPr>
          <p:cNvPr id="1709061" name="直接连接符 1709060"/>
          <p:cNvSpPr/>
          <p:nvPr/>
        </p:nvSpPr>
        <p:spPr>
          <a:xfrm flipV="1">
            <a:off x="609600" y="6491288"/>
            <a:ext cx="7924800" cy="0"/>
          </a:xfrm>
          <a:prstGeom prst="line">
            <a:avLst/>
          </a:prstGeom>
          <a:ln w="3175" cap="flat" cmpd="sng">
            <a:solidFill>
              <a:schemeClr val="accent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709062" name="灯片编号占位符 1709061"/>
          <p:cNvSpPr>
            <a:spLocks noGrp="1"/>
          </p:cNvSpPr>
          <p:nvPr>
            <p:ph type="sldNum" sz="quarter" idx="4"/>
          </p:nvPr>
        </p:nvSpPr>
        <p:spPr>
          <a:xfrm>
            <a:off x="7308850" y="6459538"/>
            <a:ext cx="1981200" cy="2159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200" b="1">
                <a:latin typeface="Verdana" panose="020B0604030504040204" pitchFamily="34" charset="0"/>
              </a:defRPr>
            </a:lvl1pPr>
          </a:lstStyle>
          <a:p>
            <a:pPr lvl="0"/>
            <a:fld id="{9A0DB2DC-4C9A-4742-B13C-FB6460FD3503}" type="slidenum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1784832" name="日期占位符 1784831"/>
          <p:cNvSpPr>
            <a:spLocks noGrp="1"/>
          </p:cNvSpPr>
          <p:nvPr>
            <p:ph type="dt" sz="half" idx="2"/>
          </p:nvPr>
        </p:nvSpPr>
        <p:spPr>
          <a:xfrm>
            <a:off x="3779838" y="6481763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 b="1">
                <a:latin typeface="黑体" panose="02010609060101010101" pitchFamily="2" charset="-122"/>
                <a:ea typeface="黑体" panose="02010609060101010101" pitchFamily="2" charset="-122"/>
              </a:defRPr>
            </a:lvl1pPr>
          </a:lstStyle>
          <a:p>
            <a:pPr lvl="0"/>
            <a:fld id="{BB962C8B-B14F-4D97-AF65-F5344CB8AC3E}" type="datetime2">
              <a:rPr lang="zh-CN" altLang="en-US" dirty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3200" b="1" i="0" u="none" kern="1200" baseline="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469900" lvl="0" indent="-4699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n"/>
        <a:defRPr sz="3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908050" lvl="1" indent="-436245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n"/>
        <a:defRPr sz="2600" b="0" i="0" u="none" kern="1200" baseline="0">
          <a:solidFill>
            <a:schemeClr val="tx1"/>
          </a:solidFill>
          <a:latin typeface="+mn-lt"/>
          <a:ea typeface="宋体" panose="02010600030101010101" pitchFamily="2" charset="-122"/>
          <a:cs typeface="+mn-cs"/>
        </a:defRPr>
      </a:lvl2pPr>
      <a:lvl3pPr marL="1304925" lvl="2" indent="-39497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n"/>
        <a:defRPr sz="2300" b="0" i="0" u="none" kern="1200" baseline="0">
          <a:solidFill>
            <a:schemeClr val="tx1"/>
          </a:solidFill>
          <a:latin typeface="+mn-lt"/>
          <a:ea typeface="楷体_GB2312" pitchFamily="49" charset="-122"/>
          <a:cs typeface="+mn-cs"/>
        </a:defRPr>
      </a:lvl3pPr>
      <a:lvl4pPr marL="1694180" lvl="3" indent="-38735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n"/>
        <a:defRPr sz="2000" b="0" i="0" u="none" kern="1200" baseline="0">
          <a:solidFill>
            <a:schemeClr val="tx1"/>
          </a:solidFill>
          <a:latin typeface="+mn-lt"/>
          <a:ea typeface="宋体" panose="02010600030101010101" pitchFamily="2" charset="-122"/>
          <a:cs typeface="+mn-cs"/>
        </a:defRPr>
      </a:lvl4pPr>
      <a:lvl5pPr marL="2094230" lvl="4" indent="-398780" algn="l" defTabSz="914400" rtl="0" eaLnBrk="1" fontAlgn="base" latinLnBrk="0" hangingPunct="1">
        <a:lnSpc>
          <a:spcPct val="100000"/>
        </a:lnSpc>
        <a:spcBef>
          <a:spcPct val="25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n"/>
        <a:defRPr sz="2000" b="0" i="0" u="none" kern="1200" baseline="0">
          <a:solidFill>
            <a:schemeClr val="tx1"/>
          </a:solidFill>
          <a:latin typeface="+mn-lt"/>
          <a:ea typeface="宋体" panose="02010600030101010101" pitchFamily="2" charset="-122"/>
          <a:cs typeface="+mn-cs"/>
        </a:defRPr>
      </a:lvl5pPr>
      <a:lvl6pPr marL="2514600" lvl="5" indent="-228600" algn="l" defTabSz="914400" rtl="0" eaLnBrk="1" fontAlgn="base" latinLnBrk="0" hangingPunct="1">
        <a:lnSpc>
          <a:spcPct val="100000"/>
        </a:lnSpc>
        <a:spcBef>
          <a:spcPct val="25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n"/>
        <a:defRPr sz="2000" b="0" i="0" u="none" kern="1200" baseline="0">
          <a:solidFill>
            <a:schemeClr val="tx1"/>
          </a:solidFill>
          <a:latin typeface="+mn-lt"/>
          <a:ea typeface="宋体" panose="02010600030101010101" pitchFamily="2" charset="-122"/>
          <a:cs typeface="+mn-cs"/>
        </a:defRPr>
      </a:lvl6pPr>
      <a:lvl7pPr marL="2971800" lvl="6" indent="-228600" algn="l" defTabSz="914400" rtl="0" eaLnBrk="1" fontAlgn="base" latinLnBrk="0" hangingPunct="1">
        <a:lnSpc>
          <a:spcPct val="100000"/>
        </a:lnSpc>
        <a:spcBef>
          <a:spcPct val="25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n"/>
        <a:defRPr sz="2000" b="0" i="0" u="none" kern="1200" baseline="0">
          <a:solidFill>
            <a:schemeClr val="tx1"/>
          </a:solidFill>
          <a:latin typeface="+mn-lt"/>
          <a:ea typeface="宋体" panose="02010600030101010101" pitchFamily="2" charset="-122"/>
          <a:cs typeface="+mn-cs"/>
        </a:defRPr>
      </a:lvl7pPr>
      <a:lvl8pPr marL="3429000" lvl="7" indent="-228600" algn="l" defTabSz="914400" rtl="0" eaLnBrk="1" fontAlgn="base" latinLnBrk="0" hangingPunct="1">
        <a:lnSpc>
          <a:spcPct val="100000"/>
        </a:lnSpc>
        <a:spcBef>
          <a:spcPct val="25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n"/>
        <a:defRPr sz="2000" b="0" i="0" u="none" kern="1200" baseline="0">
          <a:solidFill>
            <a:schemeClr val="tx1"/>
          </a:solidFill>
          <a:latin typeface="+mn-lt"/>
          <a:ea typeface="宋体" panose="02010600030101010101" pitchFamily="2" charset="-122"/>
          <a:cs typeface="+mn-cs"/>
        </a:defRPr>
      </a:lvl8pPr>
      <a:lvl9pPr marL="3886200" lvl="8" indent="-228600" algn="l" defTabSz="914400" rtl="0" eaLnBrk="1" fontAlgn="base" latinLnBrk="0" hangingPunct="1">
        <a:lnSpc>
          <a:spcPct val="100000"/>
        </a:lnSpc>
        <a:spcBef>
          <a:spcPct val="25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n"/>
        <a:defRPr sz="2000" b="0" i="0" u="none" kern="1200" baseline="0">
          <a:solidFill>
            <a:schemeClr val="tx1"/>
          </a:solidFill>
          <a:latin typeface="+mn-lt"/>
          <a:ea typeface="宋体" panose="02010600030101010101" pitchFamily="2" charset="-122"/>
          <a:cs typeface="+mn-cs"/>
        </a:defRPr>
      </a:lvl9pPr>
    </p:bodyStyle>
    <p:other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1" i="0" u="none" kern="1200" baseline="0">
          <a:solidFill>
            <a:schemeClr val="tx1"/>
          </a:solidFill>
          <a:latin typeface="Verdana" panose="020B0604030504040204" pitchFamily="34" charset="0"/>
          <a:ea typeface="宋体" panose="02010600030101010101" pitchFamily="2" charset="-122"/>
          <a:cs typeface="+mn-cs"/>
        </a:defRPr>
      </a:lvl2pPr>
      <a:lvl3pPr marL="914400" lvl="2" indent="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1" i="0" u="none" kern="1200" baseline="0">
          <a:solidFill>
            <a:schemeClr val="tx1"/>
          </a:solidFill>
          <a:latin typeface="Verdana" panose="020B0604030504040204" pitchFamily="34" charset="0"/>
          <a:ea typeface="宋体" panose="02010600030101010101" pitchFamily="2" charset="-122"/>
          <a:cs typeface="+mn-cs"/>
        </a:defRPr>
      </a:lvl3pPr>
      <a:lvl4pPr marL="1371600" lvl="3" indent="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1" i="0" u="none" kern="1200" baseline="0">
          <a:solidFill>
            <a:schemeClr val="tx1"/>
          </a:solidFill>
          <a:latin typeface="Verdana" panose="020B0604030504040204" pitchFamily="34" charset="0"/>
          <a:ea typeface="宋体" panose="02010600030101010101" pitchFamily="2" charset="-122"/>
          <a:cs typeface="+mn-cs"/>
        </a:defRPr>
      </a:lvl4pPr>
      <a:lvl5pPr marL="1828800" lvl="4" indent="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1" i="0" u="none" kern="1200" baseline="0">
          <a:solidFill>
            <a:schemeClr val="tx1"/>
          </a:solidFill>
          <a:latin typeface="Verdana" panose="020B0604030504040204" pitchFamily="34" charset="0"/>
          <a:ea typeface="宋体" panose="02010600030101010101" pitchFamily="2" charset="-122"/>
          <a:cs typeface="+mn-cs"/>
        </a:defRPr>
      </a:lvl5pPr>
      <a:lvl6pPr marL="2286000" lvl="5" indent="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1" i="0" u="none" kern="1200" baseline="0">
          <a:solidFill>
            <a:schemeClr val="tx1"/>
          </a:solidFill>
          <a:latin typeface="Verdana" panose="020B0604030504040204" pitchFamily="34" charset="0"/>
          <a:ea typeface="宋体" panose="02010600030101010101" pitchFamily="2" charset="-122"/>
          <a:cs typeface="+mn-cs"/>
        </a:defRPr>
      </a:lvl6pPr>
      <a:lvl7pPr marL="2743200" lvl="6" indent="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1" i="0" u="none" kern="1200" baseline="0">
          <a:solidFill>
            <a:schemeClr val="tx1"/>
          </a:solidFill>
          <a:latin typeface="Verdana" panose="020B0604030504040204" pitchFamily="34" charset="0"/>
          <a:ea typeface="宋体" panose="02010600030101010101" pitchFamily="2" charset="-122"/>
          <a:cs typeface="+mn-cs"/>
        </a:defRPr>
      </a:lvl7pPr>
      <a:lvl8pPr marL="3200400" lvl="7" indent="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1" i="0" u="none" kern="1200" baseline="0">
          <a:solidFill>
            <a:schemeClr val="tx1"/>
          </a:solidFill>
          <a:latin typeface="Verdana" panose="020B0604030504040204" pitchFamily="34" charset="0"/>
          <a:ea typeface="宋体" panose="02010600030101010101" pitchFamily="2" charset="-122"/>
          <a:cs typeface="+mn-cs"/>
        </a:defRPr>
      </a:lvl8pPr>
      <a:lvl9pPr marL="3657600" lvl="8" indent="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1" i="0" u="none" kern="1200" baseline="0">
          <a:solidFill>
            <a:schemeClr val="tx1"/>
          </a:solidFill>
          <a:latin typeface="Verdana" panose="020B060403050404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bmp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63328" name="副标题 1763327"/>
          <p:cNvSpPr>
            <a:spLocks noGrp="1"/>
          </p:cNvSpPr>
          <p:nvPr>
            <p:ph type="subTitle" idx="1"/>
          </p:nvPr>
        </p:nvSpPr>
        <p:spPr>
          <a:xfrm>
            <a:off x="971550" y="3429000"/>
            <a:ext cx="7010400" cy="1600200"/>
          </a:xfrm>
          <a:ln/>
        </p:spPr>
        <p:txBody>
          <a:bodyPr anchor="t" anchorCtr="0"/>
          <a:p>
            <a:pPr algn="ctr" defTabSz="914400">
              <a:buSzTx/>
            </a:pPr>
            <a:endParaRPr kern="1200" baseline="0" dirty="0">
              <a:latin typeface="Verdana" panose="020B0604030504040204" pitchFamily="34" charset="0"/>
              <a:ea typeface="黑体" panose="02010609060101010101" pitchFamily="2" charset="-122"/>
            </a:endParaRPr>
          </a:p>
        </p:txBody>
      </p:sp>
      <p:sp>
        <p:nvSpPr>
          <p:cNvPr id="1763329" name="标题 1763328"/>
          <p:cNvSpPr>
            <a:spLocks noGrp="1"/>
          </p:cNvSpPr>
          <p:nvPr>
            <p:ph type="ctrTitle"/>
          </p:nvPr>
        </p:nvSpPr>
        <p:spPr>
          <a:xfrm>
            <a:off x="611188" y="1481138"/>
            <a:ext cx="7772400" cy="1371600"/>
          </a:xfrm>
          <a:ln/>
        </p:spPr>
        <p:txBody>
          <a:bodyPr anchor="b" anchorCtr="0"/>
          <a:p>
            <a:pPr algn="ctr" defTabSz="914400">
              <a:buSzTx/>
              <a:buFontTx/>
              <a:buNone/>
            </a:pPr>
            <a:r>
              <a:rPr lang="en-US" altLang="zh-CN" kern="1200" baseline="0">
                <a:latin typeface="Verdana" panose="020B0604030504040204" pitchFamily="34" charset="0"/>
                <a:ea typeface="黑体" panose="02010609060101010101" pitchFamily="2" charset="-122"/>
              </a:rPr>
              <a:t>PPT</a:t>
            </a:r>
            <a:r>
              <a:rPr lang="zh-CN" altLang="en-US" kern="1200" baseline="0" dirty="0">
                <a:latin typeface="Verdana" panose="020B0604030504040204" pitchFamily="34" charset="0"/>
                <a:ea typeface="黑体" panose="02010609060101010101" pitchFamily="2" charset="-122"/>
              </a:rPr>
              <a:t>模板</a:t>
            </a:r>
            <a:endParaRPr lang="zh-CN" altLang="en-US" kern="1200" baseline="0">
              <a:latin typeface="Verdana" panose="020B0604030504040204" pitchFamily="34" charset="0"/>
              <a:ea typeface="黑体" panose="02010609060101010101" pitchFamily="2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/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" name="日期占位符 2"/>
          <p:cNvSpPr/>
          <p:nvPr>
            <p:ph type="dt" sz="half" idx="10"/>
          </p:nvPr>
        </p:nvSpPr>
        <p:spPr/>
        <p:txBody>
          <a:bodyPr/>
          <a:p>
            <a:pPr lvl="0"/>
            <a:fld id="{BB962C8B-B14F-4D97-AF65-F5344CB8AC3E}" type="datetime2">
              <a:rPr lang="zh-CN" altLang="en-US" dirty="0"/>
            </a:fld>
            <a:endParaRPr lang="zh-CN" altLang="en-US" dirty="0"/>
          </a:p>
        </p:txBody>
      </p:sp>
      <p:sp>
        <p:nvSpPr>
          <p:cNvPr id="1816584" name="标题 1816583"/>
          <p:cNvSpPr>
            <a:spLocks noGrp="1"/>
          </p:cNvSpPr>
          <p:nvPr>
            <p:ph type="title"/>
          </p:nvPr>
        </p:nvSpPr>
        <p:spPr>
          <a:ln/>
        </p:spPr>
        <p:txBody>
          <a:bodyPr anchor="b" anchorCtr="0"/>
          <a:p>
            <a:r>
              <a:rPr lang="zh-CN" altLang="en-US" dirty="0"/>
              <a:t>行动与反馈</a:t>
            </a:r>
            <a:endParaRPr lang="zh-CN" altLang="en-US" dirty="0"/>
          </a:p>
        </p:txBody>
      </p:sp>
      <p:grpSp>
        <p:nvGrpSpPr>
          <p:cNvPr id="1816598" name="组合 1816597"/>
          <p:cNvGrpSpPr/>
          <p:nvPr/>
        </p:nvGrpSpPr>
        <p:grpSpPr>
          <a:xfrm>
            <a:off x="827088" y="1196975"/>
            <a:ext cx="4608512" cy="2808288"/>
            <a:chOff x="318" y="724"/>
            <a:chExt cx="5374" cy="2298"/>
          </a:xfrm>
        </p:grpSpPr>
        <p:sp>
          <p:nvSpPr>
            <p:cNvPr id="1816586" name="矩形 1816585"/>
            <p:cNvSpPr/>
            <p:nvPr/>
          </p:nvSpPr>
          <p:spPr>
            <a:xfrm>
              <a:off x="379" y="1118"/>
              <a:ext cx="2205" cy="249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>
              <a:spAutoFit/>
            </a:bodyPr>
            <a:lstStyle>
              <a:lvl1pPr marL="469900" lvl="0" indent="-469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黑体" panose="02010609060101010101" pitchFamily="2" charset="-122"/>
                </a:defRPr>
              </a:lvl1pPr>
              <a:lvl2pPr marL="908050" lvl="1" indent="-436245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2pPr>
              <a:lvl3pPr marL="1304925" lvl="2" indent="-39497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3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楷体_GB2312" pitchFamily="49" charset="-122"/>
                </a:defRPr>
              </a:lvl3pPr>
              <a:lvl4pPr marL="1694180" lvl="3" indent="-3873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4pPr>
              <a:lvl5pPr marL="2094230" lvl="4" indent="-398780" algn="l" defTabSz="914400" rtl="0" eaLnBrk="1" fontAlgn="base" latinLnBrk="0" hangingPunct="1">
                <a:lnSpc>
                  <a:spcPct val="10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5pPr>
            </a:lstStyle>
            <a:p>
              <a:pPr marL="190500" lvl="1" indent="266700" defTabSz="914400">
                <a:tabLst>
                  <a:tab pos="8521700" algn="r"/>
                </a:tabLst>
              </a:pPr>
              <a:r>
                <a:rPr lang="zh-CN" altLang="de-DE" sz="2000" dirty="0">
                  <a:latin typeface="Arial" panose="020B0604020202020204" pitchFamily="34" charset="0"/>
                </a:rPr>
                <a:t>…</a:t>
              </a:r>
              <a:r>
                <a:rPr lang="zh-CN" altLang="de-DE" sz="2000" dirty="0"/>
                <a:t> </a:t>
              </a:r>
              <a:endParaRPr lang="zh-CN" altLang="de-DE" sz="2000" dirty="0"/>
            </a:p>
          </p:txBody>
        </p:sp>
        <p:sp>
          <p:nvSpPr>
            <p:cNvPr id="1816587" name="矩形 1816586"/>
            <p:cNvSpPr/>
            <p:nvPr/>
          </p:nvSpPr>
          <p:spPr>
            <a:xfrm>
              <a:off x="318" y="724"/>
              <a:ext cx="2314" cy="276"/>
            </a:xfrm>
            <a:prstGeom prst="rect">
              <a:avLst/>
            </a:prstGeom>
            <a:solidFill>
              <a:schemeClr val="folHlink"/>
            </a:solidFill>
            <a:ln w="6350">
              <a:noFill/>
            </a:ln>
            <a:effectLst>
              <a:outerShdw dist="35921" dir="2699999" algn="ctr" rotWithShape="0">
                <a:schemeClr val="hlink"/>
              </a:outerShdw>
            </a:effectLst>
          </p:spPr>
          <p:txBody>
            <a:bodyPr/>
            <a:p>
              <a:endParaRPr lang="zh-CN" altLang="en-US"/>
            </a:p>
          </p:txBody>
        </p:sp>
        <p:sp>
          <p:nvSpPr>
            <p:cNvPr id="1816588" name="文本框 1816587"/>
            <p:cNvSpPr txBox="1"/>
            <p:nvPr/>
          </p:nvSpPr>
          <p:spPr>
            <a:xfrm>
              <a:off x="486" y="788"/>
              <a:ext cx="1979" cy="149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200">
                  <a:latin typeface="Arial" panose="020B0604020202020204" pitchFamily="34" charset="0"/>
                </a:rPr>
                <a:t>…</a:t>
              </a:r>
              <a:endParaRPr lang="en-US" altLang="zh-CN" sz="1200">
                <a:latin typeface="Arial" panose="020B0604020202020204" pitchFamily="34" charset="0"/>
              </a:endParaRPr>
            </a:p>
          </p:txBody>
        </p:sp>
        <p:sp>
          <p:nvSpPr>
            <p:cNvPr id="1816589" name="矩形 1816588"/>
            <p:cNvSpPr/>
            <p:nvPr/>
          </p:nvSpPr>
          <p:spPr>
            <a:xfrm>
              <a:off x="318" y="1062"/>
              <a:ext cx="2314" cy="1960"/>
            </a:xfrm>
            <a:prstGeom prst="rect">
              <a:avLst/>
            </a:prstGeom>
            <a:noFill/>
            <a:ln w="635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16590" name="矩形 1816589"/>
            <p:cNvSpPr/>
            <p:nvPr/>
          </p:nvSpPr>
          <p:spPr>
            <a:xfrm>
              <a:off x="3439" y="1118"/>
              <a:ext cx="2205" cy="249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>
              <a:spAutoFit/>
            </a:bodyPr>
            <a:lstStyle>
              <a:lvl1pPr marL="469900" lvl="0" indent="-469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黑体" panose="02010609060101010101" pitchFamily="2" charset="-122"/>
                </a:defRPr>
              </a:lvl1pPr>
              <a:lvl2pPr marL="908050" lvl="1" indent="-436245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2pPr>
              <a:lvl3pPr marL="1304925" lvl="2" indent="-39497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3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楷体_GB2312" pitchFamily="49" charset="-122"/>
                </a:defRPr>
              </a:lvl3pPr>
              <a:lvl4pPr marL="1694180" lvl="3" indent="-3873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4pPr>
              <a:lvl5pPr marL="2094230" lvl="4" indent="-398780" algn="l" defTabSz="914400" rtl="0" eaLnBrk="1" fontAlgn="base" latinLnBrk="0" hangingPunct="1">
                <a:lnSpc>
                  <a:spcPct val="10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5pPr>
            </a:lstStyle>
            <a:p>
              <a:pPr marL="190500" lvl="1" indent="266700" defTabSz="914400">
                <a:tabLst>
                  <a:tab pos="8521700" algn="r"/>
                </a:tabLst>
              </a:pPr>
              <a:r>
                <a:rPr lang="zh-CN" altLang="de-DE" sz="2000" dirty="0">
                  <a:latin typeface="Arial" panose="020B0604020202020204" pitchFamily="34" charset="0"/>
                </a:rPr>
                <a:t>…</a:t>
              </a:r>
              <a:r>
                <a:rPr lang="zh-CN" altLang="de-DE" sz="2000" dirty="0"/>
                <a:t> </a:t>
              </a:r>
              <a:endParaRPr lang="zh-CN" altLang="de-DE" sz="2000" dirty="0"/>
            </a:p>
          </p:txBody>
        </p:sp>
        <p:sp>
          <p:nvSpPr>
            <p:cNvPr id="1816591" name="矩形 1816590"/>
            <p:cNvSpPr/>
            <p:nvPr/>
          </p:nvSpPr>
          <p:spPr>
            <a:xfrm>
              <a:off x="3378" y="724"/>
              <a:ext cx="2314" cy="276"/>
            </a:xfrm>
            <a:prstGeom prst="rect">
              <a:avLst/>
            </a:prstGeom>
            <a:solidFill>
              <a:schemeClr val="folHlink"/>
            </a:solidFill>
            <a:ln w="6350">
              <a:noFill/>
            </a:ln>
            <a:effectLst>
              <a:outerShdw dist="35921" dir="2699999" algn="ctr" rotWithShape="0">
                <a:schemeClr val="hlink"/>
              </a:outerShdw>
            </a:effectLst>
          </p:spPr>
          <p:txBody>
            <a:bodyPr/>
            <a:p>
              <a:endParaRPr lang="zh-CN" altLang="en-US"/>
            </a:p>
          </p:txBody>
        </p:sp>
        <p:sp>
          <p:nvSpPr>
            <p:cNvPr id="1816592" name="文本框 1816591"/>
            <p:cNvSpPr txBox="1"/>
            <p:nvPr/>
          </p:nvSpPr>
          <p:spPr>
            <a:xfrm>
              <a:off x="3545" y="788"/>
              <a:ext cx="1979" cy="149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200">
                  <a:latin typeface="Arial" panose="020B0604020202020204" pitchFamily="34" charset="0"/>
                </a:rPr>
                <a:t>…</a:t>
              </a:r>
              <a:endParaRPr lang="en-US" altLang="zh-CN" sz="1200">
                <a:latin typeface="Arial" panose="020B0604020202020204" pitchFamily="34" charset="0"/>
              </a:endParaRPr>
            </a:p>
          </p:txBody>
        </p:sp>
        <p:sp>
          <p:nvSpPr>
            <p:cNvPr id="1816593" name="矩形 1816592"/>
            <p:cNvSpPr/>
            <p:nvPr/>
          </p:nvSpPr>
          <p:spPr>
            <a:xfrm>
              <a:off x="3378" y="1062"/>
              <a:ext cx="2314" cy="1960"/>
            </a:xfrm>
            <a:prstGeom prst="rect">
              <a:avLst/>
            </a:prstGeom>
            <a:noFill/>
            <a:ln w="635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16594" name="五边形 1816593"/>
            <p:cNvSpPr/>
            <p:nvPr/>
          </p:nvSpPr>
          <p:spPr>
            <a:xfrm>
              <a:off x="2457" y="1490"/>
              <a:ext cx="1160" cy="472"/>
            </a:xfrm>
            <a:prstGeom prst="homePlate">
              <a:avLst>
                <a:gd name="adj" fmla="val 12993"/>
              </a:avLst>
            </a:prstGeom>
            <a:solidFill>
              <a:schemeClr val="folHlink"/>
            </a:solidFill>
            <a:ln w="6350">
              <a:noFill/>
            </a:ln>
            <a:effectLst>
              <a:outerShdw dist="35921" dir="2699999" algn="ctr" rotWithShape="0">
                <a:schemeClr val="hlink"/>
              </a:outerShdw>
            </a:effectLst>
          </p:spPr>
          <p:txBody>
            <a:bodyPr/>
            <a:p>
              <a:endParaRPr lang="zh-CN" altLang="en-US"/>
            </a:p>
          </p:txBody>
        </p:sp>
        <p:sp>
          <p:nvSpPr>
            <p:cNvPr id="1816595" name="文本框 1816594"/>
            <p:cNvSpPr txBox="1"/>
            <p:nvPr/>
          </p:nvSpPr>
          <p:spPr>
            <a:xfrm>
              <a:off x="2539" y="1653"/>
              <a:ext cx="995" cy="149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algn="l" eaLnBrk="0" hangingPunct="0"/>
              <a:r>
                <a:rPr lang="en-US" altLang="zh-CN" sz="1200">
                  <a:solidFill>
                    <a:srgbClr val="000000"/>
                  </a:solidFill>
                  <a:latin typeface="Arial" panose="020B0604020202020204" pitchFamily="34" charset="0"/>
                </a:rPr>
                <a:t>…</a:t>
              </a:r>
              <a:endParaRPr lang="en-US" altLang="zh-CN" sz="12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816596" name="五边形 1816595"/>
            <p:cNvSpPr/>
            <p:nvPr/>
          </p:nvSpPr>
          <p:spPr>
            <a:xfrm flipH="1">
              <a:off x="2394" y="2123"/>
              <a:ext cx="1160" cy="472"/>
            </a:xfrm>
            <a:prstGeom prst="homePlate">
              <a:avLst>
                <a:gd name="adj" fmla="val 12993"/>
              </a:avLst>
            </a:prstGeom>
            <a:solidFill>
              <a:schemeClr val="folHlink"/>
            </a:solidFill>
            <a:ln w="6350">
              <a:noFill/>
            </a:ln>
            <a:effectLst>
              <a:outerShdw dist="35921" dir="2699999" algn="ctr" rotWithShape="0">
                <a:schemeClr val="hlink"/>
              </a:outerShdw>
            </a:effectLst>
          </p:spPr>
          <p:txBody>
            <a:bodyPr/>
            <a:p>
              <a:endParaRPr lang="zh-CN" altLang="en-US"/>
            </a:p>
          </p:txBody>
        </p:sp>
        <p:sp>
          <p:nvSpPr>
            <p:cNvPr id="1816597" name="文本框 1816596"/>
            <p:cNvSpPr txBox="1"/>
            <p:nvPr/>
          </p:nvSpPr>
          <p:spPr>
            <a:xfrm flipH="1">
              <a:off x="2480" y="2285"/>
              <a:ext cx="994" cy="150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algn="r" eaLnBrk="0" hangingPunct="0"/>
              <a:r>
                <a:rPr lang="en-US" altLang="zh-CN" sz="1200">
                  <a:solidFill>
                    <a:srgbClr val="000000"/>
                  </a:solidFill>
                  <a:latin typeface="Arial" panose="020B0604020202020204" pitchFamily="34" charset="0"/>
                </a:rPr>
                <a:t>…</a:t>
              </a:r>
              <a:endParaRPr lang="en-US" altLang="zh-CN" sz="12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1816599" name="组合 1816598"/>
          <p:cNvGrpSpPr/>
          <p:nvPr/>
        </p:nvGrpSpPr>
        <p:grpSpPr>
          <a:xfrm>
            <a:off x="5249863" y="4114800"/>
            <a:ext cx="2851150" cy="1835150"/>
            <a:chOff x="2285" y="1907"/>
            <a:chExt cx="1503" cy="967"/>
          </a:xfrm>
        </p:grpSpPr>
        <p:grpSp>
          <p:nvGrpSpPr>
            <p:cNvPr id="1816600" name="组合 1816599"/>
            <p:cNvGrpSpPr/>
            <p:nvPr/>
          </p:nvGrpSpPr>
          <p:grpSpPr>
            <a:xfrm>
              <a:off x="2285" y="2083"/>
              <a:ext cx="791" cy="791"/>
              <a:chOff x="1948" y="1915"/>
              <a:chExt cx="791" cy="791"/>
            </a:xfrm>
          </p:grpSpPr>
          <p:grpSp>
            <p:nvGrpSpPr>
              <p:cNvPr id="1816601" name="组合 1816600"/>
              <p:cNvGrpSpPr/>
              <p:nvPr/>
            </p:nvGrpSpPr>
            <p:grpSpPr>
              <a:xfrm>
                <a:off x="1948" y="1915"/>
                <a:ext cx="791" cy="791"/>
                <a:chOff x="3400" y="3056"/>
                <a:chExt cx="768" cy="768"/>
              </a:xfrm>
            </p:grpSpPr>
            <p:sp>
              <p:nvSpPr>
                <p:cNvPr id="1816602" name="矩形 1816601"/>
                <p:cNvSpPr/>
                <p:nvPr/>
              </p:nvSpPr>
              <p:spPr>
                <a:xfrm>
                  <a:off x="3712" y="3056"/>
                  <a:ext cx="144" cy="768"/>
                </a:xfrm>
                <a:prstGeom prst="rect">
                  <a:avLst/>
                </a:prstGeom>
                <a:solidFill>
                  <a:srgbClr val="777777"/>
                </a:solidFill>
                <a:ln w="6350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16603" name="矩形 1816602"/>
                <p:cNvSpPr/>
                <p:nvPr/>
              </p:nvSpPr>
              <p:spPr>
                <a:xfrm rot="-5400000">
                  <a:off x="3712" y="3056"/>
                  <a:ext cx="144" cy="768"/>
                </a:xfrm>
                <a:prstGeom prst="rect">
                  <a:avLst/>
                </a:prstGeom>
                <a:solidFill>
                  <a:srgbClr val="777777"/>
                </a:solidFill>
                <a:ln w="6350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16604" name="矩形 1816603"/>
                <p:cNvSpPr/>
                <p:nvPr/>
              </p:nvSpPr>
              <p:spPr>
                <a:xfrm rot="-3026637">
                  <a:off x="3712" y="3056"/>
                  <a:ext cx="144" cy="768"/>
                </a:xfrm>
                <a:prstGeom prst="rect">
                  <a:avLst/>
                </a:prstGeom>
                <a:solidFill>
                  <a:srgbClr val="777777"/>
                </a:solidFill>
                <a:ln w="6350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16605" name="矩形 1816604"/>
                <p:cNvSpPr/>
                <p:nvPr/>
              </p:nvSpPr>
              <p:spPr>
                <a:xfrm rot="2373363">
                  <a:off x="3712" y="3056"/>
                  <a:ext cx="144" cy="768"/>
                </a:xfrm>
                <a:prstGeom prst="rect">
                  <a:avLst/>
                </a:prstGeom>
                <a:solidFill>
                  <a:srgbClr val="777777"/>
                </a:solidFill>
                <a:ln w="6350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sp>
            <p:nvSpPr>
              <p:cNvPr id="1816606" name="椭圆 1816605"/>
              <p:cNvSpPr/>
              <p:nvPr/>
            </p:nvSpPr>
            <p:spPr>
              <a:xfrm>
                <a:off x="2047" y="2014"/>
                <a:ext cx="593" cy="593"/>
              </a:xfrm>
              <a:prstGeom prst="ellipse">
                <a:avLst/>
              </a:prstGeom>
              <a:solidFill>
                <a:srgbClr val="777777"/>
              </a:solidFill>
              <a:ln w="6350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16607" name="椭圆 1816606"/>
              <p:cNvSpPr/>
              <p:nvPr/>
            </p:nvSpPr>
            <p:spPr>
              <a:xfrm>
                <a:off x="2248" y="2215"/>
                <a:ext cx="191" cy="191"/>
              </a:xfrm>
              <a:prstGeom prst="ellipse">
                <a:avLst/>
              </a:prstGeom>
              <a:solidFill>
                <a:schemeClr val="accent1"/>
              </a:solidFill>
              <a:ln w="6350">
                <a:noFill/>
              </a:ln>
            </p:spPr>
            <p:txBody>
              <a:bodyPr/>
              <a:p>
                <a:endParaRPr lang="zh-CN" altLang="en-US"/>
              </a:p>
            </p:txBody>
          </p:sp>
        </p:grpSp>
        <p:grpSp>
          <p:nvGrpSpPr>
            <p:cNvPr id="1816608" name="组合 1816607"/>
            <p:cNvGrpSpPr/>
            <p:nvPr/>
          </p:nvGrpSpPr>
          <p:grpSpPr>
            <a:xfrm>
              <a:off x="2997" y="1907"/>
              <a:ext cx="791" cy="791"/>
              <a:chOff x="1948" y="1915"/>
              <a:chExt cx="791" cy="791"/>
            </a:xfrm>
          </p:grpSpPr>
          <p:grpSp>
            <p:nvGrpSpPr>
              <p:cNvPr id="1816609" name="组合 1816608"/>
              <p:cNvGrpSpPr/>
              <p:nvPr/>
            </p:nvGrpSpPr>
            <p:grpSpPr>
              <a:xfrm>
                <a:off x="1948" y="1915"/>
                <a:ext cx="791" cy="791"/>
                <a:chOff x="3400" y="3056"/>
                <a:chExt cx="768" cy="768"/>
              </a:xfrm>
            </p:grpSpPr>
            <p:sp>
              <p:nvSpPr>
                <p:cNvPr id="1816610" name="矩形 1816609"/>
                <p:cNvSpPr/>
                <p:nvPr/>
              </p:nvSpPr>
              <p:spPr>
                <a:xfrm>
                  <a:off x="3712" y="3056"/>
                  <a:ext cx="144" cy="768"/>
                </a:xfrm>
                <a:prstGeom prst="rect">
                  <a:avLst/>
                </a:prstGeom>
                <a:solidFill>
                  <a:srgbClr val="969696"/>
                </a:solidFill>
                <a:ln w="6350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16611" name="矩形 1816610"/>
                <p:cNvSpPr/>
                <p:nvPr/>
              </p:nvSpPr>
              <p:spPr>
                <a:xfrm rot="-5400000">
                  <a:off x="3712" y="3056"/>
                  <a:ext cx="144" cy="768"/>
                </a:xfrm>
                <a:prstGeom prst="rect">
                  <a:avLst/>
                </a:prstGeom>
                <a:solidFill>
                  <a:srgbClr val="969696"/>
                </a:solidFill>
                <a:ln w="6350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16612" name="矩形 1816611"/>
                <p:cNvSpPr/>
                <p:nvPr/>
              </p:nvSpPr>
              <p:spPr>
                <a:xfrm rot="-3026637">
                  <a:off x="3712" y="3056"/>
                  <a:ext cx="144" cy="768"/>
                </a:xfrm>
                <a:prstGeom prst="rect">
                  <a:avLst/>
                </a:prstGeom>
                <a:solidFill>
                  <a:srgbClr val="969696"/>
                </a:solidFill>
                <a:ln w="6350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16613" name="矩形 1816612"/>
                <p:cNvSpPr/>
                <p:nvPr/>
              </p:nvSpPr>
              <p:spPr>
                <a:xfrm rot="2373363">
                  <a:off x="3712" y="3056"/>
                  <a:ext cx="144" cy="768"/>
                </a:xfrm>
                <a:prstGeom prst="rect">
                  <a:avLst/>
                </a:prstGeom>
                <a:solidFill>
                  <a:srgbClr val="969696"/>
                </a:solidFill>
                <a:ln w="6350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sp>
            <p:nvSpPr>
              <p:cNvPr id="1816614" name="椭圆 1816613"/>
              <p:cNvSpPr/>
              <p:nvPr/>
            </p:nvSpPr>
            <p:spPr>
              <a:xfrm>
                <a:off x="2047" y="2014"/>
                <a:ext cx="593" cy="593"/>
              </a:xfrm>
              <a:prstGeom prst="ellipse">
                <a:avLst/>
              </a:prstGeom>
              <a:solidFill>
                <a:srgbClr val="969696"/>
              </a:solidFill>
              <a:ln w="6350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16615" name="椭圆 1816614"/>
              <p:cNvSpPr/>
              <p:nvPr/>
            </p:nvSpPr>
            <p:spPr>
              <a:xfrm>
                <a:off x="2248" y="2215"/>
                <a:ext cx="191" cy="191"/>
              </a:xfrm>
              <a:prstGeom prst="ellipse">
                <a:avLst/>
              </a:prstGeom>
              <a:solidFill>
                <a:schemeClr val="accent1"/>
              </a:solidFill>
              <a:ln w="6350">
                <a:noFill/>
              </a:ln>
            </p:spPr>
            <p:txBody>
              <a:bodyPr/>
              <a:p>
                <a:endParaRPr lang="zh-CN" altLang="en-US"/>
              </a:p>
            </p:txBody>
          </p:sp>
        </p:grpSp>
      </p:grp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/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" name="日期占位符 2"/>
          <p:cNvSpPr/>
          <p:nvPr>
            <p:ph type="dt" sz="half" idx="10"/>
          </p:nvPr>
        </p:nvSpPr>
        <p:spPr/>
        <p:txBody>
          <a:bodyPr/>
          <a:p>
            <a:pPr lvl="0"/>
            <a:fld id="{BB962C8B-B14F-4D97-AF65-F5344CB8AC3E}" type="datetime2">
              <a:rPr lang="zh-CN" altLang="en-US" dirty="0"/>
            </a:fld>
            <a:endParaRPr lang="zh-CN" altLang="en-US" dirty="0"/>
          </a:p>
        </p:txBody>
      </p:sp>
      <p:sp>
        <p:nvSpPr>
          <p:cNvPr id="1880066" name="标题 1880065"/>
          <p:cNvSpPr>
            <a:spLocks noGrp="1"/>
          </p:cNvSpPr>
          <p:nvPr>
            <p:ph type="title"/>
          </p:nvPr>
        </p:nvSpPr>
        <p:spPr>
          <a:ln/>
        </p:spPr>
        <p:txBody>
          <a:bodyPr anchor="b" anchorCtr="0"/>
          <a:p>
            <a:r>
              <a:rPr lang="zh-CN" altLang="en-US" dirty="0"/>
              <a:t>行动与反馈</a:t>
            </a:r>
            <a:endParaRPr lang="zh-CN" altLang="en-US"/>
          </a:p>
        </p:txBody>
      </p:sp>
      <p:grpSp>
        <p:nvGrpSpPr>
          <p:cNvPr id="1880086" name="组合 1880085"/>
          <p:cNvGrpSpPr/>
          <p:nvPr/>
        </p:nvGrpSpPr>
        <p:grpSpPr>
          <a:xfrm>
            <a:off x="804863" y="1916113"/>
            <a:ext cx="7223125" cy="3038475"/>
            <a:chOff x="507" y="1207"/>
            <a:chExt cx="4550" cy="1914"/>
          </a:xfrm>
        </p:grpSpPr>
        <p:sp>
          <p:nvSpPr>
            <p:cNvPr id="1880068" name="椭圆 1880067"/>
            <p:cNvSpPr/>
            <p:nvPr/>
          </p:nvSpPr>
          <p:spPr>
            <a:xfrm rot="2936373">
              <a:off x="507" y="2025"/>
              <a:ext cx="620" cy="621"/>
            </a:xfrm>
            <a:prstGeom prst="ellipse">
              <a:avLst/>
            </a:prstGeom>
            <a:solidFill>
              <a:schemeClr val="bg1"/>
            </a:solidFill>
            <a:ln w="63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0069" name="直接连接符 1880068"/>
            <p:cNvSpPr/>
            <p:nvPr/>
          </p:nvSpPr>
          <p:spPr>
            <a:xfrm rot="2936373" flipV="1">
              <a:off x="1453" y="1250"/>
              <a:ext cx="0" cy="1066"/>
            </a:xfrm>
            <a:prstGeom prst="line">
              <a:avLst/>
            </a:prstGeom>
            <a:ln w="63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880070" name="椭圆 1880069"/>
            <p:cNvSpPr/>
            <p:nvPr/>
          </p:nvSpPr>
          <p:spPr>
            <a:xfrm>
              <a:off x="1542" y="2501"/>
              <a:ext cx="620" cy="620"/>
            </a:xfrm>
            <a:prstGeom prst="ellipse">
              <a:avLst/>
            </a:prstGeom>
            <a:solidFill>
              <a:schemeClr val="hlink"/>
            </a:solidFill>
            <a:ln w="63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0071" name="直接连接符 1880070"/>
            <p:cNvSpPr/>
            <p:nvPr/>
          </p:nvSpPr>
          <p:spPr>
            <a:xfrm flipV="1">
              <a:off x="1852" y="1434"/>
              <a:ext cx="0" cy="1067"/>
            </a:xfrm>
            <a:prstGeom prst="line">
              <a:avLst/>
            </a:prstGeom>
            <a:ln w="63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880072" name="椭圆 1880071"/>
            <p:cNvSpPr/>
            <p:nvPr/>
          </p:nvSpPr>
          <p:spPr>
            <a:xfrm>
              <a:off x="2162" y="2501"/>
              <a:ext cx="620" cy="620"/>
            </a:xfrm>
            <a:prstGeom prst="ellipse">
              <a:avLst/>
            </a:prstGeom>
            <a:noFill/>
            <a:ln w="63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0073" name="直接连接符 1880072"/>
            <p:cNvSpPr/>
            <p:nvPr/>
          </p:nvSpPr>
          <p:spPr>
            <a:xfrm flipV="1">
              <a:off x="2472" y="1434"/>
              <a:ext cx="0" cy="1067"/>
            </a:xfrm>
            <a:prstGeom prst="line">
              <a:avLst/>
            </a:prstGeom>
            <a:ln w="63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880074" name="椭圆 1880073"/>
            <p:cNvSpPr/>
            <p:nvPr/>
          </p:nvSpPr>
          <p:spPr>
            <a:xfrm>
              <a:off x="2782" y="2501"/>
              <a:ext cx="621" cy="620"/>
            </a:xfrm>
            <a:prstGeom prst="ellipse">
              <a:avLst/>
            </a:prstGeom>
            <a:noFill/>
            <a:ln w="63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0075" name="直接连接符 1880074"/>
            <p:cNvSpPr/>
            <p:nvPr/>
          </p:nvSpPr>
          <p:spPr>
            <a:xfrm flipV="1">
              <a:off x="3092" y="1434"/>
              <a:ext cx="0" cy="1067"/>
            </a:xfrm>
            <a:prstGeom prst="line">
              <a:avLst/>
            </a:prstGeom>
            <a:ln w="63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880076" name="椭圆 1880075"/>
            <p:cNvSpPr/>
            <p:nvPr/>
          </p:nvSpPr>
          <p:spPr>
            <a:xfrm>
              <a:off x="3403" y="2501"/>
              <a:ext cx="619" cy="620"/>
            </a:xfrm>
            <a:prstGeom prst="ellipse">
              <a:avLst/>
            </a:prstGeom>
            <a:noFill/>
            <a:ln w="254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0077" name="直接连接符 1880076"/>
            <p:cNvSpPr/>
            <p:nvPr/>
          </p:nvSpPr>
          <p:spPr>
            <a:xfrm flipV="1">
              <a:off x="3712" y="1434"/>
              <a:ext cx="0" cy="1067"/>
            </a:xfrm>
            <a:prstGeom prst="line">
              <a:avLst/>
            </a:prstGeom>
            <a:ln w="63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880078" name="直接连接符 1880077"/>
            <p:cNvSpPr/>
            <p:nvPr/>
          </p:nvSpPr>
          <p:spPr>
            <a:xfrm>
              <a:off x="2031" y="2811"/>
              <a:ext cx="302" cy="0"/>
            </a:xfrm>
            <a:prstGeom prst="line">
              <a:avLst/>
            </a:prstGeom>
            <a:ln w="5715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1880079" name="直接连接符 1880078"/>
            <p:cNvSpPr/>
            <p:nvPr/>
          </p:nvSpPr>
          <p:spPr>
            <a:xfrm>
              <a:off x="2655" y="2811"/>
              <a:ext cx="302" cy="0"/>
            </a:xfrm>
            <a:prstGeom prst="line">
              <a:avLst/>
            </a:prstGeom>
            <a:ln w="5715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1880080" name="直接连接符 1880079"/>
            <p:cNvSpPr/>
            <p:nvPr/>
          </p:nvSpPr>
          <p:spPr>
            <a:xfrm>
              <a:off x="3271" y="2811"/>
              <a:ext cx="302" cy="0"/>
            </a:xfrm>
            <a:prstGeom prst="line">
              <a:avLst/>
            </a:prstGeom>
            <a:ln w="5715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1880081" name="直接连接符 1880080"/>
            <p:cNvSpPr/>
            <p:nvPr/>
          </p:nvSpPr>
          <p:spPr>
            <a:xfrm rot="1460961">
              <a:off x="1165" y="2604"/>
              <a:ext cx="302" cy="1"/>
            </a:xfrm>
            <a:prstGeom prst="line">
              <a:avLst/>
            </a:prstGeom>
            <a:ln w="5715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1880082" name="椭圆 1880081"/>
            <p:cNvSpPr/>
            <p:nvPr/>
          </p:nvSpPr>
          <p:spPr>
            <a:xfrm rot="-2936373" flipH="1">
              <a:off x="4437" y="2026"/>
              <a:ext cx="620" cy="620"/>
            </a:xfrm>
            <a:prstGeom prst="ellipse">
              <a:avLst/>
            </a:prstGeom>
            <a:solidFill>
              <a:schemeClr val="accent1"/>
            </a:solidFill>
            <a:ln w="63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0083" name="直接连接符 1880082"/>
            <p:cNvSpPr/>
            <p:nvPr/>
          </p:nvSpPr>
          <p:spPr>
            <a:xfrm rot="-2936373" flipH="1" flipV="1">
              <a:off x="4110" y="1249"/>
              <a:ext cx="0" cy="1067"/>
            </a:xfrm>
            <a:prstGeom prst="line">
              <a:avLst/>
            </a:prstGeom>
            <a:ln w="63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880084" name="矩形 1880083"/>
            <p:cNvSpPr/>
            <p:nvPr/>
          </p:nvSpPr>
          <p:spPr>
            <a:xfrm>
              <a:off x="1628" y="1207"/>
              <a:ext cx="2308" cy="234"/>
            </a:xfrm>
            <a:prstGeom prst="rect">
              <a:avLst/>
            </a:prstGeom>
            <a:solidFill>
              <a:schemeClr val="folHlink"/>
            </a:solidFill>
            <a:ln w="6350">
              <a:noFill/>
            </a:ln>
            <a:effectLst>
              <a:outerShdw dist="35921" dir="2699999" algn="ctr" rotWithShape="0">
                <a:schemeClr val="hlink"/>
              </a:outerShdw>
            </a:effectLst>
          </p:spPr>
          <p:txBody>
            <a:bodyPr/>
            <a:p>
              <a:endParaRPr lang="zh-CN" altLang="en-US"/>
            </a:p>
          </p:txBody>
        </p:sp>
        <p:sp>
          <p:nvSpPr>
            <p:cNvPr id="1880085" name="直接连接符 1880084"/>
            <p:cNvSpPr/>
            <p:nvPr/>
          </p:nvSpPr>
          <p:spPr>
            <a:xfrm rot="-1460961" flipV="1">
              <a:off x="4084" y="2604"/>
              <a:ext cx="302" cy="1"/>
            </a:xfrm>
            <a:prstGeom prst="line">
              <a:avLst/>
            </a:prstGeom>
            <a:ln w="5715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/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" name="日期占位符 2"/>
          <p:cNvSpPr/>
          <p:nvPr>
            <p:ph type="dt" sz="half" idx="10"/>
          </p:nvPr>
        </p:nvSpPr>
        <p:spPr/>
        <p:txBody>
          <a:bodyPr/>
          <a:p>
            <a:pPr lvl="0"/>
            <a:fld id="{BB962C8B-B14F-4D97-AF65-F5344CB8AC3E}" type="datetime2">
              <a:rPr lang="zh-CN" altLang="en-US" dirty="0"/>
            </a:fld>
            <a:endParaRPr lang="zh-CN" altLang="en-US" dirty="0"/>
          </a:p>
        </p:txBody>
      </p:sp>
      <p:sp>
        <p:nvSpPr>
          <p:cNvPr id="1881090" name="标题 1881089"/>
          <p:cNvSpPr>
            <a:spLocks noGrp="1"/>
          </p:cNvSpPr>
          <p:nvPr>
            <p:ph type="title"/>
          </p:nvPr>
        </p:nvSpPr>
        <p:spPr>
          <a:ln/>
        </p:spPr>
        <p:txBody>
          <a:bodyPr anchor="b" anchorCtr="0"/>
          <a:p>
            <a:r>
              <a:rPr lang="zh-CN" altLang="en-US" dirty="0"/>
              <a:t>平衡与失衡</a:t>
            </a:r>
            <a:endParaRPr lang="zh-CN" altLang="en-US"/>
          </a:p>
        </p:txBody>
      </p:sp>
      <p:grpSp>
        <p:nvGrpSpPr>
          <p:cNvPr id="1881099" name="组合 1881098"/>
          <p:cNvGrpSpPr/>
          <p:nvPr/>
        </p:nvGrpSpPr>
        <p:grpSpPr>
          <a:xfrm>
            <a:off x="395288" y="981075"/>
            <a:ext cx="3959225" cy="2447925"/>
            <a:chOff x="748" y="1177"/>
            <a:chExt cx="4291" cy="2162"/>
          </a:xfrm>
        </p:grpSpPr>
        <p:sp>
          <p:nvSpPr>
            <p:cNvPr id="1881092" name="任意多边形 1881091"/>
            <p:cNvSpPr/>
            <p:nvPr/>
          </p:nvSpPr>
          <p:spPr>
            <a:xfrm>
              <a:off x="2671" y="2556"/>
              <a:ext cx="419" cy="207"/>
            </a:xfrm>
            <a:custGeom>
              <a:avLst/>
              <a:gdLst/>
              <a:ahLst/>
              <a:cxnLst/>
              <a:pathLst>
                <a:path w="419" h="207">
                  <a:moveTo>
                    <a:pt x="0" y="207"/>
                  </a:moveTo>
                  <a:cubicBezTo>
                    <a:pt x="31" y="32"/>
                    <a:pt x="139" y="0"/>
                    <a:pt x="209" y="0"/>
                  </a:cubicBezTo>
                  <a:cubicBezTo>
                    <a:pt x="279" y="0"/>
                    <a:pt x="403" y="34"/>
                    <a:pt x="419" y="207"/>
                  </a:cubicBezTo>
                  <a:cubicBezTo>
                    <a:pt x="419" y="207"/>
                    <a:pt x="0" y="207"/>
                    <a:pt x="0" y="207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6350" cap="flat" cmpd="sng">
              <a:solidFill>
                <a:schemeClr val="tx1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1093" name="矩形 1881092"/>
            <p:cNvSpPr/>
            <p:nvPr/>
          </p:nvSpPr>
          <p:spPr>
            <a:xfrm>
              <a:off x="962" y="1177"/>
              <a:ext cx="1372" cy="1603"/>
            </a:xfrm>
            <a:prstGeom prst="rect">
              <a:avLst/>
            </a:prstGeom>
            <a:solidFill>
              <a:schemeClr val="bg1"/>
            </a:solidFill>
            <a:ln w="635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1094" name="矩形 1881093"/>
            <p:cNvSpPr/>
            <p:nvPr/>
          </p:nvSpPr>
          <p:spPr>
            <a:xfrm>
              <a:off x="3436" y="1177"/>
              <a:ext cx="1372" cy="1603"/>
            </a:xfrm>
            <a:prstGeom prst="rect">
              <a:avLst/>
            </a:prstGeom>
            <a:solidFill>
              <a:schemeClr val="bg1"/>
            </a:solidFill>
            <a:ln w="635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1095" name="矩形 1881094"/>
            <p:cNvSpPr/>
            <p:nvPr/>
          </p:nvSpPr>
          <p:spPr>
            <a:xfrm>
              <a:off x="748" y="2763"/>
              <a:ext cx="4291" cy="140"/>
            </a:xfrm>
            <a:prstGeom prst="rect">
              <a:avLst/>
            </a:prstGeom>
            <a:solidFill>
              <a:schemeClr val="folHlink"/>
            </a:solidFill>
            <a:ln w="6350" cap="flat" cmpd="sng">
              <a:solidFill>
                <a:schemeClr val="accent2"/>
              </a:solidFill>
              <a:prstDash val="solid"/>
              <a:miter/>
              <a:headEnd type="none" w="med" len="med"/>
              <a:tailEnd type="none" w="med" len="med"/>
            </a:ln>
            <a:effectLst>
              <a:outerShdw dist="35921" dir="2699999" algn="ctr" rotWithShape="0">
                <a:schemeClr val="hlink"/>
              </a:outerShdw>
            </a:effectLst>
          </p:spPr>
          <p:txBody>
            <a:bodyPr/>
            <a:p>
              <a:endParaRPr lang="zh-CN" altLang="en-US"/>
            </a:p>
          </p:txBody>
        </p:sp>
        <p:sp>
          <p:nvSpPr>
            <p:cNvPr id="1881096" name="等腰三角形 1881095"/>
            <p:cNvSpPr/>
            <p:nvPr/>
          </p:nvSpPr>
          <p:spPr>
            <a:xfrm>
              <a:off x="2770" y="2903"/>
              <a:ext cx="246" cy="436"/>
            </a:xfrm>
            <a:prstGeom prst="triangle">
              <a:avLst>
                <a:gd name="adj" fmla="val 50000"/>
              </a:avLst>
            </a:prstGeom>
            <a:solidFill>
              <a:schemeClr val="hlink"/>
            </a:solidFill>
            <a:ln w="6350" cap="flat" cmpd="sng">
              <a:solidFill>
                <a:srgbClr val="80808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1097" name="矩形 1881096"/>
            <p:cNvSpPr/>
            <p:nvPr/>
          </p:nvSpPr>
          <p:spPr>
            <a:xfrm>
              <a:off x="1027" y="1247"/>
              <a:ext cx="1264" cy="269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>
              <a:spAutoFit/>
            </a:bodyPr>
            <a:lstStyle>
              <a:lvl1pPr marL="469900" lvl="0" indent="-469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黑体" panose="02010609060101010101" pitchFamily="2" charset="-122"/>
                </a:defRPr>
              </a:lvl1pPr>
              <a:lvl2pPr marL="908050" lvl="1" indent="-436245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2pPr>
              <a:lvl3pPr marL="1304925" lvl="2" indent="-39497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3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楷体_GB2312" pitchFamily="49" charset="-122"/>
                </a:defRPr>
              </a:lvl3pPr>
              <a:lvl4pPr marL="1694180" lvl="3" indent="-3873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4pPr>
              <a:lvl5pPr marL="2094230" lvl="4" indent="-398780" algn="l" defTabSz="914400" rtl="0" eaLnBrk="1" fontAlgn="base" latinLnBrk="0" hangingPunct="1">
                <a:lnSpc>
                  <a:spcPct val="10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5pPr>
            </a:lstStyle>
            <a:p>
              <a:pPr marL="190500" lvl="1" indent="266700" defTabSz="914400">
                <a:tabLst>
                  <a:tab pos="8521700" algn="r"/>
                </a:tabLst>
              </a:pPr>
              <a:r>
                <a:rPr lang="zh-CN" altLang="de-DE" sz="2000" dirty="0">
                  <a:latin typeface="Arial" panose="020B0604020202020204" pitchFamily="34" charset="0"/>
                </a:rPr>
                <a:t>…</a:t>
              </a:r>
              <a:r>
                <a:rPr lang="zh-CN" altLang="de-DE" sz="2000" dirty="0"/>
                <a:t> </a:t>
              </a:r>
              <a:endParaRPr lang="zh-CN" altLang="de-DE" sz="2000" dirty="0"/>
            </a:p>
          </p:txBody>
        </p:sp>
        <p:sp>
          <p:nvSpPr>
            <p:cNvPr id="1881098" name="矩形 1881097"/>
            <p:cNvSpPr/>
            <p:nvPr/>
          </p:nvSpPr>
          <p:spPr>
            <a:xfrm>
              <a:off x="3491" y="1247"/>
              <a:ext cx="1268" cy="269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>
              <a:spAutoFit/>
            </a:bodyPr>
            <a:lstStyle>
              <a:lvl1pPr marL="469900" lvl="0" indent="-469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黑体" panose="02010609060101010101" pitchFamily="2" charset="-122"/>
                </a:defRPr>
              </a:lvl1pPr>
              <a:lvl2pPr marL="908050" lvl="1" indent="-436245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2pPr>
              <a:lvl3pPr marL="1304925" lvl="2" indent="-39497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3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楷体_GB2312" pitchFamily="49" charset="-122"/>
                </a:defRPr>
              </a:lvl3pPr>
              <a:lvl4pPr marL="1694180" lvl="3" indent="-3873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4pPr>
              <a:lvl5pPr marL="2094230" lvl="4" indent="-398780" algn="l" defTabSz="914400" rtl="0" eaLnBrk="1" fontAlgn="base" latinLnBrk="0" hangingPunct="1">
                <a:lnSpc>
                  <a:spcPct val="10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5pPr>
            </a:lstStyle>
            <a:p>
              <a:pPr marL="190500" lvl="1" indent="266700" defTabSz="914400">
                <a:tabLst>
                  <a:tab pos="8521700" algn="r"/>
                </a:tabLst>
              </a:pPr>
              <a:r>
                <a:rPr lang="zh-CN" altLang="de-DE" sz="2000" dirty="0">
                  <a:latin typeface="Arial" panose="020B0604020202020204" pitchFamily="34" charset="0"/>
                </a:rPr>
                <a:t>…</a:t>
              </a:r>
              <a:r>
                <a:rPr lang="zh-CN" altLang="de-DE" sz="2000" dirty="0"/>
                <a:t> </a:t>
              </a:r>
              <a:endParaRPr lang="zh-CN" altLang="de-DE" sz="2000" dirty="0"/>
            </a:p>
          </p:txBody>
        </p:sp>
      </p:grpSp>
      <p:grpSp>
        <p:nvGrpSpPr>
          <p:cNvPr id="1881142" name="组合 1881141"/>
          <p:cNvGrpSpPr/>
          <p:nvPr/>
        </p:nvGrpSpPr>
        <p:grpSpPr>
          <a:xfrm>
            <a:off x="1979613" y="3640138"/>
            <a:ext cx="4437062" cy="2668587"/>
            <a:chOff x="2217" y="2248"/>
            <a:chExt cx="3203" cy="1772"/>
          </a:xfrm>
        </p:grpSpPr>
        <p:grpSp>
          <p:nvGrpSpPr>
            <p:cNvPr id="1881122" name="组合 1881121"/>
            <p:cNvGrpSpPr/>
            <p:nvPr/>
          </p:nvGrpSpPr>
          <p:grpSpPr>
            <a:xfrm>
              <a:off x="2217" y="2248"/>
              <a:ext cx="3186" cy="1457"/>
              <a:chOff x="947" y="1613"/>
              <a:chExt cx="4291" cy="1912"/>
            </a:xfrm>
          </p:grpSpPr>
          <p:sp>
            <p:nvSpPr>
              <p:cNvPr id="1881123" name="矩形 1881122"/>
              <p:cNvSpPr/>
              <p:nvPr/>
            </p:nvSpPr>
            <p:spPr>
              <a:xfrm rot="430600">
                <a:off x="1278" y="1613"/>
                <a:ext cx="1372" cy="1603"/>
              </a:xfrm>
              <a:prstGeom prst="rect">
                <a:avLst/>
              </a:prstGeom>
              <a:solidFill>
                <a:schemeClr val="bg1"/>
              </a:solidFill>
              <a:ln w="6350" cap="flat" cmpd="sng">
                <a:solidFill>
                  <a:schemeClr val="hlink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81124" name="矩形 1881123"/>
              <p:cNvSpPr/>
              <p:nvPr/>
            </p:nvSpPr>
            <p:spPr>
              <a:xfrm rot="430600">
                <a:off x="3733" y="1922"/>
                <a:ext cx="1372" cy="1603"/>
              </a:xfrm>
              <a:prstGeom prst="rect">
                <a:avLst/>
              </a:prstGeom>
              <a:solidFill>
                <a:schemeClr val="bg1"/>
              </a:solidFill>
              <a:ln w="6350" cap="flat" cmpd="sng">
                <a:solidFill>
                  <a:schemeClr val="hlink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81125" name="矩形 1881124"/>
              <p:cNvSpPr/>
              <p:nvPr/>
            </p:nvSpPr>
            <p:spPr>
              <a:xfrm rot="430600">
                <a:off x="947" y="3348"/>
                <a:ext cx="4291" cy="140"/>
              </a:xfrm>
              <a:prstGeom prst="rect">
                <a:avLst/>
              </a:prstGeom>
              <a:solidFill>
                <a:schemeClr val="bg1"/>
              </a:solidFill>
              <a:ln w="6350" cap="flat" cmpd="sng">
                <a:solidFill>
                  <a:schemeClr val="hlink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  <p:sp>
          <p:nvSpPr>
            <p:cNvPr id="1881126" name="任意多边形 1881125"/>
            <p:cNvSpPr/>
            <p:nvPr/>
          </p:nvSpPr>
          <p:spPr>
            <a:xfrm>
              <a:off x="3662" y="3423"/>
              <a:ext cx="311" cy="158"/>
            </a:xfrm>
            <a:custGeom>
              <a:avLst/>
              <a:gdLst/>
              <a:ahLst/>
              <a:cxnLst/>
              <a:pathLst>
                <a:path w="419" h="207">
                  <a:moveTo>
                    <a:pt x="0" y="207"/>
                  </a:moveTo>
                  <a:cubicBezTo>
                    <a:pt x="31" y="32"/>
                    <a:pt x="139" y="0"/>
                    <a:pt x="209" y="0"/>
                  </a:cubicBezTo>
                  <a:cubicBezTo>
                    <a:pt x="279" y="0"/>
                    <a:pt x="403" y="34"/>
                    <a:pt x="419" y="207"/>
                  </a:cubicBezTo>
                  <a:cubicBezTo>
                    <a:pt x="419" y="207"/>
                    <a:pt x="0" y="207"/>
                    <a:pt x="0" y="207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6350" cap="flat" cmpd="sng">
              <a:solidFill>
                <a:schemeClr val="tx1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1127" name="矩形 1881126"/>
            <p:cNvSpPr/>
            <p:nvPr/>
          </p:nvSpPr>
          <p:spPr>
            <a:xfrm>
              <a:off x="2393" y="2372"/>
              <a:ext cx="1019" cy="1222"/>
            </a:xfrm>
            <a:prstGeom prst="rect">
              <a:avLst/>
            </a:prstGeom>
            <a:solidFill>
              <a:schemeClr val="bg1"/>
            </a:solidFill>
            <a:ln w="635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1128" name="矩形 1881127"/>
            <p:cNvSpPr/>
            <p:nvPr/>
          </p:nvSpPr>
          <p:spPr>
            <a:xfrm>
              <a:off x="4230" y="2372"/>
              <a:ext cx="1018" cy="1222"/>
            </a:xfrm>
            <a:prstGeom prst="rect">
              <a:avLst/>
            </a:prstGeom>
            <a:solidFill>
              <a:schemeClr val="bg1"/>
            </a:solidFill>
            <a:ln w="635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1129" name="矩形 1881128"/>
            <p:cNvSpPr/>
            <p:nvPr/>
          </p:nvSpPr>
          <p:spPr>
            <a:xfrm>
              <a:off x="2234" y="3581"/>
              <a:ext cx="3186" cy="107"/>
            </a:xfrm>
            <a:prstGeom prst="rect">
              <a:avLst/>
            </a:prstGeom>
            <a:solidFill>
              <a:schemeClr val="folHlink"/>
            </a:solidFill>
            <a:ln w="6350" cap="flat" cmpd="sng">
              <a:solidFill>
                <a:schemeClr val="accent2"/>
              </a:solidFill>
              <a:prstDash val="solid"/>
              <a:miter/>
              <a:headEnd type="none" w="med" len="med"/>
              <a:tailEnd type="none" w="med" len="med"/>
            </a:ln>
            <a:effectLst>
              <a:outerShdw dist="35921" dir="2699999" algn="ctr" rotWithShape="0">
                <a:schemeClr val="hlink"/>
              </a:outerShdw>
            </a:effectLst>
          </p:spPr>
          <p:txBody>
            <a:bodyPr/>
            <a:p>
              <a:endParaRPr lang="zh-CN" altLang="en-US"/>
            </a:p>
          </p:txBody>
        </p:sp>
        <p:sp>
          <p:nvSpPr>
            <p:cNvPr id="1881130" name="等腰三角形 1881129"/>
            <p:cNvSpPr/>
            <p:nvPr/>
          </p:nvSpPr>
          <p:spPr>
            <a:xfrm>
              <a:off x="3735" y="3688"/>
              <a:ext cx="183" cy="332"/>
            </a:xfrm>
            <a:prstGeom prst="triangle">
              <a:avLst>
                <a:gd name="adj" fmla="val 50000"/>
              </a:avLst>
            </a:prstGeom>
            <a:solidFill>
              <a:schemeClr val="hlink"/>
            </a:solidFill>
            <a:ln w="6350" cap="flat" cmpd="sng">
              <a:solidFill>
                <a:srgbClr val="80808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1131" name="矩形 1881130"/>
            <p:cNvSpPr/>
            <p:nvPr/>
          </p:nvSpPr>
          <p:spPr>
            <a:xfrm>
              <a:off x="2440" y="2413"/>
              <a:ext cx="940" cy="203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>
              <a:spAutoFit/>
            </a:bodyPr>
            <a:lstStyle>
              <a:lvl1pPr marL="469900" lvl="0" indent="-469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黑体" panose="02010609060101010101" pitchFamily="2" charset="-122"/>
                </a:defRPr>
              </a:lvl1pPr>
              <a:lvl2pPr marL="908050" lvl="1" indent="-436245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2pPr>
              <a:lvl3pPr marL="1304925" lvl="2" indent="-39497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3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楷体_GB2312" pitchFamily="49" charset="-122"/>
                </a:defRPr>
              </a:lvl3pPr>
              <a:lvl4pPr marL="1694180" lvl="3" indent="-3873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4pPr>
              <a:lvl5pPr marL="2094230" lvl="4" indent="-398780" algn="l" defTabSz="914400" rtl="0" eaLnBrk="1" fontAlgn="base" latinLnBrk="0" hangingPunct="1">
                <a:lnSpc>
                  <a:spcPct val="10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5pPr>
            </a:lstStyle>
            <a:p>
              <a:pPr marL="190500" lvl="1" indent="266700" defTabSz="914400">
                <a:tabLst>
                  <a:tab pos="8521700" algn="r"/>
                </a:tabLst>
              </a:pPr>
              <a:r>
                <a:rPr lang="zh-CN" altLang="de-DE" sz="2000" dirty="0">
                  <a:latin typeface="Arial" panose="020B0604020202020204" pitchFamily="34" charset="0"/>
                </a:rPr>
                <a:t>…</a:t>
              </a:r>
              <a:r>
                <a:rPr lang="zh-CN" altLang="de-DE" sz="2000" dirty="0"/>
                <a:t> </a:t>
              </a:r>
              <a:endParaRPr lang="zh-CN" altLang="de-DE" sz="2000" dirty="0"/>
            </a:p>
          </p:txBody>
        </p:sp>
        <p:sp>
          <p:nvSpPr>
            <p:cNvPr id="1881132" name="矩形 1881131"/>
            <p:cNvSpPr/>
            <p:nvPr/>
          </p:nvSpPr>
          <p:spPr>
            <a:xfrm>
              <a:off x="4271" y="2413"/>
              <a:ext cx="940" cy="203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>
              <a:spAutoFit/>
            </a:bodyPr>
            <a:lstStyle>
              <a:lvl1pPr marL="469900" lvl="0" indent="-469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黑体" panose="02010609060101010101" pitchFamily="2" charset="-122"/>
                </a:defRPr>
              </a:lvl1pPr>
              <a:lvl2pPr marL="908050" lvl="1" indent="-436245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2pPr>
              <a:lvl3pPr marL="1304925" lvl="2" indent="-39497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3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楷体_GB2312" pitchFamily="49" charset="-122"/>
                </a:defRPr>
              </a:lvl3pPr>
              <a:lvl4pPr marL="1694180" lvl="3" indent="-3873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4pPr>
              <a:lvl5pPr marL="2094230" lvl="4" indent="-398780" algn="l" defTabSz="914400" rtl="0" eaLnBrk="1" fontAlgn="base" latinLnBrk="0" hangingPunct="1">
                <a:lnSpc>
                  <a:spcPct val="10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5pPr>
            </a:lstStyle>
            <a:p>
              <a:pPr marL="190500" lvl="1" indent="266700" defTabSz="914400">
                <a:tabLst>
                  <a:tab pos="8521700" algn="r"/>
                </a:tabLst>
              </a:pPr>
              <a:r>
                <a:rPr lang="zh-CN" altLang="de-DE" sz="2000" dirty="0">
                  <a:latin typeface="Arial" panose="020B0604020202020204" pitchFamily="34" charset="0"/>
                </a:rPr>
                <a:t>…</a:t>
              </a:r>
              <a:r>
                <a:rPr lang="zh-CN" altLang="de-DE" sz="2000" dirty="0"/>
                <a:t> </a:t>
              </a:r>
              <a:endParaRPr lang="zh-CN" altLang="de-DE" sz="2000" dirty="0"/>
            </a:p>
          </p:txBody>
        </p:sp>
      </p:grpSp>
      <p:sp>
        <p:nvSpPr>
          <p:cNvPr id="1881134" name="任意多边形 1881133"/>
          <p:cNvSpPr/>
          <p:nvPr/>
        </p:nvSpPr>
        <p:spPr>
          <a:xfrm rot="430600">
            <a:off x="6350000" y="2592388"/>
            <a:ext cx="376238" cy="219075"/>
          </a:xfrm>
          <a:custGeom>
            <a:avLst/>
            <a:gdLst/>
            <a:ahLst/>
            <a:cxnLst/>
            <a:pathLst>
              <a:path w="419" h="207">
                <a:moveTo>
                  <a:pt x="0" y="207"/>
                </a:moveTo>
                <a:cubicBezTo>
                  <a:pt x="31" y="32"/>
                  <a:pt x="139" y="0"/>
                  <a:pt x="209" y="0"/>
                </a:cubicBezTo>
                <a:cubicBezTo>
                  <a:pt x="279" y="0"/>
                  <a:pt x="403" y="34"/>
                  <a:pt x="419" y="207"/>
                </a:cubicBezTo>
                <a:cubicBezTo>
                  <a:pt x="419" y="207"/>
                  <a:pt x="0" y="207"/>
                  <a:pt x="0" y="207"/>
                </a:cubicBezTo>
                <a:close/>
              </a:path>
            </a:pathLst>
          </a:custGeom>
          <a:solidFill>
            <a:schemeClr val="bg1">
              <a:alpha val="100000"/>
            </a:schemeClr>
          </a:solidFill>
          <a:ln w="6350" cap="flat" cmpd="sng">
            <a:solidFill>
              <a:schemeClr val="tx1">
                <a:alpha val="100000"/>
              </a:schemeClr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881135" name="矩形 1881134"/>
          <p:cNvSpPr/>
          <p:nvPr/>
        </p:nvSpPr>
        <p:spPr>
          <a:xfrm rot="430600">
            <a:off x="4897438" y="981075"/>
            <a:ext cx="1233487" cy="1690688"/>
          </a:xfrm>
          <a:prstGeom prst="rect">
            <a:avLst/>
          </a:prstGeom>
          <a:solidFill>
            <a:schemeClr val="bg1"/>
          </a:solidFill>
          <a:ln w="63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881136" name="矩形 1881135"/>
          <p:cNvSpPr/>
          <p:nvPr/>
        </p:nvSpPr>
        <p:spPr>
          <a:xfrm rot="430600">
            <a:off x="7105650" y="1306513"/>
            <a:ext cx="1235075" cy="1692275"/>
          </a:xfrm>
          <a:prstGeom prst="rect">
            <a:avLst/>
          </a:prstGeom>
          <a:solidFill>
            <a:schemeClr val="bg1"/>
          </a:solidFill>
          <a:ln w="63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881137" name="矩形 1881136"/>
          <p:cNvSpPr/>
          <p:nvPr/>
        </p:nvSpPr>
        <p:spPr>
          <a:xfrm rot="430600">
            <a:off x="4598988" y="2811463"/>
            <a:ext cx="3860800" cy="147637"/>
          </a:xfrm>
          <a:prstGeom prst="rect">
            <a:avLst/>
          </a:prstGeom>
          <a:solidFill>
            <a:schemeClr val="folHlink"/>
          </a:solidFill>
          <a:ln w="6350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  <a:effectLst>
            <a:outerShdw dist="35921" dir="2699999" algn="ctr" rotWithShape="0">
              <a:schemeClr val="hlink"/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881138" name="矩形 1881137"/>
          <p:cNvSpPr/>
          <p:nvPr/>
        </p:nvSpPr>
        <p:spPr>
          <a:xfrm rot="430600">
            <a:off x="5019675" y="1041400"/>
            <a:ext cx="1138238" cy="304800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>
            <a:spAutoFit/>
          </a:bodyPr>
          <a:lstStyle>
            <a:lvl1pPr marL="469900" lvl="0" indent="-469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3000" u="none" kern="1200" baseline="0">
                <a:solidFill>
                  <a:schemeClr val="tx1"/>
                </a:solidFill>
                <a:latin typeface="Verdana" panose="020B0604030504040204" pitchFamily="34" charset="0"/>
                <a:ea typeface="黑体" panose="02010609060101010101" pitchFamily="2" charset="-122"/>
              </a:defRPr>
            </a:lvl1pPr>
            <a:lvl2pPr marL="908050" lvl="1" indent="-43624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6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304925" lvl="2" indent="-39497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3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楷体_GB2312" pitchFamily="49" charset="-122"/>
              </a:defRPr>
            </a:lvl3pPr>
            <a:lvl4pPr marL="1694180" lvl="3" indent="-3873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94230" lvl="4" indent="-398780" algn="l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marL="190500" lvl="1" indent="266700" defTabSz="914400">
              <a:tabLst>
                <a:tab pos="8521700" algn="r"/>
              </a:tabLst>
            </a:pPr>
            <a:r>
              <a:rPr lang="zh-CN" altLang="de-DE" sz="2000" dirty="0">
                <a:latin typeface="Arial" panose="020B0604020202020204" pitchFamily="34" charset="0"/>
              </a:rPr>
              <a:t>…</a:t>
            </a:r>
            <a:r>
              <a:rPr lang="zh-CN" altLang="de-DE" sz="2000" dirty="0"/>
              <a:t> </a:t>
            </a:r>
            <a:endParaRPr lang="zh-CN" altLang="de-DE" sz="2000" dirty="0"/>
          </a:p>
        </p:txBody>
      </p:sp>
      <p:sp>
        <p:nvSpPr>
          <p:cNvPr id="1881139" name="矩形 1881138"/>
          <p:cNvSpPr/>
          <p:nvPr/>
        </p:nvSpPr>
        <p:spPr>
          <a:xfrm rot="430600">
            <a:off x="7221538" y="1366838"/>
            <a:ext cx="1138237" cy="304800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>
            <a:spAutoFit/>
          </a:bodyPr>
          <a:lstStyle>
            <a:lvl1pPr marL="469900" lvl="0" indent="-469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3000" u="none" kern="1200" baseline="0">
                <a:solidFill>
                  <a:schemeClr val="tx1"/>
                </a:solidFill>
                <a:latin typeface="Verdana" panose="020B0604030504040204" pitchFamily="34" charset="0"/>
                <a:ea typeface="黑体" panose="02010609060101010101" pitchFamily="2" charset="-122"/>
              </a:defRPr>
            </a:lvl1pPr>
            <a:lvl2pPr marL="908050" lvl="1" indent="-43624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6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304925" lvl="2" indent="-39497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3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楷体_GB2312" pitchFamily="49" charset="-122"/>
              </a:defRPr>
            </a:lvl3pPr>
            <a:lvl4pPr marL="1694180" lvl="3" indent="-3873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94230" lvl="4" indent="-398780" algn="l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marL="190500" lvl="1" indent="266700" defTabSz="914400">
              <a:tabLst>
                <a:tab pos="8521700" algn="r"/>
              </a:tabLst>
            </a:pPr>
            <a:r>
              <a:rPr lang="zh-CN" altLang="de-DE" sz="2000" dirty="0">
                <a:latin typeface="Arial" panose="020B0604020202020204" pitchFamily="34" charset="0"/>
              </a:rPr>
              <a:t>…</a:t>
            </a:r>
            <a:r>
              <a:rPr lang="zh-CN" altLang="de-DE" sz="2000" dirty="0"/>
              <a:t> </a:t>
            </a:r>
            <a:endParaRPr lang="zh-CN" altLang="de-DE" sz="2000" dirty="0"/>
          </a:p>
        </p:txBody>
      </p:sp>
      <p:sp>
        <p:nvSpPr>
          <p:cNvPr id="1881140" name="等腰三角形 1881139"/>
          <p:cNvSpPr/>
          <p:nvPr/>
        </p:nvSpPr>
        <p:spPr>
          <a:xfrm>
            <a:off x="6438900" y="2973388"/>
            <a:ext cx="220663" cy="460375"/>
          </a:xfrm>
          <a:prstGeom prst="triangle">
            <a:avLst>
              <a:gd name="adj" fmla="val 50000"/>
            </a:avLst>
          </a:prstGeom>
          <a:solidFill>
            <a:schemeClr val="hlink"/>
          </a:solidFill>
          <a:ln w="6350" cap="flat" cmpd="sng">
            <a:solidFill>
              <a:srgbClr val="80808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/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" name="日期占位符 2"/>
          <p:cNvSpPr/>
          <p:nvPr>
            <p:ph type="dt" sz="half" idx="10"/>
          </p:nvPr>
        </p:nvSpPr>
        <p:spPr/>
        <p:txBody>
          <a:bodyPr/>
          <a:p>
            <a:pPr lvl="0"/>
            <a:fld id="{BB962C8B-B14F-4D97-AF65-F5344CB8AC3E}" type="datetime2">
              <a:rPr lang="zh-CN" altLang="en-US" dirty="0"/>
            </a:fld>
            <a:endParaRPr lang="zh-CN" altLang="en-US" dirty="0"/>
          </a:p>
        </p:txBody>
      </p:sp>
      <p:sp>
        <p:nvSpPr>
          <p:cNvPr id="1882114" name="标题 1882113"/>
          <p:cNvSpPr>
            <a:spLocks noGrp="1"/>
          </p:cNvSpPr>
          <p:nvPr>
            <p:ph type="title"/>
          </p:nvPr>
        </p:nvSpPr>
        <p:spPr>
          <a:ln/>
        </p:spPr>
        <p:txBody>
          <a:bodyPr anchor="b" anchorCtr="0"/>
          <a:p>
            <a:r>
              <a:rPr lang="zh-CN" altLang="en-US" dirty="0"/>
              <a:t>方向性改变</a:t>
            </a:r>
            <a:endParaRPr lang="zh-CN" altLang="en-US"/>
          </a:p>
        </p:txBody>
      </p:sp>
      <p:sp>
        <p:nvSpPr>
          <p:cNvPr id="1882126" name="矩形 1882125"/>
          <p:cNvSpPr/>
          <p:nvPr/>
        </p:nvSpPr>
        <p:spPr>
          <a:xfrm>
            <a:off x="5667375" y="3546475"/>
            <a:ext cx="2339975" cy="1468438"/>
          </a:xfrm>
          <a:prstGeom prst="rect">
            <a:avLst/>
          </a:prstGeom>
          <a:noFill/>
          <a:ln w="635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882127" name="矩形 1882126"/>
          <p:cNvSpPr/>
          <p:nvPr/>
        </p:nvSpPr>
        <p:spPr>
          <a:xfrm>
            <a:off x="1114425" y="3546475"/>
            <a:ext cx="2339975" cy="1468438"/>
          </a:xfrm>
          <a:prstGeom prst="rect">
            <a:avLst/>
          </a:prstGeom>
          <a:solidFill>
            <a:schemeClr val="folHlink"/>
          </a:solidFill>
          <a:ln w="6350">
            <a:noFill/>
          </a:ln>
          <a:effectLst>
            <a:outerShdw dist="35921" dir="2699999" algn="ctr" rotWithShape="0">
              <a:schemeClr val="bg2"/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882128" name="矩形 1882127"/>
          <p:cNvSpPr/>
          <p:nvPr/>
        </p:nvSpPr>
        <p:spPr>
          <a:xfrm>
            <a:off x="5688013" y="1773238"/>
            <a:ext cx="2339975" cy="1468437"/>
          </a:xfrm>
          <a:prstGeom prst="rect">
            <a:avLst/>
          </a:prstGeom>
          <a:solidFill>
            <a:schemeClr val="folHlink"/>
          </a:solidFill>
          <a:ln w="6350">
            <a:noFill/>
          </a:ln>
          <a:effectLst>
            <a:outerShdw dist="35921" dir="2699999" algn="ctr" rotWithShape="0">
              <a:schemeClr val="bg2"/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882129" name="任意多边形 1882128"/>
          <p:cNvSpPr/>
          <p:nvPr/>
        </p:nvSpPr>
        <p:spPr>
          <a:xfrm>
            <a:off x="4702175" y="3957638"/>
            <a:ext cx="1384300" cy="587375"/>
          </a:xfrm>
          <a:custGeom>
            <a:avLst/>
            <a:gdLst/>
            <a:ahLst/>
            <a:cxnLst/>
            <a:pathLst>
              <a:path w="1050" h="398">
                <a:moveTo>
                  <a:pt x="0" y="96"/>
                </a:moveTo>
                <a:lnTo>
                  <a:pt x="843" y="96"/>
                </a:lnTo>
                <a:lnTo>
                  <a:pt x="843" y="0"/>
                </a:lnTo>
                <a:lnTo>
                  <a:pt x="1050" y="199"/>
                </a:lnTo>
                <a:lnTo>
                  <a:pt x="843" y="398"/>
                </a:lnTo>
                <a:lnTo>
                  <a:pt x="843" y="295"/>
                </a:lnTo>
                <a:lnTo>
                  <a:pt x="0" y="295"/>
                </a:lnTo>
                <a:lnTo>
                  <a:pt x="0" y="96"/>
                </a:lnTo>
                <a:close/>
              </a:path>
            </a:pathLst>
          </a:custGeom>
          <a:solidFill>
            <a:srgbClr val="FFFFFF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882130" name="椭圆 1882129"/>
          <p:cNvSpPr/>
          <p:nvPr/>
        </p:nvSpPr>
        <p:spPr>
          <a:xfrm>
            <a:off x="4116388" y="3771900"/>
            <a:ext cx="984250" cy="1025525"/>
          </a:xfrm>
          <a:prstGeom prst="ellipse">
            <a:avLst/>
          </a:prstGeom>
          <a:noFill/>
          <a:ln w="127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882131" name="任意多边形 1882130"/>
          <p:cNvSpPr/>
          <p:nvPr/>
        </p:nvSpPr>
        <p:spPr>
          <a:xfrm>
            <a:off x="1522413" y="2473325"/>
            <a:ext cx="2886075" cy="1316038"/>
          </a:xfrm>
          <a:custGeom>
            <a:avLst/>
            <a:gdLst/>
            <a:ahLst/>
            <a:cxnLst/>
            <a:pathLst>
              <a:path w="2187" h="891">
                <a:moveTo>
                  <a:pt x="2187" y="891"/>
                </a:moveTo>
                <a:lnTo>
                  <a:pt x="1805" y="207"/>
                </a:lnTo>
                <a:lnTo>
                  <a:pt x="0" y="207"/>
                </a:ln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882132" name="矩形 1882131"/>
          <p:cNvSpPr/>
          <p:nvPr/>
        </p:nvSpPr>
        <p:spPr>
          <a:xfrm>
            <a:off x="1628775" y="2536825"/>
            <a:ext cx="762000" cy="182563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p>
            <a:pPr algn="l" eaLnBrk="0" hangingPunct="0"/>
            <a:r>
              <a:rPr lang="zh-CN" altLang="en-US" sz="1200" dirty="0">
                <a:solidFill>
                  <a:srgbClr val="000000"/>
                </a:solidFill>
                <a:latin typeface="Arial" panose="020B0604020202020204" pitchFamily="34" charset="0"/>
              </a:rPr>
              <a:t>方向性改变</a:t>
            </a:r>
            <a:endParaRPr lang="zh-CN" altLang="en-US" sz="12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882133" name="任意多边形 1882132"/>
          <p:cNvSpPr/>
          <p:nvPr/>
        </p:nvSpPr>
        <p:spPr>
          <a:xfrm>
            <a:off x="4702175" y="3957638"/>
            <a:ext cx="1384300" cy="587375"/>
          </a:xfrm>
          <a:custGeom>
            <a:avLst/>
            <a:gdLst/>
            <a:ahLst/>
            <a:cxnLst/>
            <a:pathLst>
              <a:path w="1050" h="398">
                <a:moveTo>
                  <a:pt x="0" y="96"/>
                </a:moveTo>
                <a:lnTo>
                  <a:pt x="843" y="96"/>
                </a:lnTo>
                <a:lnTo>
                  <a:pt x="843" y="0"/>
                </a:lnTo>
                <a:lnTo>
                  <a:pt x="1050" y="199"/>
                </a:lnTo>
                <a:lnTo>
                  <a:pt x="843" y="398"/>
                </a:lnTo>
                <a:lnTo>
                  <a:pt x="843" y="295"/>
                </a:lnTo>
                <a:lnTo>
                  <a:pt x="0" y="295"/>
                </a:lnTo>
                <a:lnTo>
                  <a:pt x="0" y="96"/>
                </a:lnTo>
              </a:path>
            </a:pathLst>
          </a:custGeom>
          <a:solidFill>
            <a:srgbClr val="FFFFFF"/>
          </a:solidFill>
          <a:ln w="127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882134" name="任意多边形 1882133"/>
          <p:cNvSpPr/>
          <p:nvPr/>
        </p:nvSpPr>
        <p:spPr>
          <a:xfrm>
            <a:off x="4397375" y="2724150"/>
            <a:ext cx="1679575" cy="1668463"/>
          </a:xfrm>
          <a:custGeom>
            <a:avLst/>
            <a:gdLst/>
            <a:ahLst/>
            <a:cxnLst/>
            <a:pathLst>
              <a:path w="1273" h="1130">
                <a:moveTo>
                  <a:pt x="0" y="1130"/>
                </a:moveTo>
                <a:lnTo>
                  <a:pt x="1058" y="72"/>
                </a:lnTo>
                <a:lnTo>
                  <a:pt x="994" y="8"/>
                </a:lnTo>
                <a:lnTo>
                  <a:pt x="1273" y="0"/>
                </a:lnTo>
                <a:lnTo>
                  <a:pt x="1273" y="286"/>
                </a:lnTo>
                <a:lnTo>
                  <a:pt x="1201" y="215"/>
                </a:lnTo>
                <a:lnTo>
                  <a:pt x="279" y="1130"/>
                </a:lnTo>
                <a:lnTo>
                  <a:pt x="0" y="1130"/>
                </a:lnTo>
              </a:path>
            </a:pathLst>
          </a:custGeom>
          <a:solidFill>
            <a:srgbClr val="CCCCFF"/>
          </a:solidFill>
          <a:ln w="127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882135" name="任意多边形 1882134"/>
          <p:cNvSpPr/>
          <p:nvPr/>
        </p:nvSpPr>
        <p:spPr>
          <a:xfrm>
            <a:off x="3003550" y="3957638"/>
            <a:ext cx="1719263" cy="587375"/>
          </a:xfrm>
          <a:custGeom>
            <a:avLst/>
            <a:gdLst/>
            <a:ahLst/>
            <a:cxnLst/>
            <a:pathLst>
              <a:path w="1304" h="398">
                <a:moveTo>
                  <a:pt x="0" y="96"/>
                </a:moveTo>
                <a:lnTo>
                  <a:pt x="1097" y="96"/>
                </a:lnTo>
                <a:lnTo>
                  <a:pt x="1097" y="0"/>
                </a:lnTo>
                <a:lnTo>
                  <a:pt x="1304" y="199"/>
                </a:lnTo>
                <a:lnTo>
                  <a:pt x="1097" y="398"/>
                </a:lnTo>
                <a:lnTo>
                  <a:pt x="1097" y="295"/>
                </a:lnTo>
                <a:lnTo>
                  <a:pt x="0" y="295"/>
                </a:lnTo>
                <a:lnTo>
                  <a:pt x="0" y="96"/>
                </a:lnTo>
              </a:path>
            </a:pathLst>
          </a:custGeom>
          <a:solidFill>
            <a:srgbClr val="CCCCFF"/>
          </a:solidFill>
          <a:ln w="127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/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" name="日期占位符 2"/>
          <p:cNvSpPr/>
          <p:nvPr>
            <p:ph type="dt" sz="half" idx="10"/>
          </p:nvPr>
        </p:nvSpPr>
        <p:spPr/>
        <p:txBody>
          <a:bodyPr/>
          <a:p>
            <a:pPr lvl="0"/>
            <a:fld id="{BB962C8B-B14F-4D97-AF65-F5344CB8AC3E}" type="datetime2">
              <a:rPr lang="zh-CN" altLang="en-US" dirty="0"/>
            </a:fld>
            <a:endParaRPr lang="zh-CN" altLang="en-US" dirty="0"/>
          </a:p>
        </p:txBody>
      </p:sp>
      <p:sp>
        <p:nvSpPr>
          <p:cNvPr id="1883138" name="标题 1883137"/>
          <p:cNvSpPr>
            <a:spLocks noGrp="1"/>
          </p:cNvSpPr>
          <p:nvPr>
            <p:ph type="title"/>
          </p:nvPr>
        </p:nvSpPr>
        <p:spPr>
          <a:ln/>
        </p:spPr>
        <p:txBody>
          <a:bodyPr anchor="b" anchorCtr="0"/>
          <a:p>
            <a:r>
              <a:rPr lang="zh-CN" altLang="en-US" dirty="0"/>
              <a:t>循环</a:t>
            </a:r>
            <a:endParaRPr lang="zh-CN" altLang="en-US" dirty="0"/>
          </a:p>
        </p:txBody>
      </p:sp>
      <p:grpSp>
        <p:nvGrpSpPr>
          <p:cNvPr id="1883148" name="组合 1883147"/>
          <p:cNvGrpSpPr/>
          <p:nvPr/>
        </p:nvGrpSpPr>
        <p:grpSpPr>
          <a:xfrm>
            <a:off x="71438" y="981075"/>
            <a:ext cx="2016125" cy="2159000"/>
            <a:chOff x="1916" y="1440"/>
            <a:chExt cx="2409" cy="2634"/>
          </a:xfrm>
        </p:grpSpPr>
        <p:sp>
          <p:nvSpPr>
            <p:cNvPr id="1883140" name="任意多边形 1883139"/>
            <p:cNvSpPr/>
            <p:nvPr/>
          </p:nvSpPr>
          <p:spPr>
            <a:xfrm>
              <a:off x="3102" y="1546"/>
              <a:ext cx="1223" cy="2417"/>
            </a:xfrm>
            <a:custGeom>
              <a:avLst/>
              <a:gdLst>
                <a:gd name="txL" fmla="*/ 0 w 21931"/>
                <a:gd name="txT" fmla="*/ 0 h 43200"/>
                <a:gd name="txR" fmla="*/ 21931 w 21931"/>
                <a:gd name="txB" fmla="*/ 43200 h 43200"/>
              </a:gdLst>
              <a:ahLst/>
              <a:cxnLst>
                <a:cxn ang="270">
                  <a:pos x="330" y="0"/>
                </a:cxn>
                <a:cxn ang="90">
                  <a:pos x="0" y="43197"/>
                </a:cxn>
                <a:cxn ang="90">
                  <a:pos x="331" y="21600"/>
                </a:cxn>
              </a:cxnLst>
              <a:rect l="txL" t="txT" r="txR" b="txB"/>
              <a:pathLst>
                <a:path w="21931" h="43200" fill="none">
                  <a:moveTo>
                    <a:pt x="330" y="0"/>
                  </a:moveTo>
                  <a:arcTo wR="21600" hR="21600" stAng="-5400159" swAng="10852843"/>
                </a:path>
                <a:path w="21931" h="43200" stroke="0">
                  <a:moveTo>
                    <a:pt x="330" y="0"/>
                  </a:moveTo>
                  <a:arcTo wR="21600" hR="21600" stAng="-5400159" swAng="10852843"/>
                  <a:lnTo>
                    <a:pt x="331" y="21600"/>
                  </a:lnTo>
                  <a:close/>
                </a:path>
              </a:pathLst>
            </a:custGeom>
            <a:solidFill>
              <a:srgbClr val="FFFFFF"/>
            </a:solidFill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3141" name="任意多边形 1883140"/>
            <p:cNvSpPr/>
            <p:nvPr/>
          </p:nvSpPr>
          <p:spPr>
            <a:xfrm>
              <a:off x="1916" y="1545"/>
              <a:ext cx="1206" cy="2418"/>
            </a:xfrm>
            <a:custGeom>
              <a:avLst/>
              <a:gdLst>
                <a:gd name="txL" fmla="*/ 0 w 21600"/>
                <a:gd name="txT" fmla="*/ 0 h 43200"/>
                <a:gd name="txR" fmla="*/ 21600 w 21600"/>
                <a:gd name="txB" fmla="*/ 43200 h 43200"/>
              </a:gdLst>
              <a:ahLst/>
              <a:cxnLst>
                <a:cxn ang="90">
                  <a:pos x="21474" y="43199"/>
                </a:cxn>
                <a:cxn ang="270">
                  <a:pos x="21599" y="0"/>
                </a:cxn>
                <a:cxn ang="90">
                  <a:pos x="21600" y="21600"/>
                </a:cxn>
              </a:cxnLst>
              <a:rect l="txL" t="txT" r="txR" b="txB"/>
              <a:pathLst>
                <a:path w="21600" h="43200" fill="none">
                  <a:moveTo>
                    <a:pt x="21474" y="43199"/>
                  </a:moveTo>
                  <a:arcTo wR="21600" hR="21600" stAng="-16179946" swAng="10779787"/>
                </a:path>
                <a:path w="21600" h="43200" stroke="0">
                  <a:moveTo>
                    <a:pt x="21474" y="43199"/>
                  </a:moveTo>
                  <a:arcTo wR="21600" hR="21600" stAng="-16179946" swAng="10779787"/>
                  <a:lnTo>
                    <a:pt x="21600" y="21600"/>
                  </a:lnTo>
                  <a:close/>
                </a:path>
              </a:pathLst>
            </a:custGeom>
            <a:solidFill>
              <a:schemeClr val="bg1"/>
            </a:solidFill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3142" name="文本框 1883141"/>
            <p:cNvSpPr txBox="1"/>
            <p:nvPr/>
          </p:nvSpPr>
          <p:spPr>
            <a:xfrm>
              <a:off x="3682" y="2540"/>
              <a:ext cx="570" cy="446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200" b="0">
                  <a:latin typeface="Arial" panose="020B0604020202020204" pitchFamily="34" charset="0"/>
                </a:rPr>
                <a:t>……………</a:t>
              </a:r>
              <a:endParaRPr lang="en-US" altLang="zh-CN" sz="1200" b="0">
                <a:latin typeface="Arial" panose="020B0604020202020204" pitchFamily="34" charset="0"/>
              </a:endParaRPr>
            </a:p>
          </p:txBody>
        </p:sp>
        <p:sp>
          <p:nvSpPr>
            <p:cNvPr id="1883143" name="文本框 1883142"/>
            <p:cNvSpPr txBox="1"/>
            <p:nvPr/>
          </p:nvSpPr>
          <p:spPr>
            <a:xfrm>
              <a:off x="1971" y="2540"/>
              <a:ext cx="566" cy="446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200" b="0">
                  <a:latin typeface="Arial" panose="020B0604020202020204" pitchFamily="34" charset="0"/>
                </a:rPr>
                <a:t>……………</a:t>
              </a:r>
              <a:endParaRPr lang="en-US" altLang="zh-CN" sz="1200" b="0">
                <a:latin typeface="Arial" panose="020B0604020202020204" pitchFamily="34" charset="0"/>
              </a:endParaRPr>
            </a:p>
          </p:txBody>
        </p:sp>
        <p:sp>
          <p:nvSpPr>
            <p:cNvPr id="1883144" name="椭圆 1883143"/>
            <p:cNvSpPr/>
            <p:nvPr/>
          </p:nvSpPr>
          <p:spPr>
            <a:xfrm>
              <a:off x="2610" y="2251"/>
              <a:ext cx="1014" cy="1014"/>
            </a:xfrm>
            <a:prstGeom prst="ellipse">
              <a:avLst/>
            </a:prstGeom>
            <a:solidFill>
              <a:schemeClr val="hlink"/>
            </a:solidFill>
            <a:ln w="63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3145" name="文本框 1883144"/>
            <p:cNvSpPr txBox="1"/>
            <p:nvPr/>
          </p:nvSpPr>
          <p:spPr>
            <a:xfrm>
              <a:off x="2716" y="2532"/>
              <a:ext cx="805" cy="446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200">
                  <a:solidFill>
                    <a:schemeClr val="bg1"/>
                  </a:solidFill>
                  <a:latin typeface="Arial" panose="020B0604020202020204" pitchFamily="34" charset="0"/>
                </a:rPr>
                <a:t>……………</a:t>
              </a:r>
              <a:endParaRPr lang="en-US" altLang="zh-CN" sz="120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883146" name="任意多边形 1883145"/>
            <p:cNvSpPr/>
            <p:nvPr/>
          </p:nvSpPr>
          <p:spPr>
            <a:xfrm rot="-10800000">
              <a:off x="3115" y="1440"/>
              <a:ext cx="198" cy="915"/>
            </a:xfrm>
            <a:custGeom>
              <a:avLst/>
              <a:gdLst/>
              <a:ahLst/>
              <a:cxnLst/>
              <a:pathLst>
                <a:path w="198" h="915">
                  <a:moveTo>
                    <a:pt x="198" y="123"/>
                  </a:moveTo>
                  <a:lnTo>
                    <a:pt x="198" y="0"/>
                  </a:lnTo>
                  <a:lnTo>
                    <a:pt x="0" y="462"/>
                  </a:lnTo>
                  <a:lnTo>
                    <a:pt x="195" y="915"/>
                  </a:lnTo>
                  <a:lnTo>
                    <a:pt x="195" y="780"/>
                  </a:lnTo>
                </a:path>
              </a:pathLst>
            </a:custGeom>
            <a:solidFill>
              <a:schemeClr val="bg1">
                <a:alpha val="100000"/>
              </a:schemeClr>
            </a:solidFill>
            <a:ln w="6350" cap="flat" cmpd="sng">
              <a:solidFill>
                <a:schemeClr val="tx1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3147" name="任意多边形 1883146"/>
            <p:cNvSpPr/>
            <p:nvPr/>
          </p:nvSpPr>
          <p:spPr>
            <a:xfrm>
              <a:off x="2920" y="3159"/>
              <a:ext cx="198" cy="915"/>
            </a:xfrm>
            <a:custGeom>
              <a:avLst/>
              <a:gdLst/>
              <a:ahLst/>
              <a:cxnLst/>
              <a:pathLst>
                <a:path w="198" h="915">
                  <a:moveTo>
                    <a:pt x="198" y="123"/>
                  </a:moveTo>
                  <a:lnTo>
                    <a:pt x="198" y="0"/>
                  </a:lnTo>
                  <a:lnTo>
                    <a:pt x="0" y="462"/>
                  </a:lnTo>
                  <a:lnTo>
                    <a:pt x="195" y="915"/>
                  </a:lnTo>
                  <a:lnTo>
                    <a:pt x="195" y="780"/>
                  </a:lnTo>
                </a:path>
              </a:pathLst>
            </a:custGeom>
            <a:solidFill>
              <a:schemeClr val="bg1">
                <a:alpha val="100000"/>
              </a:schemeClr>
            </a:solidFill>
            <a:ln w="6350" cap="flat" cmpd="sng">
              <a:solidFill>
                <a:schemeClr val="tx1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1883211" name="组合 1883210"/>
          <p:cNvGrpSpPr/>
          <p:nvPr/>
        </p:nvGrpSpPr>
        <p:grpSpPr>
          <a:xfrm>
            <a:off x="6804025" y="979488"/>
            <a:ext cx="2232025" cy="2160587"/>
            <a:chOff x="1961" y="2012"/>
            <a:chExt cx="2111" cy="2065"/>
          </a:xfrm>
        </p:grpSpPr>
        <p:sp>
          <p:nvSpPr>
            <p:cNvPr id="1883176" name="任意多边形 1883175"/>
            <p:cNvSpPr/>
            <p:nvPr/>
          </p:nvSpPr>
          <p:spPr>
            <a:xfrm>
              <a:off x="2372" y="3089"/>
              <a:ext cx="1143" cy="976"/>
            </a:xfrm>
            <a:custGeom>
              <a:avLst/>
              <a:gdLst>
                <a:gd name="txL" fmla="*/ 0 w 25344"/>
                <a:gd name="txT" fmla="*/ 0 h 21600"/>
                <a:gd name="txR" fmla="*/ 25344 w 25344"/>
                <a:gd name="txB" fmla="*/ 21600 h 21600"/>
              </a:gdLst>
              <a:ahLst/>
              <a:cxnLst>
                <a:cxn ang="0">
                  <a:pos x="25344" y="17496"/>
                </a:cxn>
                <a:cxn ang="180">
                  <a:pos x="0" y="17487"/>
                </a:cxn>
                <a:cxn ang="270">
                  <a:pos x="12678" y="0"/>
                </a:cxn>
              </a:cxnLst>
              <a:rect l="txL" t="txT" r="txR" b="txB"/>
              <a:pathLst>
                <a:path w="25344" h="21600" fill="none">
                  <a:moveTo>
                    <a:pt x="25344" y="17496"/>
                  </a:moveTo>
                  <a:arcTo wR="21600" hR="21600" stAng="-18354130" swAng="4310647"/>
                </a:path>
                <a:path w="25344" h="21600" stroke="0">
                  <a:moveTo>
                    <a:pt x="25344" y="17496"/>
                  </a:moveTo>
                  <a:arcTo wR="21600" hR="21600" stAng="-18354130" swAng="4310647"/>
                  <a:lnTo>
                    <a:pt x="12678" y="0"/>
                  </a:lnTo>
                  <a:close/>
                </a:path>
              </a:pathLst>
            </a:custGeom>
            <a:solidFill>
              <a:srgbClr val="FFFFFF"/>
            </a:solidFill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3158" name="文本框 1883157"/>
            <p:cNvSpPr txBox="1"/>
            <p:nvPr/>
          </p:nvSpPr>
          <p:spPr>
            <a:xfrm>
              <a:off x="2884" y="2677"/>
              <a:ext cx="455" cy="349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200" b="0">
                  <a:latin typeface="Arial" panose="020B0604020202020204" pitchFamily="34" charset="0"/>
                </a:rPr>
                <a:t>……………</a:t>
              </a:r>
              <a:endParaRPr lang="en-US" altLang="zh-CN" sz="1200" b="0">
                <a:latin typeface="Arial" panose="020B0604020202020204" pitchFamily="34" charset="0"/>
              </a:endParaRPr>
            </a:p>
          </p:txBody>
        </p:sp>
        <p:sp>
          <p:nvSpPr>
            <p:cNvPr id="1883174" name="任意多边形 1883173"/>
            <p:cNvSpPr/>
            <p:nvPr/>
          </p:nvSpPr>
          <p:spPr>
            <a:xfrm>
              <a:off x="2977" y="2113"/>
              <a:ext cx="926" cy="976"/>
            </a:xfrm>
            <a:custGeom>
              <a:avLst/>
              <a:gdLst>
                <a:gd name="txL" fmla="*/ 0 w 20536"/>
                <a:gd name="txT" fmla="*/ 0 h 21600"/>
                <a:gd name="txR" fmla="*/ 20536 w 20536"/>
                <a:gd name="txB" fmla="*/ 21600 h 21600"/>
              </a:gdLst>
              <a:ahLst/>
              <a:cxnLst>
                <a:cxn ang="270">
                  <a:pos x="0" y="0"/>
                </a:cxn>
                <a:cxn ang="0">
                  <a:pos x="20536" y="14905"/>
                </a:cxn>
                <a:cxn ang="90">
                  <a:pos x="0" y="21600"/>
                </a:cxn>
              </a:cxnLst>
              <a:rect l="txL" t="txT" r="txR" b="txB"/>
              <a:pathLst>
                <a:path w="20536" h="21600" fill="none">
                  <a:moveTo>
                    <a:pt x="0" y="0"/>
                  </a:moveTo>
                  <a:arcTo wR="21600" hR="21600" stAng="-5400000" swAng="4316602"/>
                </a:path>
                <a:path w="20536" h="21600" stroke="0">
                  <a:moveTo>
                    <a:pt x="0" y="0"/>
                  </a:moveTo>
                  <a:arcTo wR="21600" hR="21600" stAng="-5400000" swAng="4316602"/>
                  <a:lnTo>
                    <a:pt x="0" y="21600"/>
                  </a:lnTo>
                  <a:close/>
                </a:path>
              </a:pathLst>
            </a:custGeom>
            <a:solidFill>
              <a:srgbClr val="FFFFFF"/>
            </a:solidFill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3175" name="任意多边形 1883174"/>
            <p:cNvSpPr/>
            <p:nvPr/>
          </p:nvSpPr>
          <p:spPr>
            <a:xfrm>
              <a:off x="2977" y="2787"/>
              <a:ext cx="974" cy="1092"/>
            </a:xfrm>
            <a:custGeom>
              <a:avLst/>
              <a:gdLst>
                <a:gd name="txL" fmla="*/ 0 w 21600"/>
                <a:gd name="txT" fmla="*/ 0 h 24190"/>
                <a:gd name="txR" fmla="*/ 21600 w 21600"/>
                <a:gd name="txB" fmla="*/ 24190 h 24190"/>
              </a:gdLst>
              <a:ahLst/>
              <a:cxnLst>
                <a:cxn ang="270">
                  <a:pos x="20536" y="0"/>
                </a:cxn>
                <a:cxn ang="90">
                  <a:pos x="12666" y="24190"/>
                </a:cxn>
                <a:cxn ang="180">
                  <a:pos x="0" y="6694"/>
                </a:cxn>
              </a:cxnLst>
              <a:rect l="txL" t="txT" r="txR" b="txB"/>
              <a:pathLst>
                <a:path w="21600" h="24190" fill="none">
                  <a:moveTo>
                    <a:pt x="20536" y="0"/>
                  </a:moveTo>
                  <a:arcTo wR="21600" hR="21600" stAng="-1083247" swAng="4329117"/>
                </a:path>
                <a:path w="21600" h="24190" stroke="0">
                  <a:moveTo>
                    <a:pt x="20536" y="0"/>
                  </a:moveTo>
                  <a:arcTo wR="21600" hR="21600" stAng="-1083247" swAng="4329117"/>
                  <a:lnTo>
                    <a:pt x="0" y="6694"/>
                  </a:lnTo>
                  <a:close/>
                </a:path>
              </a:pathLst>
            </a:custGeom>
            <a:solidFill>
              <a:srgbClr val="FFFFFF"/>
            </a:solidFill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3177" name="任意多边形 1883176"/>
            <p:cNvSpPr/>
            <p:nvPr/>
          </p:nvSpPr>
          <p:spPr>
            <a:xfrm>
              <a:off x="2002" y="2787"/>
              <a:ext cx="975" cy="1092"/>
            </a:xfrm>
            <a:custGeom>
              <a:avLst/>
              <a:gdLst>
                <a:gd name="txL" fmla="*/ 0 w 21600"/>
                <a:gd name="txT" fmla="*/ 0 h 24177"/>
                <a:gd name="txR" fmla="*/ 21600 w 21600"/>
                <a:gd name="txB" fmla="*/ 24177 h 24177"/>
              </a:gdLst>
              <a:ahLst/>
              <a:cxnLst>
                <a:cxn ang="90">
                  <a:pos x="8921" y="24176"/>
                </a:cxn>
                <a:cxn ang="270">
                  <a:pos x="1061" y="0"/>
                </a:cxn>
                <a:cxn ang="0">
                  <a:pos x="21600" y="6689"/>
                </a:cxn>
              </a:cxnLst>
              <a:rect l="txL" t="txT" r="txR" b="txB"/>
              <a:pathLst>
                <a:path w="21600" h="24177" fill="none">
                  <a:moveTo>
                    <a:pt x="8921" y="24176"/>
                  </a:moveTo>
                  <a:arcTo wR="21600" hR="21600" stAng="-14043354" swAng="4325696"/>
                </a:path>
                <a:path w="21600" h="24177" stroke="0">
                  <a:moveTo>
                    <a:pt x="8921" y="24176"/>
                  </a:moveTo>
                  <a:arcTo wR="21600" hR="21600" stAng="-14043354" swAng="4325696"/>
                  <a:lnTo>
                    <a:pt x="21600" y="6689"/>
                  </a:lnTo>
                  <a:close/>
                </a:path>
              </a:pathLst>
            </a:custGeom>
            <a:solidFill>
              <a:srgbClr val="FFFFFF"/>
            </a:solidFill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3178" name="任意多边形 1883177"/>
            <p:cNvSpPr/>
            <p:nvPr/>
          </p:nvSpPr>
          <p:spPr>
            <a:xfrm>
              <a:off x="2050" y="2113"/>
              <a:ext cx="927" cy="976"/>
            </a:xfrm>
            <a:custGeom>
              <a:avLst/>
              <a:gdLst>
                <a:gd name="txL" fmla="*/ 0 w 20538"/>
                <a:gd name="txT" fmla="*/ 0 h 21600"/>
                <a:gd name="txR" fmla="*/ 20538 w 20538"/>
                <a:gd name="txB" fmla="*/ 21600 h 21600"/>
              </a:gdLst>
              <a:ahLst/>
              <a:cxnLst>
                <a:cxn ang="180">
                  <a:pos x="0" y="14910"/>
                </a:cxn>
                <a:cxn ang="270">
                  <a:pos x="20537" y="0"/>
                </a:cxn>
                <a:cxn ang="90">
                  <a:pos x="20538" y="21600"/>
                </a:cxn>
              </a:cxnLst>
              <a:rect l="txL" t="txT" r="txR" b="txB"/>
              <a:pathLst>
                <a:path w="20538" h="21600" fill="none">
                  <a:moveTo>
                    <a:pt x="0" y="14910"/>
                  </a:moveTo>
                  <a:arcTo wR="21600" hR="21600" stAng="-9717457" swAng="4317298"/>
                </a:path>
                <a:path w="20538" h="21600" stroke="0">
                  <a:moveTo>
                    <a:pt x="0" y="14910"/>
                  </a:moveTo>
                  <a:arcTo wR="21600" hR="21600" stAng="-9717457" swAng="4317298"/>
                  <a:lnTo>
                    <a:pt x="20538" y="21600"/>
                  </a:lnTo>
                  <a:close/>
                </a:path>
              </a:pathLst>
            </a:custGeom>
            <a:solidFill>
              <a:srgbClr val="FFFFFF"/>
            </a:solidFill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3179" name="椭圆 1883178"/>
            <p:cNvSpPr/>
            <p:nvPr/>
          </p:nvSpPr>
          <p:spPr>
            <a:xfrm>
              <a:off x="2568" y="2680"/>
              <a:ext cx="818" cy="818"/>
            </a:xfrm>
            <a:prstGeom prst="ellipse">
              <a:avLst/>
            </a:prstGeom>
            <a:solidFill>
              <a:schemeClr val="hlink"/>
            </a:solidFill>
            <a:ln w="63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3180" name="文本框 1883179"/>
            <p:cNvSpPr txBox="1"/>
            <p:nvPr/>
          </p:nvSpPr>
          <p:spPr>
            <a:xfrm>
              <a:off x="2652" y="2915"/>
              <a:ext cx="650" cy="349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200">
                  <a:solidFill>
                    <a:schemeClr val="bg1"/>
                  </a:solidFill>
                  <a:latin typeface="Arial" panose="020B0604020202020204" pitchFamily="34" charset="0"/>
                </a:rPr>
                <a:t>……………</a:t>
              </a:r>
              <a:endParaRPr lang="en-US" altLang="zh-CN" sz="120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883181" name="文本框 1883180"/>
            <p:cNvSpPr txBox="1"/>
            <p:nvPr/>
          </p:nvSpPr>
          <p:spPr>
            <a:xfrm>
              <a:off x="3240" y="2479"/>
              <a:ext cx="457" cy="349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200" b="0">
                  <a:latin typeface="Arial" panose="020B0604020202020204" pitchFamily="34" charset="0"/>
                </a:rPr>
                <a:t>……………</a:t>
              </a:r>
              <a:endParaRPr lang="en-US" altLang="zh-CN" sz="1200" b="0">
                <a:latin typeface="Arial" panose="020B0604020202020204" pitchFamily="34" charset="0"/>
              </a:endParaRPr>
            </a:p>
          </p:txBody>
        </p:sp>
        <p:sp>
          <p:nvSpPr>
            <p:cNvPr id="1883182" name="任意多边形 1883181"/>
            <p:cNvSpPr/>
            <p:nvPr/>
          </p:nvSpPr>
          <p:spPr>
            <a:xfrm rot="-28091558">
              <a:off x="3623" y="2618"/>
              <a:ext cx="160" cy="738"/>
            </a:xfrm>
            <a:custGeom>
              <a:avLst/>
              <a:gdLst/>
              <a:ahLst/>
              <a:cxnLst/>
              <a:pathLst>
                <a:path w="198" h="915">
                  <a:moveTo>
                    <a:pt x="198" y="123"/>
                  </a:moveTo>
                  <a:lnTo>
                    <a:pt x="198" y="0"/>
                  </a:lnTo>
                  <a:lnTo>
                    <a:pt x="0" y="462"/>
                  </a:lnTo>
                  <a:lnTo>
                    <a:pt x="195" y="915"/>
                  </a:lnTo>
                  <a:lnTo>
                    <a:pt x="195" y="780"/>
                  </a:lnTo>
                </a:path>
              </a:pathLst>
            </a:custGeom>
            <a:solidFill>
              <a:schemeClr val="bg1">
                <a:alpha val="100000"/>
              </a:schemeClr>
            </a:solidFill>
            <a:ln w="6350" cap="flat" cmpd="sng">
              <a:solidFill>
                <a:schemeClr val="tx1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3183" name="任意多边形 1883182"/>
            <p:cNvSpPr/>
            <p:nvPr/>
          </p:nvSpPr>
          <p:spPr>
            <a:xfrm rot="-23823560">
              <a:off x="3248" y="3339"/>
              <a:ext cx="159" cy="738"/>
            </a:xfrm>
            <a:custGeom>
              <a:avLst/>
              <a:gdLst/>
              <a:ahLst/>
              <a:cxnLst/>
              <a:pathLst>
                <a:path w="198" h="915">
                  <a:moveTo>
                    <a:pt x="198" y="123"/>
                  </a:moveTo>
                  <a:lnTo>
                    <a:pt x="198" y="0"/>
                  </a:lnTo>
                  <a:lnTo>
                    <a:pt x="0" y="462"/>
                  </a:lnTo>
                  <a:lnTo>
                    <a:pt x="195" y="915"/>
                  </a:lnTo>
                  <a:lnTo>
                    <a:pt x="195" y="780"/>
                  </a:lnTo>
                </a:path>
              </a:pathLst>
            </a:custGeom>
            <a:solidFill>
              <a:schemeClr val="bg1">
                <a:alpha val="100000"/>
              </a:schemeClr>
            </a:solidFill>
            <a:ln w="6350" cap="flat" cmpd="sng">
              <a:solidFill>
                <a:schemeClr val="tx1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3184" name="任意多边形 1883183"/>
            <p:cNvSpPr/>
            <p:nvPr/>
          </p:nvSpPr>
          <p:spPr>
            <a:xfrm rot="-19362863">
              <a:off x="2401" y="3282"/>
              <a:ext cx="161" cy="738"/>
            </a:xfrm>
            <a:custGeom>
              <a:avLst/>
              <a:gdLst/>
              <a:ahLst/>
              <a:cxnLst/>
              <a:pathLst>
                <a:path w="198" h="915">
                  <a:moveTo>
                    <a:pt x="198" y="123"/>
                  </a:moveTo>
                  <a:lnTo>
                    <a:pt x="198" y="0"/>
                  </a:lnTo>
                  <a:lnTo>
                    <a:pt x="0" y="462"/>
                  </a:lnTo>
                  <a:lnTo>
                    <a:pt x="195" y="915"/>
                  </a:lnTo>
                  <a:lnTo>
                    <a:pt x="195" y="780"/>
                  </a:lnTo>
                </a:path>
              </a:pathLst>
            </a:custGeom>
            <a:solidFill>
              <a:schemeClr val="bg1">
                <a:alpha val="100000"/>
              </a:schemeClr>
            </a:solidFill>
            <a:ln w="6350" cap="flat" cmpd="sng">
              <a:solidFill>
                <a:schemeClr val="tx1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3185" name="任意多边形 1883184"/>
            <p:cNvSpPr/>
            <p:nvPr/>
          </p:nvSpPr>
          <p:spPr>
            <a:xfrm rot="17291558" flipH="1">
              <a:off x="2250" y="2446"/>
              <a:ext cx="159" cy="738"/>
            </a:xfrm>
            <a:custGeom>
              <a:avLst/>
              <a:gdLst/>
              <a:ahLst/>
              <a:cxnLst/>
              <a:pathLst>
                <a:path w="198" h="915">
                  <a:moveTo>
                    <a:pt x="198" y="123"/>
                  </a:moveTo>
                  <a:lnTo>
                    <a:pt x="198" y="0"/>
                  </a:lnTo>
                  <a:lnTo>
                    <a:pt x="0" y="462"/>
                  </a:lnTo>
                  <a:lnTo>
                    <a:pt x="195" y="915"/>
                  </a:lnTo>
                  <a:lnTo>
                    <a:pt x="195" y="780"/>
                  </a:lnTo>
                </a:path>
              </a:pathLst>
            </a:custGeom>
            <a:solidFill>
              <a:schemeClr val="bg1">
                <a:alpha val="100000"/>
              </a:schemeClr>
            </a:solidFill>
            <a:ln w="6350" cap="flat" cmpd="sng">
              <a:solidFill>
                <a:schemeClr val="tx1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3186" name="任意多边形 1883185"/>
            <p:cNvSpPr/>
            <p:nvPr/>
          </p:nvSpPr>
          <p:spPr>
            <a:xfrm rot="21626517" flipH="1">
              <a:off x="2992" y="2012"/>
              <a:ext cx="160" cy="738"/>
            </a:xfrm>
            <a:custGeom>
              <a:avLst/>
              <a:gdLst/>
              <a:ahLst/>
              <a:cxnLst/>
              <a:pathLst>
                <a:path w="198" h="915">
                  <a:moveTo>
                    <a:pt x="198" y="123"/>
                  </a:moveTo>
                  <a:lnTo>
                    <a:pt x="198" y="0"/>
                  </a:lnTo>
                  <a:lnTo>
                    <a:pt x="0" y="462"/>
                  </a:lnTo>
                  <a:lnTo>
                    <a:pt x="195" y="915"/>
                  </a:lnTo>
                  <a:lnTo>
                    <a:pt x="195" y="780"/>
                  </a:lnTo>
                </a:path>
              </a:pathLst>
            </a:custGeom>
            <a:solidFill>
              <a:schemeClr val="bg1">
                <a:alpha val="100000"/>
              </a:schemeClr>
            </a:solidFill>
            <a:ln w="6350" cap="flat" cmpd="sng">
              <a:solidFill>
                <a:schemeClr val="tx1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3187" name="文本框 1883186"/>
            <p:cNvSpPr txBox="1"/>
            <p:nvPr/>
          </p:nvSpPr>
          <p:spPr>
            <a:xfrm>
              <a:off x="3387" y="3195"/>
              <a:ext cx="458" cy="349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200" b="0">
                  <a:latin typeface="Arial" panose="020B0604020202020204" pitchFamily="34" charset="0"/>
                </a:rPr>
                <a:t>……………</a:t>
              </a:r>
              <a:endParaRPr lang="en-US" altLang="zh-CN" sz="1200" b="0">
                <a:latin typeface="Arial" panose="020B0604020202020204" pitchFamily="34" charset="0"/>
              </a:endParaRPr>
            </a:p>
          </p:txBody>
        </p:sp>
        <p:sp>
          <p:nvSpPr>
            <p:cNvPr id="1883188" name="文本框 1883187"/>
            <p:cNvSpPr txBox="1"/>
            <p:nvPr/>
          </p:nvSpPr>
          <p:spPr>
            <a:xfrm>
              <a:off x="2634" y="3576"/>
              <a:ext cx="456" cy="349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200" b="0">
                  <a:latin typeface="Arial" panose="020B0604020202020204" pitchFamily="34" charset="0"/>
                </a:rPr>
                <a:t>……………</a:t>
              </a:r>
              <a:endParaRPr lang="en-US" altLang="zh-CN" sz="1200" b="0">
                <a:latin typeface="Arial" panose="020B0604020202020204" pitchFamily="34" charset="0"/>
              </a:endParaRPr>
            </a:p>
          </p:txBody>
        </p:sp>
        <p:sp>
          <p:nvSpPr>
            <p:cNvPr id="1883189" name="文本框 1883188"/>
            <p:cNvSpPr txBox="1"/>
            <p:nvPr/>
          </p:nvSpPr>
          <p:spPr>
            <a:xfrm>
              <a:off x="2039" y="2989"/>
              <a:ext cx="457" cy="349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200" b="0">
                  <a:latin typeface="Arial" panose="020B0604020202020204" pitchFamily="34" charset="0"/>
                </a:rPr>
                <a:t>……………</a:t>
              </a:r>
              <a:endParaRPr lang="en-US" altLang="zh-CN" sz="1200" b="0">
                <a:latin typeface="Arial" panose="020B0604020202020204" pitchFamily="34" charset="0"/>
              </a:endParaRPr>
            </a:p>
          </p:txBody>
        </p:sp>
        <p:sp>
          <p:nvSpPr>
            <p:cNvPr id="1883190" name="文本框 1883189"/>
            <p:cNvSpPr txBox="1"/>
            <p:nvPr/>
          </p:nvSpPr>
          <p:spPr>
            <a:xfrm>
              <a:off x="2408" y="2318"/>
              <a:ext cx="455" cy="349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200" b="0">
                  <a:latin typeface="Arial" panose="020B0604020202020204" pitchFamily="34" charset="0"/>
                </a:rPr>
                <a:t>……………</a:t>
              </a:r>
              <a:endParaRPr lang="en-US" altLang="zh-CN" sz="1200" b="0">
                <a:latin typeface="Arial" panose="020B0604020202020204" pitchFamily="34" charset="0"/>
              </a:endParaRPr>
            </a:p>
          </p:txBody>
        </p:sp>
      </p:grpSp>
      <p:grpSp>
        <p:nvGrpSpPr>
          <p:cNvPr id="1883232" name="组合 1883231"/>
          <p:cNvGrpSpPr/>
          <p:nvPr/>
        </p:nvGrpSpPr>
        <p:grpSpPr>
          <a:xfrm>
            <a:off x="179388" y="3933825"/>
            <a:ext cx="2159000" cy="2232025"/>
            <a:chOff x="1875" y="1440"/>
            <a:chExt cx="2490" cy="2649"/>
          </a:xfrm>
        </p:grpSpPr>
        <p:sp>
          <p:nvSpPr>
            <p:cNvPr id="1883212" name="任意多边形 1883211"/>
            <p:cNvSpPr/>
            <p:nvPr/>
          </p:nvSpPr>
          <p:spPr>
            <a:xfrm>
              <a:off x="3115" y="1555"/>
              <a:ext cx="1045" cy="1210"/>
            </a:xfrm>
            <a:custGeom>
              <a:avLst/>
              <a:gdLst>
                <a:gd name="txL" fmla="*/ 0 w 18694"/>
                <a:gd name="txT" fmla="*/ 0 h 21600"/>
                <a:gd name="txR" fmla="*/ 18694 w 18694"/>
                <a:gd name="txB" fmla="*/ 21600 h 21600"/>
              </a:gdLst>
              <a:ahLst/>
              <a:cxnLst>
                <a:cxn ang="270">
                  <a:pos x="0" y="0"/>
                </a:cxn>
                <a:cxn ang="0">
                  <a:pos x="18693" y="10778"/>
                </a:cxn>
                <a:cxn ang="90">
                  <a:pos x="0" y="21600"/>
                </a:cxn>
              </a:cxnLst>
              <a:rect l="txL" t="txT" r="txR" b="txB"/>
              <a:pathLst>
                <a:path w="18694" h="21600" fill="none">
                  <a:moveTo>
                    <a:pt x="0" y="0"/>
                  </a:moveTo>
                  <a:arcTo wR="21600" hR="21600" stAng="-5400000" swAng="3595921"/>
                </a:path>
                <a:path w="18694" h="21600" stroke="0">
                  <a:moveTo>
                    <a:pt x="0" y="0"/>
                  </a:moveTo>
                  <a:arcTo wR="21600" hR="21600" stAng="-5400000" swAng="3595921"/>
                  <a:lnTo>
                    <a:pt x="0" y="21600"/>
                  </a:lnTo>
                  <a:close/>
                </a:path>
              </a:pathLst>
            </a:custGeom>
            <a:solidFill>
              <a:srgbClr val="FFFFFF"/>
            </a:solidFill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3213" name="任意多边形 1883212"/>
            <p:cNvSpPr/>
            <p:nvPr/>
          </p:nvSpPr>
          <p:spPr>
            <a:xfrm>
              <a:off x="3115" y="2159"/>
              <a:ext cx="1208" cy="1212"/>
            </a:xfrm>
            <a:custGeom>
              <a:avLst/>
              <a:gdLst>
                <a:gd name="txL" fmla="*/ 0 w 21600"/>
                <a:gd name="txT" fmla="*/ 0 h 21642"/>
                <a:gd name="txR" fmla="*/ 21600 w 21600"/>
                <a:gd name="txB" fmla="*/ 21642 h 21642"/>
              </a:gdLst>
              <a:ahLst/>
              <a:cxnLst>
                <a:cxn ang="270">
                  <a:pos x="18693" y="0"/>
                </a:cxn>
                <a:cxn ang="90">
                  <a:pos x="18693" y="21642"/>
                </a:cxn>
                <a:cxn ang="180">
                  <a:pos x="0" y="10821"/>
                </a:cxn>
              </a:cxnLst>
              <a:rect l="txL" t="txT" r="txR" b="txB"/>
              <a:pathLst>
                <a:path w="21600" h="21642" fill="none">
                  <a:moveTo>
                    <a:pt x="18693" y="0"/>
                  </a:moveTo>
                  <a:arcTo wR="21600" hR="21600" stAng="-1803941" swAng="3607882"/>
                </a:path>
                <a:path w="21600" h="21642" stroke="0">
                  <a:moveTo>
                    <a:pt x="18693" y="0"/>
                  </a:moveTo>
                  <a:arcTo wR="21600" hR="21600" stAng="-1803941" swAng="3607882"/>
                  <a:lnTo>
                    <a:pt x="0" y="10821"/>
                  </a:lnTo>
                  <a:close/>
                </a:path>
              </a:pathLst>
            </a:custGeom>
            <a:solidFill>
              <a:srgbClr val="FFFFFF"/>
            </a:solidFill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3214" name="任意多边形 1883213"/>
            <p:cNvSpPr/>
            <p:nvPr/>
          </p:nvSpPr>
          <p:spPr>
            <a:xfrm>
              <a:off x="3115" y="2765"/>
              <a:ext cx="1045" cy="1210"/>
            </a:xfrm>
            <a:custGeom>
              <a:avLst/>
              <a:gdLst>
                <a:gd name="txL" fmla="*/ 0 w 18694"/>
                <a:gd name="txT" fmla="*/ 0 h 21600"/>
                <a:gd name="txR" fmla="*/ 18694 w 18694"/>
                <a:gd name="txB" fmla="*/ 21600 h 21600"/>
              </a:gdLst>
              <a:ahLst/>
              <a:cxnLst>
                <a:cxn ang="0">
                  <a:pos x="18693" y="10821"/>
                </a:cxn>
                <a:cxn ang="90">
                  <a:pos x="0" y="21600"/>
                </a:cxn>
                <a:cxn ang="270">
                  <a:pos x="0" y="0"/>
                </a:cxn>
              </a:cxnLst>
              <a:rect l="txL" t="txT" r="txR" b="txB"/>
              <a:pathLst>
                <a:path w="18694" h="21600" fill="none">
                  <a:moveTo>
                    <a:pt x="18693" y="10821"/>
                  </a:moveTo>
                  <a:arcTo wR="21600" hR="21600" stAng="-19796059" swAng="3596059"/>
                </a:path>
                <a:path w="18694" h="21600" stroke="0">
                  <a:moveTo>
                    <a:pt x="18693" y="10821"/>
                  </a:moveTo>
                  <a:arcTo wR="21600" hR="21600" stAng="-19796059" swAng="3596059"/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3215" name="任意多边形 1883214"/>
            <p:cNvSpPr/>
            <p:nvPr/>
          </p:nvSpPr>
          <p:spPr>
            <a:xfrm>
              <a:off x="2070" y="2765"/>
              <a:ext cx="1045" cy="1210"/>
            </a:xfrm>
            <a:custGeom>
              <a:avLst/>
              <a:gdLst>
                <a:gd name="txL" fmla="*/ 0 w 18698"/>
                <a:gd name="txT" fmla="*/ 0 h 21600"/>
                <a:gd name="txR" fmla="*/ 18698 w 18698"/>
                <a:gd name="txB" fmla="*/ 21600 h 21600"/>
              </a:gdLst>
              <a:ahLst/>
              <a:cxnLst>
                <a:cxn ang="90">
                  <a:pos x="18698" y="21600"/>
                </a:cxn>
                <a:cxn ang="180">
                  <a:pos x="0" y="10813"/>
                </a:cxn>
                <a:cxn ang="270">
                  <a:pos x="18698" y="0"/>
                </a:cxn>
              </a:cxnLst>
              <a:rect l="txL" t="txT" r="txR" b="txB"/>
              <a:pathLst>
                <a:path w="18698" h="21600" fill="none">
                  <a:moveTo>
                    <a:pt x="18698" y="21600"/>
                  </a:moveTo>
                  <a:arcTo wR="21600" hR="21600" stAng="-16200000" swAng="3597560"/>
                </a:path>
                <a:path w="18698" h="21600" stroke="0">
                  <a:moveTo>
                    <a:pt x="18698" y="21600"/>
                  </a:moveTo>
                  <a:arcTo wR="21600" hR="21600" stAng="-16200000" swAng="3597560"/>
                  <a:lnTo>
                    <a:pt x="18698" y="0"/>
                  </a:lnTo>
                  <a:close/>
                </a:path>
              </a:pathLst>
            </a:custGeom>
            <a:solidFill>
              <a:srgbClr val="FFFFFF"/>
            </a:solidFill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3216" name="任意多边形 1883215"/>
            <p:cNvSpPr/>
            <p:nvPr/>
          </p:nvSpPr>
          <p:spPr>
            <a:xfrm>
              <a:off x="1907" y="2159"/>
              <a:ext cx="1208" cy="1211"/>
            </a:xfrm>
            <a:custGeom>
              <a:avLst/>
              <a:gdLst>
                <a:gd name="txL" fmla="*/ 0 w 21600"/>
                <a:gd name="txT" fmla="*/ 0 h 21626"/>
                <a:gd name="txR" fmla="*/ 21600 w 21600"/>
                <a:gd name="txB" fmla="*/ 21626 h 21626"/>
              </a:gdLst>
              <a:ahLst/>
              <a:cxnLst>
                <a:cxn ang="90">
                  <a:pos x="2901" y="21626"/>
                </a:cxn>
                <a:cxn ang="270">
                  <a:pos x="2901" y="0"/>
                </a:cxn>
                <a:cxn ang="0">
                  <a:pos x="21600" y="10813"/>
                </a:cxn>
              </a:cxnLst>
              <a:rect l="txL" t="txT" r="txR" b="txB"/>
              <a:pathLst>
                <a:path w="21600" h="21626" fill="none">
                  <a:moveTo>
                    <a:pt x="2901" y="21626"/>
                  </a:moveTo>
                  <a:arcTo wR="21600" hR="21600" stAng="-12602361" swAng="3604721"/>
                </a:path>
                <a:path w="21600" h="21626" stroke="0">
                  <a:moveTo>
                    <a:pt x="2901" y="21626"/>
                  </a:moveTo>
                  <a:arcTo wR="21600" hR="21600" stAng="-12602361" swAng="3604721"/>
                  <a:lnTo>
                    <a:pt x="21600" y="10813"/>
                  </a:lnTo>
                  <a:close/>
                </a:path>
              </a:pathLst>
            </a:custGeom>
            <a:solidFill>
              <a:srgbClr val="FFFFFF"/>
            </a:solidFill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3217" name="任意多边形 1883216"/>
            <p:cNvSpPr/>
            <p:nvPr/>
          </p:nvSpPr>
          <p:spPr>
            <a:xfrm>
              <a:off x="2070" y="1555"/>
              <a:ext cx="1045" cy="1210"/>
            </a:xfrm>
            <a:custGeom>
              <a:avLst/>
              <a:gdLst>
                <a:gd name="txL" fmla="*/ 0 w 18698"/>
                <a:gd name="txT" fmla="*/ 0 h 21600"/>
                <a:gd name="txR" fmla="*/ 18698 w 18698"/>
                <a:gd name="txB" fmla="*/ 21600 h 21600"/>
              </a:gdLst>
              <a:ahLst/>
              <a:cxnLst>
                <a:cxn ang="180">
                  <a:pos x="0" y="10786"/>
                </a:cxn>
                <a:cxn ang="270">
                  <a:pos x="18697" y="0"/>
                </a:cxn>
                <a:cxn ang="90">
                  <a:pos x="18698" y="21600"/>
                </a:cxn>
              </a:cxnLst>
              <a:rect l="txL" t="txT" r="txR" b="txB"/>
              <a:pathLst>
                <a:path w="18698" h="21600" fill="none">
                  <a:moveTo>
                    <a:pt x="0" y="10786"/>
                  </a:moveTo>
                  <a:arcTo wR="21600" hR="21600" stAng="-8997422" swAng="3597263"/>
                </a:path>
                <a:path w="18698" h="21600" stroke="0">
                  <a:moveTo>
                    <a:pt x="0" y="10786"/>
                  </a:moveTo>
                  <a:arcTo wR="21600" hR="21600" stAng="-8997422" swAng="3597263"/>
                  <a:lnTo>
                    <a:pt x="18698" y="21600"/>
                  </a:lnTo>
                  <a:close/>
                </a:path>
              </a:pathLst>
            </a:custGeom>
            <a:solidFill>
              <a:srgbClr val="FFFFFF"/>
            </a:solidFill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3218" name="椭圆 1883217"/>
            <p:cNvSpPr/>
            <p:nvPr/>
          </p:nvSpPr>
          <p:spPr>
            <a:xfrm>
              <a:off x="2608" y="2258"/>
              <a:ext cx="1014" cy="1014"/>
            </a:xfrm>
            <a:prstGeom prst="ellipse">
              <a:avLst/>
            </a:prstGeom>
            <a:solidFill>
              <a:schemeClr val="hlink"/>
            </a:solidFill>
            <a:ln w="63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3219" name="任意多边形 1883218"/>
            <p:cNvSpPr/>
            <p:nvPr/>
          </p:nvSpPr>
          <p:spPr>
            <a:xfrm rot="-28766061">
              <a:off x="3808" y="1953"/>
              <a:ext cx="198" cy="915"/>
            </a:xfrm>
            <a:custGeom>
              <a:avLst/>
              <a:gdLst/>
              <a:ahLst/>
              <a:cxnLst/>
              <a:pathLst>
                <a:path w="198" h="915">
                  <a:moveTo>
                    <a:pt x="198" y="123"/>
                  </a:moveTo>
                  <a:lnTo>
                    <a:pt x="198" y="0"/>
                  </a:lnTo>
                  <a:lnTo>
                    <a:pt x="0" y="462"/>
                  </a:lnTo>
                  <a:lnTo>
                    <a:pt x="195" y="915"/>
                  </a:lnTo>
                  <a:lnTo>
                    <a:pt x="195" y="780"/>
                  </a:lnTo>
                </a:path>
              </a:pathLst>
            </a:custGeom>
            <a:solidFill>
              <a:schemeClr val="bg1">
                <a:alpha val="100000"/>
              </a:schemeClr>
            </a:solidFill>
            <a:ln w="6350" cap="flat" cmpd="sng">
              <a:solidFill>
                <a:schemeClr val="tx1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3220" name="任意多边形 1883219"/>
            <p:cNvSpPr/>
            <p:nvPr/>
          </p:nvSpPr>
          <p:spPr>
            <a:xfrm rot="-25264457">
              <a:off x="3724" y="2814"/>
              <a:ext cx="198" cy="915"/>
            </a:xfrm>
            <a:custGeom>
              <a:avLst/>
              <a:gdLst/>
              <a:ahLst/>
              <a:cxnLst/>
              <a:pathLst>
                <a:path w="198" h="915">
                  <a:moveTo>
                    <a:pt x="198" y="123"/>
                  </a:moveTo>
                  <a:lnTo>
                    <a:pt x="198" y="0"/>
                  </a:lnTo>
                  <a:lnTo>
                    <a:pt x="0" y="462"/>
                  </a:lnTo>
                  <a:lnTo>
                    <a:pt x="195" y="915"/>
                  </a:lnTo>
                  <a:lnTo>
                    <a:pt x="195" y="780"/>
                  </a:lnTo>
                </a:path>
              </a:pathLst>
            </a:custGeom>
            <a:solidFill>
              <a:schemeClr val="bg1">
                <a:alpha val="100000"/>
              </a:schemeClr>
            </a:solidFill>
            <a:ln w="6350" cap="flat" cmpd="sng">
              <a:solidFill>
                <a:schemeClr val="tx1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3221" name="任意多边形 1883220"/>
            <p:cNvSpPr/>
            <p:nvPr/>
          </p:nvSpPr>
          <p:spPr>
            <a:xfrm rot="-21737335">
              <a:off x="2942" y="3174"/>
              <a:ext cx="198" cy="915"/>
            </a:xfrm>
            <a:custGeom>
              <a:avLst/>
              <a:gdLst/>
              <a:ahLst/>
              <a:cxnLst/>
              <a:pathLst>
                <a:path w="198" h="915">
                  <a:moveTo>
                    <a:pt x="198" y="123"/>
                  </a:moveTo>
                  <a:lnTo>
                    <a:pt x="198" y="0"/>
                  </a:lnTo>
                  <a:lnTo>
                    <a:pt x="0" y="462"/>
                  </a:lnTo>
                  <a:lnTo>
                    <a:pt x="195" y="915"/>
                  </a:lnTo>
                  <a:lnTo>
                    <a:pt x="195" y="780"/>
                  </a:lnTo>
                </a:path>
              </a:pathLst>
            </a:custGeom>
            <a:solidFill>
              <a:schemeClr val="bg1">
                <a:alpha val="100000"/>
              </a:schemeClr>
            </a:solidFill>
            <a:ln w="6350" cap="flat" cmpd="sng">
              <a:solidFill>
                <a:schemeClr val="tx1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3222" name="任意多边形 1883221"/>
            <p:cNvSpPr/>
            <p:nvPr/>
          </p:nvSpPr>
          <p:spPr>
            <a:xfrm rot="36064457" flipH="1">
              <a:off x="2233" y="2658"/>
              <a:ext cx="198" cy="915"/>
            </a:xfrm>
            <a:custGeom>
              <a:avLst/>
              <a:gdLst/>
              <a:ahLst/>
              <a:cxnLst/>
              <a:pathLst>
                <a:path w="198" h="915">
                  <a:moveTo>
                    <a:pt x="198" y="123"/>
                  </a:moveTo>
                  <a:lnTo>
                    <a:pt x="198" y="0"/>
                  </a:lnTo>
                  <a:lnTo>
                    <a:pt x="0" y="462"/>
                  </a:lnTo>
                  <a:lnTo>
                    <a:pt x="195" y="915"/>
                  </a:lnTo>
                  <a:lnTo>
                    <a:pt x="195" y="780"/>
                  </a:lnTo>
                </a:path>
              </a:pathLst>
            </a:custGeom>
            <a:solidFill>
              <a:schemeClr val="bg1">
                <a:alpha val="100000"/>
              </a:schemeClr>
            </a:solidFill>
            <a:ln w="6350" cap="flat" cmpd="sng">
              <a:solidFill>
                <a:schemeClr val="tx1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3223" name="任意多边形 1883222"/>
            <p:cNvSpPr/>
            <p:nvPr/>
          </p:nvSpPr>
          <p:spPr>
            <a:xfrm rot="-32446388">
              <a:off x="3107" y="1440"/>
              <a:ext cx="198" cy="915"/>
            </a:xfrm>
            <a:custGeom>
              <a:avLst/>
              <a:gdLst/>
              <a:ahLst/>
              <a:cxnLst/>
              <a:pathLst>
                <a:path w="198" h="915">
                  <a:moveTo>
                    <a:pt x="198" y="123"/>
                  </a:moveTo>
                  <a:lnTo>
                    <a:pt x="198" y="0"/>
                  </a:lnTo>
                  <a:lnTo>
                    <a:pt x="0" y="462"/>
                  </a:lnTo>
                  <a:lnTo>
                    <a:pt x="195" y="915"/>
                  </a:lnTo>
                  <a:lnTo>
                    <a:pt x="195" y="780"/>
                  </a:lnTo>
                </a:path>
              </a:pathLst>
            </a:custGeom>
            <a:solidFill>
              <a:schemeClr val="bg1">
                <a:alpha val="100000"/>
              </a:schemeClr>
            </a:solidFill>
            <a:ln w="6350" cap="flat" cmpd="sng">
              <a:solidFill>
                <a:schemeClr val="tx1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3224" name="任意多边形 1883223"/>
            <p:cNvSpPr/>
            <p:nvPr/>
          </p:nvSpPr>
          <p:spPr>
            <a:xfrm rot="17966061" flipH="1">
              <a:off x="2320" y="1806"/>
              <a:ext cx="198" cy="915"/>
            </a:xfrm>
            <a:custGeom>
              <a:avLst/>
              <a:gdLst/>
              <a:ahLst/>
              <a:cxnLst/>
              <a:pathLst>
                <a:path w="198" h="915">
                  <a:moveTo>
                    <a:pt x="198" y="123"/>
                  </a:moveTo>
                  <a:lnTo>
                    <a:pt x="198" y="0"/>
                  </a:lnTo>
                  <a:lnTo>
                    <a:pt x="0" y="462"/>
                  </a:lnTo>
                  <a:lnTo>
                    <a:pt x="195" y="915"/>
                  </a:lnTo>
                  <a:lnTo>
                    <a:pt x="195" y="780"/>
                  </a:lnTo>
                </a:path>
              </a:pathLst>
            </a:custGeom>
            <a:solidFill>
              <a:schemeClr val="bg1">
                <a:alpha val="100000"/>
              </a:schemeClr>
            </a:solidFill>
            <a:ln w="6350" cap="flat" cmpd="sng">
              <a:solidFill>
                <a:schemeClr val="tx1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3225" name="文本框 1883224"/>
            <p:cNvSpPr txBox="1"/>
            <p:nvPr/>
          </p:nvSpPr>
          <p:spPr>
            <a:xfrm>
              <a:off x="2712" y="2550"/>
              <a:ext cx="805" cy="433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200">
                  <a:solidFill>
                    <a:schemeClr val="bg1"/>
                  </a:solidFill>
                  <a:latin typeface="Arial" panose="020B0604020202020204" pitchFamily="34" charset="0"/>
                </a:rPr>
                <a:t>……………</a:t>
              </a:r>
              <a:endParaRPr lang="en-US" altLang="zh-CN" sz="120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883226" name="文本框 1883225"/>
            <p:cNvSpPr txBox="1"/>
            <p:nvPr/>
          </p:nvSpPr>
          <p:spPr>
            <a:xfrm>
              <a:off x="3371" y="1903"/>
              <a:ext cx="564" cy="434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200" b="0">
                  <a:latin typeface="Arial" panose="020B0604020202020204" pitchFamily="34" charset="0"/>
                </a:rPr>
                <a:t>……………</a:t>
              </a:r>
              <a:endParaRPr lang="en-US" altLang="zh-CN" sz="1200" b="0">
                <a:latin typeface="Arial" panose="020B0604020202020204" pitchFamily="34" charset="0"/>
              </a:endParaRPr>
            </a:p>
          </p:txBody>
        </p:sp>
        <p:sp>
          <p:nvSpPr>
            <p:cNvPr id="1883227" name="文本框 1883226"/>
            <p:cNvSpPr txBox="1"/>
            <p:nvPr/>
          </p:nvSpPr>
          <p:spPr>
            <a:xfrm>
              <a:off x="2483" y="1738"/>
              <a:ext cx="564" cy="433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200" b="0">
                  <a:latin typeface="Arial" panose="020B0604020202020204" pitchFamily="34" charset="0"/>
                </a:rPr>
                <a:t>……………</a:t>
              </a:r>
              <a:endParaRPr lang="en-US" altLang="zh-CN" sz="1200" b="0">
                <a:latin typeface="Arial" panose="020B0604020202020204" pitchFamily="34" charset="0"/>
              </a:endParaRPr>
            </a:p>
          </p:txBody>
        </p:sp>
        <p:sp>
          <p:nvSpPr>
            <p:cNvPr id="1883228" name="文本框 1883227"/>
            <p:cNvSpPr txBox="1"/>
            <p:nvPr/>
          </p:nvSpPr>
          <p:spPr>
            <a:xfrm>
              <a:off x="3699" y="2657"/>
              <a:ext cx="563" cy="433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200" b="0">
                  <a:latin typeface="Arial" panose="020B0604020202020204" pitchFamily="34" charset="0"/>
                </a:rPr>
                <a:t>……………</a:t>
              </a:r>
              <a:endParaRPr lang="en-US" altLang="zh-CN" sz="1200" b="0">
                <a:latin typeface="Arial" panose="020B0604020202020204" pitchFamily="34" charset="0"/>
              </a:endParaRPr>
            </a:p>
          </p:txBody>
        </p:sp>
        <p:sp>
          <p:nvSpPr>
            <p:cNvPr id="1883229" name="文本框 1883228"/>
            <p:cNvSpPr txBox="1"/>
            <p:nvPr/>
          </p:nvSpPr>
          <p:spPr>
            <a:xfrm>
              <a:off x="3177" y="3352"/>
              <a:ext cx="567" cy="434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200" b="0">
                  <a:latin typeface="Arial" panose="020B0604020202020204" pitchFamily="34" charset="0"/>
                </a:rPr>
                <a:t>……………</a:t>
              </a:r>
              <a:endParaRPr lang="en-US" altLang="zh-CN" sz="1200" b="0">
                <a:latin typeface="Arial" panose="020B0604020202020204" pitchFamily="34" charset="0"/>
              </a:endParaRPr>
            </a:p>
          </p:txBody>
        </p:sp>
        <p:sp>
          <p:nvSpPr>
            <p:cNvPr id="1883230" name="文本框 1883229"/>
            <p:cNvSpPr txBox="1"/>
            <p:nvPr/>
          </p:nvSpPr>
          <p:spPr>
            <a:xfrm>
              <a:off x="2263" y="3177"/>
              <a:ext cx="570" cy="433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200" b="0">
                  <a:latin typeface="Arial" panose="020B0604020202020204" pitchFamily="34" charset="0"/>
                </a:rPr>
                <a:t>……………</a:t>
              </a:r>
              <a:endParaRPr lang="en-US" altLang="zh-CN" sz="1200" b="0">
                <a:latin typeface="Arial" panose="020B0604020202020204" pitchFamily="34" charset="0"/>
              </a:endParaRPr>
            </a:p>
          </p:txBody>
        </p:sp>
        <p:sp>
          <p:nvSpPr>
            <p:cNvPr id="1883231" name="文本框 1883230"/>
            <p:cNvSpPr txBox="1"/>
            <p:nvPr/>
          </p:nvSpPr>
          <p:spPr>
            <a:xfrm>
              <a:off x="1978" y="2423"/>
              <a:ext cx="563" cy="434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200" b="0">
                  <a:latin typeface="Arial" panose="020B0604020202020204" pitchFamily="34" charset="0"/>
                </a:rPr>
                <a:t>……………</a:t>
              </a:r>
              <a:endParaRPr lang="en-US" altLang="zh-CN" sz="1200" b="0">
                <a:latin typeface="Arial" panose="020B0604020202020204" pitchFamily="34" charset="0"/>
              </a:endParaRPr>
            </a:p>
          </p:txBody>
        </p:sp>
      </p:grpSp>
      <p:grpSp>
        <p:nvGrpSpPr>
          <p:cNvPr id="1883256" name="组合 1883255"/>
          <p:cNvGrpSpPr/>
          <p:nvPr/>
        </p:nvGrpSpPr>
        <p:grpSpPr>
          <a:xfrm>
            <a:off x="2916238" y="3789363"/>
            <a:ext cx="2303462" cy="2305050"/>
            <a:chOff x="1827" y="1440"/>
            <a:chExt cx="2587" cy="2591"/>
          </a:xfrm>
        </p:grpSpPr>
        <p:sp>
          <p:nvSpPr>
            <p:cNvPr id="1883233" name="任意多边形 1883232"/>
            <p:cNvSpPr/>
            <p:nvPr/>
          </p:nvSpPr>
          <p:spPr>
            <a:xfrm>
              <a:off x="3140" y="1550"/>
              <a:ext cx="936" cy="1210"/>
            </a:xfrm>
            <a:custGeom>
              <a:avLst/>
              <a:gdLst>
                <a:gd name="txL" fmla="*/ 0 w 16770"/>
                <a:gd name="txT" fmla="*/ 0 h 21600"/>
                <a:gd name="txR" fmla="*/ 16770 w 16770"/>
                <a:gd name="txB" fmla="*/ 21600 h 21600"/>
              </a:gdLst>
              <a:ahLst/>
              <a:cxnLst>
                <a:cxn ang="270">
                  <a:pos x="0" y="0"/>
                </a:cxn>
                <a:cxn ang="0">
                  <a:pos x="16770" y="7986"/>
                </a:cxn>
                <a:cxn ang="90">
                  <a:pos x="0" y="21600"/>
                </a:cxn>
              </a:cxnLst>
              <a:rect l="txL" t="txT" r="txR" b="txB"/>
              <a:pathLst>
                <a:path w="16770" h="21600" fill="none">
                  <a:moveTo>
                    <a:pt x="0" y="0"/>
                  </a:moveTo>
                  <a:arcTo wR="21600" hR="21600" stAng="-5400000" swAng="3055804"/>
                </a:path>
                <a:path w="16770" h="21600" stroke="0">
                  <a:moveTo>
                    <a:pt x="0" y="0"/>
                  </a:moveTo>
                  <a:arcTo wR="21600" hR="21600" stAng="-5400000" swAng="3055804"/>
                  <a:lnTo>
                    <a:pt x="0" y="21600"/>
                  </a:lnTo>
                  <a:close/>
                </a:path>
              </a:pathLst>
            </a:custGeom>
            <a:solidFill>
              <a:srgbClr val="FFFFFF"/>
            </a:solidFill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3234" name="任意多边形 1883233"/>
            <p:cNvSpPr/>
            <p:nvPr/>
          </p:nvSpPr>
          <p:spPr>
            <a:xfrm>
              <a:off x="3140" y="1997"/>
              <a:ext cx="1207" cy="1033"/>
            </a:xfrm>
            <a:custGeom>
              <a:avLst/>
              <a:gdLst>
                <a:gd name="txL" fmla="*/ 0 w 21600"/>
                <a:gd name="txT" fmla="*/ 0 h 18445"/>
                <a:gd name="txR" fmla="*/ 21600 w 21600"/>
                <a:gd name="txB" fmla="*/ 18445 h 18445"/>
              </a:gdLst>
              <a:ahLst/>
              <a:cxnLst>
                <a:cxn ang="270">
                  <a:pos x="16770" y="0"/>
                </a:cxn>
                <a:cxn ang="0">
                  <a:pos x="21052" y="18444"/>
                </a:cxn>
                <a:cxn ang="180">
                  <a:pos x="0" y="13613"/>
                </a:cxn>
              </a:cxnLst>
              <a:rect l="txL" t="txT" r="txR" b="txB"/>
              <a:pathLst>
                <a:path w="21600" h="18445" fill="none">
                  <a:moveTo>
                    <a:pt x="16770" y="0"/>
                  </a:moveTo>
                  <a:arcTo wR="21600" hR="21600" stAng="-2344072" swAng="3119538"/>
                </a:path>
                <a:path w="21600" h="18445" stroke="0">
                  <a:moveTo>
                    <a:pt x="16770" y="0"/>
                  </a:moveTo>
                  <a:arcTo wR="21600" hR="21600" stAng="-2344072" swAng="3119538"/>
                  <a:lnTo>
                    <a:pt x="0" y="13613"/>
                  </a:lnTo>
                  <a:close/>
                </a:path>
              </a:pathLst>
            </a:custGeom>
            <a:solidFill>
              <a:srgbClr val="FFFFFF"/>
            </a:solidFill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3235" name="任意多边形 1883234"/>
            <p:cNvSpPr/>
            <p:nvPr/>
          </p:nvSpPr>
          <p:spPr>
            <a:xfrm>
              <a:off x="3140" y="2760"/>
              <a:ext cx="1176" cy="1086"/>
            </a:xfrm>
            <a:custGeom>
              <a:avLst/>
              <a:gdLst>
                <a:gd name="txL" fmla="*/ 0 w 21053"/>
                <a:gd name="txT" fmla="*/ 0 h 19393"/>
                <a:gd name="txR" fmla="*/ 21053 w 21053"/>
                <a:gd name="txB" fmla="*/ 19393 h 19393"/>
              </a:gdLst>
              <a:ahLst/>
              <a:cxnLst>
                <a:cxn ang="0">
                  <a:pos x="21052" y="4831"/>
                </a:cxn>
                <a:cxn ang="90">
                  <a:pos x="9510" y="19393"/>
                </a:cxn>
                <a:cxn ang="270">
                  <a:pos x="0" y="0"/>
                </a:cxn>
              </a:cxnLst>
              <a:rect l="txL" t="txT" r="txR" b="txB"/>
              <a:pathLst>
                <a:path w="21053" h="19393" fill="none">
                  <a:moveTo>
                    <a:pt x="21052" y="4831"/>
                  </a:moveTo>
                  <a:arcTo wR="21600" hR="21600" stAng="-20824534" swAng="3057181"/>
                </a:path>
                <a:path w="21053" h="19393" stroke="0">
                  <a:moveTo>
                    <a:pt x="21052" y="4831"/>
                  </a:moveTo>
                  <a:arcTo wR="21600" hR="21600" stAng="-20824534" swAng="3057181"/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3236" name="任意多边形 1883235"/>
            <p:cNvSpPr/>
            <p:nvPr/>
          </p:nvSpPr>
          <p:spPr>
            <a:xfrm>
              <a:off x="2607" y="2760"/>
              <a:ext cx="1064" cy="1210"/>
            </a:xfrm>
            <a:custGeom>
              <a:avLst/>
              <a:gdLst>
                <a:gd name="txL" fmla="*/ 0 w 19036"/>
                <a:gd name="txT" fmla="*/ 0 h 21600"/>
                <a:gd name="txR" fmla="*/ 19036 w 19036"/>
                <a:gd name="txB" fmla="*/ 21600 h 21600"/>
              </a:gdLst>
              <a:ahLst/>
              <a:cxnLst>
                <a:cxn ang="90">
                  <a:pos x="19035" y="19393"/>
                </a:cxn>
                <a:cxn ang="180">
                  <a:pos x="0" y="19386"/>
                </a:cxn>
                <a:cxn ang="270">
                  <a:pos x="9525" y="0"/>
                </a:cxn>
              </a:cxnLst>
              <a:rect l="txL" t="txT" r="txR" b="txB"/>
              <a:pathLst>
                <a:path w="19036" h="21600" fill="none">
                  <a:moveTo>
                    <a:pt x="19035" y="19393"/>
                  </a:moveTo>
                  <a:arcTo wR="21600" hR="21600" stAng="-17767353" swAng="3137340"/>
                </a:path>
                <a:path w="19036" h="21600" stroke="0">
                  <a:moveTo>
                    <a:pt x="19035" y="19393"/>
                  </a:moveTo>
                  <a:arcTo wR="21600" hR="21600" stAng="-17767353" swAng="3137340"/>
                  <a:lnTo>
                    <a:pt x="9525" y="0"/>
                  </a:lnTo>
                  <a:close/>
                </a:path>
              </a:pathLst>
            </a:custGeom>
            <a:solidFill>
              <a:srgbClr val="FFFFFF"/>
            </a:solidFill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3237" name="任意多边形 1883236"/>
            <p:cNvSpPr/>
            <p:nvPr/>
          </p:nvSpPr>
          <p:spPr>
            <a:xfrm>
              <a:off x="1962" y="2760"/>
              <a:ext cx="1178" cy="1086"/>
            </a:xfrm>
            <a:custGeom>
              <a:avLst/>
              <a:gdLst>
                <a:gd name="txL" fmla="*/ 0 w 21054"/>
                <a:gd name="txT" fmla="*/ 0 h 19386"/>
                <a:gd name="txR" fmla="*/ 21054 w 21054"/>
                <a:gd name="txB" fmla="*/ 19386 h 19386"/>
              </a:gdLst>
              <a:ahLst/>
              <a:cxnLst>
                <a:cxn ang="90">
                  <a:pos x="11528" y="19386"/>
                </a:cxn>
                <a:cxn ang="180">
                  <a:pos x="0" y="4827"/>
                </a:cxn>
                <a:cxn ang="270">
                  <a:pos x="21054" y="0"/>
                </a:cxn>
              </a:cxnLst>
              <a:rect l="txL" t="txT" r="txR" b="txB"/>
              <a:pathLst>
                <a:path w="21054" h="19386" fill="none">
                  <a:moveTo>
                    <a:pt x="11528" y="19386"/>
                  </a:moveTo>
                  <a:arcTo wR="21600" hR="21600" stAng="-14629870" swAng="3055096"/>
                </a:path>
                <a:path w="21054" h="19386" stroke="0">
                  <a:moveTo>
                    <a:pt x="11528" y="19386"/>
                  </a:moveTo>
                  <a:arcTo wR="21600" hR="21600" stAng="-14629870" swAng="3055096"/>
                  <a:lnTo>
                    <a:pt x="21054" y="0"/>
                  </a:lnTo>
                  <a:close/>
                </a:path>
              </a:pathLst>
            </a:custGeom>
            <a:solidFill>
              <a:srgbClr val="FFFFFF"/>
            </a:solidFill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3238" name="任意多边形 1883237"/>
            <p:cNvSpPr/>
            <p:nvPr/>
          </p:nvSpPr>
          <p:spPr>
            <a:xfrm>
              <a:off x="1931" y="1998"/>
              <a:ext cx="1209" cy="1033"/>
            </a:xfrm>
            <a:custGeom>
              <a:avLst/>
              <a:gdLst>
                <a:gd name="txL" fmla="*/ 0 w 21600"/>
                <a:gd name="txT" fmla="*/ 0 h 18433"/>
                <a:gd name="txR" fmla="*/ 21600 w 21600"/>
                <a:gd name="txB" fmla="*/ 18433 h 18433"/>
              </a:gdLst>
              <a:ahLst/>
              <a:cxnLst>
                <a:cxn ang="180">
                  <a:pos x="546" y="18432"/>
                </a:cxn>
                <a:cxn ang="270">
                  <a:pos x="4822" y="0"/>
                </a:cxn>
                <a:cxn ang="0">
                  <a:pos x="21600" y="13605"/>
                </a:cxn>
              </a:cxnLst>
              <a:rect l="txL" t="txT" r="txR" b="txB"/>
              <a:pathLst>
                <a:path w="21600" h="18433" fill="none">
                  <a:moveTo>
                    <a:pt x="546" y="18432"/>
                  </a:moveTo>
                  <a:arcTo wR="21600" hR="21600" stAng="-11574774" swAng="3117055"/>
                </a:path>
                <a:path w="21600" h="18433" stroke="0">
                  <a:moveTo>
                    <a:pt x="546" y="18432"/>
                  </a:moveTo>
                  <a:arcTo wR="21600" hR="21600" stAng="-11574774" swAng="3117055"/>
                  <a:lnTo>
                    <a:pt x="21600" y="13605"/>
                  </a:lnTo>
                  <a:close/>
                </a:path>
              </a:pathLst>
            </a:custGeom>
            <a:solidFill>
              <a:srgbClr val="FFFFFF"/>
            </a:solidFill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3239" name="任意多边形 1883238"/>
            <p:cNvSpPr/>
            <p:nvPr/>
          </p:nvSpPr>
          <p:spPr>
            <a:xfrm>
              <a:off x="2201" y="1550"/>
              <a:ext cx="939" cy="1210"/>
            </a:xfrm>
            <a:custGeom>
              <a:avLst/>
              <a:gdLst>
                <a:gd name="txL" fmla="*/ 0 w 16777"/>
                <a:gd name="txT" fmla="*/ 0 h 21600"/>
                <a:gd name="txR" fmla="*/ 16777 w 16777"/>
                <a:gd name="txB" fmla="*/ 21600 h 21600"/>
              </a:gdLst>
              <a:ahLst/>
              <a:cxnLst>
                <a:cxn ang="180">
                  <a:pos x="0" y="7995"/>
                </a:cxn>
                <a:cxn ang="270">
                  <a:pos x="16776" y="0"/>
                </a:cxn>
                <a:cxn ang="90">
                  <a:pos x="16777" y="21600"/>
                </a:cxn>
              </a:cxnLst>
              <a:rect l="txL" t="txT" r="txR" b="txB"/>
              <a:pathLst>
                <a:path w="16777" h="21600" fill="none">
                  <a:moveTo>
                    <a:pt x="0" y="7995"/>
                  </a:moveTo>
                  <a:arcTo wR="21600" hR="21600" stAng="-8457619" swAng="3057459"/>
                </a:path>
                <a:path w="16777" h="21600" stroke="0">
                  <a:moveTo>
                    <a:pt x="0" y="7995"/>
                  </a:moveTo>
                  <a:arcTo wR="21600" hR="21600" stAng="-8457619" swAng="3057459"/>
                  <a:lnTo>
                    <a:pt x="16777" y="21600"/>
                  </a:lnTo>
                  <a:close/>
                </a:path>
              </a:pathLst>
            </a:custGeom>
            <a:solidFill>
              <a:srgbClr val="FFFFFF"/>
            </a:solidFill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3240" name="椭圆 1883239"/>
            <p:cNvSpPr/>
            <p:nvPr/>
          </p:nvSpPr>
          <p:spPr>
            <a:xfrm>
              <a:off x="2635" y="2253"/>
              <a:ext cx="1014" cy="1014"/>
            </a:xfrm>
            <a:prstGeom prst="ellipse">
              <a:avLst/>
            </a:prstGeom>
            <a:solidFill>
              <a:schemeClr val="hlink"/>
            </a:solidFill>
            <a:ln w="63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3241" name="任意多边形 1883240"/>
            <p:cNvSpPr/>
            <p:nvPr/>
          </p:nvSpPr>
          <p:spPr>
            <a:xfrm rot="-29293136">
              <a:off x="3756" y="1820"/>
              <a:ext cx="198" cy="915"/>
            </a:xfrm>
            <a:custGeom>
              <a:avLst/>
              <a:gdLst/>
              <a:ahLst/>
              <a:cxnLst/>
              <a:pathLst>
                <a:path w="198" h="915">
                  <a:moveTo>
                    <a:pt x="198" y="123"/>
                  </a:moveTo>
                  <a:lnTo>
                    <a:pt x="198" y="0"/>
                  </a:lnTo>
                  <a:lnTo>
                    <a:pt x="0" y="462"/>
                  </a:lnTo>
                  <a:lnTo>
                    <a:pt x="195" y="915"/>
                  </a:lnTo>
                  <a:lnTo>
                    <a:pt x="195" y="780"/>
                  </a:lnTo>
                </a:path>
              </a:pathLst>
            </a:custGeom>
            <a:solidFill>
              <a:schemeClr val="bg1">
                <a:alpha val="100000"/>
              </a:schemeClr>
            </a:solidFill>
            <a:ln w="6350" cap="flat" cmpd="sng">
              <a:solidFill>
                <a:schemeClr val="tx1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3242" name="任意多边形 1883241"/>
            <p:cNvSpPr/>
            <p:nvPr/>
          </p:nvSpPr>
          <p:spPr>
            <a:xfrm rot="-26231635">
              <a:off x="3857" y="2576"/>
              <a:ext cx="198" cy="916"/>
            </a:xfrm>
            <a:custGeom>
              <a:avLst/>
              <a:gdLst/>
              <a:ahLst/>
              <a:cxnLst/>
              <a:pathLst>
                <a:path w="198" h="915">
                  <a:moveTo>
                    <a:pt x="198" y="123"/>
                  </a:moveTo>
                  <a:lnTo>
                    <a:pt x="198" y="0"/>
                  </a:lnTo>
                  <a:lnTo>
                    <a:pt x="0" y="462"/>
                  </a:lnTo>
                  <a:lnTo>
                    <a:pt x="195" y="915"/>
                  </a:lnTo>
                  <a:lnTo>
                    <a:pt x="195" y="780"/>
                  </a:lnTo>
                </a:path>
              </a:pathLst>
            </a:custGeom>
            <a:solidFill>
              <a:schemeClr val="bg1">
                <a:alpha val="100000"/>
              </a:schemeClr>
            </a:solidFill>
            <a:ln w="6350" cap="flat" cmpd="sng">
              <a:solidFill>
                <a:schemeClr val="tx1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3243" name="任意多边形 1883242"/>
            <p:cNvSpPr/>
            <p:nvPr/>
          </p:nvSpPr>
          <p:spPr>
            <a:xfrm rot="-23175623">
              <a:off x="3337" y="3116"/>
              <a:ext cx="198" cy="915"/>
            </a:xfrm>
            <a:custGeom>
              <a:avLst/>
              <a:gdLst/>
              <a:ahLst/>
              <a:cxnLst/>
              <a:pathLst>
                <a:path w="198" h="915">
                  <a:moveTo>
                    <a:pt x="198" y="123"/>
                  </a:moveTo>
                  <a:lnTo>
                    <a:pt x="198" y="0"/>
                  </a:lnTo>
                  <a:lnTo>
                    <a:pt x="0" y="462"/>
                  </a:lnTo>
                  <a:lnTo>
                    <a:pt x="195" y="915"/>
                  </a:lnTo>
                  <a:lnTo>
                    <a:pt x="195" y="780"/>
                  </a:lnTo>
                </a:path>
              </a:pathLst>
            </a:custGeom>
            <a:solidFill>
              <a:schemeClr val="bg1">
                <a:alpha val="100000"/>
              </a:schemeClr>
            </a:solidFill>
            <a:ln w="6350" cap="flat" cmpd="sng">
              <a:solidFill>
                <a:schemeClr val="tx1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3244" name="任意多边形 1883243"/>
            <p:cNvSpPr/>
            <p:nvPr/>
          </p:nvSpPr>
          <p:spPr>
            <a:xfrm rot="-20082761">
              <a:off x="2581" y="3036"/>
              <a:ext cx="198" cy="915"/>
            </a:xfrm>
            <a:custGeom>
              <a:avLst/>
              <a:gdLst/>
              <a:ahLst/>
              <a:cxnLst/>
              <a:pathLst>
                <a:path w="198" h="915">
                  <a:moveTo>
                    <a:pt x="198" y="123"/>
                  </a:moveTo>
                  <a:lnTo>
                    <a:pt x="198" y="0"/>
                  </a:lnTo>
                  <a:lnTo>
                    <a:pt x="0" y="462"/>
                  </a:lnTo>
                  <a:lnTo>
                    <a:pt x="195" y="915"/>
                  </a:lnTo>
                  <a:lnTo>
                    <a:pt x="195" y="780"/>
                  </a:lnTo>
                </a:path>
              </a:pathLst>
            </a:custGeom>
            <a:solidFill>
              <a:schemeClr val="bg1">
                <a:alpha val="100000"/>
              </a:schemeClr>
            </a:solidFill>
            <a:ln w="6350" cap="flat" cmpd="sng">
              <a:solidFill>
                <a:schemeClr val="tx1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3245" name="任意多边形 1883244"/>
            <p:cNvSpPr/>
            <p:nvPr/>
          </p:nvSpPr>
          <p:spPr>
            <a:xfrm rot="-17022140">
              <a:off x="2185" y="2413"/>
              <a:ext cx="198" cy="914"/>
            </a:xfrm>
            <a:custGeom>
              <a:avLst/>
              <a:gdLst/>
              <a:ahLst/>
              <a:cxnLst/>
              <a:pathLst>
                <a:path w="198" h="915">
                  <a:moveTo>
                    <a:pt x="198" y="123"/>
                  </a:moveTo>
                  <a:lnTo>
                    <a:pt x="198" y="0"/>
                  </a:lnTo>
                  <a:lnTo>
                    <a:pt x="0" y="462"/>
                  </a:lnTo>
                  <a:lnTo>
                    <a:pt x="195" y="915"/>
                  </a:lnTo>
                  <a:lnTo>
                    <a:pt x="195" y="780"/>
                  </a:lnTo>
                </a:path>
              </a:pathLst>
            </a:custGeom>
            <a:solidFill>
              <a:schemeClr val="bg1">
                <a:alpha val="100000"/>
              </a:schemeClr>
            </a:solidFill>
            <a:ln w="6350" cap="flat" cmpd="sng">
              <a:solidFill>
                <a:schemeClr val="tx1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3246" name="任意多边形 1883245"/>
            <p:cNvSpPr/>
            <p:nvPr/>
          </p:nvSpPr>
          <p:spPr>
            <a:xfrm rot="-13845193">
              <a:off x="2432" y="1692"/>
              <a:ext cx="198" cy="915"/>
            </a:xfrm>
            <a:custGeom>
              <a:avLst/>
              <a:gdLst/>
              <a:ahLst/>
              <a:cxnLst/>
              <a:pathLst>
                <a:path w="198" h="915">
                  <a:moveTo>
                    <a:pt x="198" y="123"/>
                  </a:moveTo>
                  <a:lnTo>
                    <a:pt x="198" y="0"/>
                  </a:lnTo>
                  <a:lnTo>
                    <a:pt x="0" y="462"/>
                  </a:lnTo>
                  <a:lnTo>
                    <a:pt x="195" y="915"/>
                  </a:lnTo>
                  <a:lnTo>
                    <a:pt x="195" y="780"/>
                  </a:lnTo>
                </a:path>
              </a:pathLst>
            </a:custGeom>
            <a:solidFill>
              <a:schemeClr val="bg1">
                <a:alpha val="100000"/>
              </a:schemeClr>
            </a:solidFill>
            <a:ln w="6350" cap="flat" cmpd="sng">
              <a:solidFill>
                <a:schemeClr val="tx1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3247" name="任意多边形 1883246"/>
            <p:cNvSpPr/>
            <p:nvPr/>
          </p:nvSpPr>
          <p:spPr>
            <a:xfrm rot="-10854711">
              <a:off x="3125" y="1440"/>
              <a:ext cx="198" cy="915"/>
            </a:xfrm>
            <a:custGeom>
              <a:avLst/>
              <a:gdLst/>
              <a:ahLst/>
              <a:cxnLst/>
              <a:pathLst>
                <a:path w="198" h="915">
                  <a:moveTo>
                    <a:pt x="198" y="123"/>
                  </a:moveTo>
                  <a:lnTo>
                    <a:pt x="198" y="0"/>
                  </a:lnTo>
                  <a:lnTo>
                    <a:pt x="0" y="462"/>
                  </a:lnTo>
                  <a:lnTo>
                    <a:pt x="195" y="915"/>
                  </a:lnTo>
                  <a:lnTo>
                    <a:pt x="195" y="780"/>
                  </a:lnTo>
                </a:path>
              </a:pathLst>
            </a:custGeom>
            <a:solidFill>
              <a:schemeClr val="bg1">
                <a:alpha val="100000"/>
              </a:schemeClr>
            </a:solidFill>
            <a:ln w="6350" cap="flat" cmpd="sng">
              <a:solidFill>
                <a:schemeClr val="tx1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3248" name="文本框 1883247"/>
            <p:cNvSpPr txBox="1"/>
            <p:nvPr/>
          </p:nvSpPr>
          <p:spPr>
            <a:xfrm>
              <a:off x="2738" y="2553"/>
              <a:ext cx="806" cy="411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200">
                  <a:solidFill>
                    <a:schemeClr val="bg1"/>
                  </a:solidFill>
                  <a:latin typeface="Arial" panose="020B0604020202020204" pitchFamily="34" charset="0"/>
                </a:rPr>
                <a:t>……………</a:t>
              </a:r>
              <a:endParaRPr lang="en-US" altLang="zh-CN" sz="120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883249" name="文本框 1883248"/>
            <p:cNvSpPr txBox="1"/>
            <p:nvPr/>
          </p:nvSpPr>
          <p:spPr>
            <a:xfrm>
              <a:off x="3328" y="1900"/>
              <a:ext cx="567" cy="411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200" b="0">
                  <a:latin typeface="Arial" panose="020B0604020202020204" pitchFamily="34" charset="0"/>
                </a:rPr>
                <a:t>……………</a:t>
              </a:r>
              <a:endParaRPr lang="en-US" altLang="zh-CN" sz="1200" b="0">
                <a:latin typeface="Arial" panose="020B0604020202020204" pitchFamily="34" charset="0"/>
              </a:endParaRPr>
            </a:p>
          </p:txBody>
        </p:sp>
        <p:sp>
          <p:nvSpPr>
            <p:cNvPr id="1883250" name="文本框 1883249"/>
            <p:cNvSpPr txBox="1"/>
            <p:nvPr/>
          </p:nvSpPr>
          <p:spPr>
            <a:xfrm>
              <a:off x="3720" y="2511"/>
              <a:ext cx="567" cy="410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200" b="0">
                  <a:latin typeface="Arial" panose="020B0604020202020204" pitchFamily="34" charset="0"/>
                </a:rPr>
                <a:t>……………</a:t>
              </a:r>
              <a:endParaRPr lang="en-US" altLang="zh-CN" sz="1200" b="0">
                <a:latin typeface="Arial" panose="020B0604020202020204" pitchFamily="34" charset="0"/>
              </a:endParaRPr>
            </a:p>
          </p:txBody>
        </p:sp>
        <p:sp>
          <p:nvSpPr>
            <p:cNvPr id="1883251" name="文本框 1883250"/>
            <p:cNvSpPr txBox="1"/>
            <p:nvPr/>
          </p:nvSpPr>
          <p:spPr>
            <a:xfrm>
              <a:off x="3482" y="3173"/>
              <a:ext cx="567" cy="410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200" b="0">
                  <a:latin typeface="Arial" panose="020B0604020202020204" pitchFamily="34" charset="0"/>
                </a:rPr>
                <a:t>……………</a:t>
              </a:r>
              <a:endParaRPr lang="en-US" altLang="zh-CN" sz="1200" b="0">
                <a:latin typeface="Arial" panose="020B0604020202020204" pitchFamily="34" charset="0"/>
              </a:endParaRPr>
            </a:p>
          </p:txBody>
        </p:sp>
        <p:sp>
          <p:nvSpPr>
            <p:cNvPr id="1883252" name="文本框 1883251"/>
            <p:cNvSpPr txBox="1"/>
            <p:nvPr/>
          </p:nvSpPr>
          <p:spPr>
            <a:xfrm>
              <a:off x="2688" y="3408"/>
              <a:ext cx="565" cy="411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200" b="0">
                  <a:latin typeface="Arial" panose="020B0604020202020204" pitchFamily="34" charset="0"/>
                </a:rPr>
                <a:t>……………</a:t>
              </a:r>
              <a:endParaRPr lang="en-US" altLang="zh-CN" sz="1200" b="0">
                <a:latin typeface="Arial" panose="020B0604020202020204" pitchFamily="34" charset="0"/>
              </a:endParaRPr>
            </a:p>
          </p:txBody>
        </p:sp>
        <p:sp>
          <p:nvSpPr>
            <p:cNvPr id="1883253" name="文本框 1883252"/>
            <p:cNvSpPr txBox="1"/>
            <p:nvPr/>
          </p:nvSpPr>
          <p:spPr>
            <a:xfrm>
              <a:off x="2114" y="2934"/>
              <a:ext cx="565" cy="410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200" b="0">
                  <a:latin typeface="Arial" panose="020B0604020202020204" pitchFamily="34" charset="0"/>
                </a:rPr>
                <a:t>……………</a:t>
              </a:r>
              <a:endParaRPr lang="en-US" altLang="zh-CN" sz="1200" b="0">
                <a:latin typeface="Arial" panose="020B0604020202020204" pitchFamily="34" charset="0"/>
              </a:endParaRPr>
            </a:p>
          </p:txBody>
        </p:sp>
        <p:sp>
          <p:nvSpPr>
            <p:cNvPr id="1883254" name="文本框 1883253"/>
            <p:cNvSpPr txBox="1"/>
            <p:nvPr/>
          </p:nvSpPr>
          <p:spPr>
            <a:xfrm>
              <a:off x="2039" y="2270"/>
              <a:ext cx="569" cy="410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200" b="0">
                  <a:latin typeface="Arial" panose="020B0604020202020204" pitchFamily="34" charset="0"/>
                </a:rPr>
                <a:t>……………</a:t>
              </a:r>
              <a:endParaRPr lang="en-US" altLang="zh-CN" sz="1200" b="0">
                <a:latin typeface="Arial" panose="020B0604020202020204" pitchFamily="34" charset="0"/>
              </a:endParaRPr>
            </a:p>
          </p:txBody>
        </p:sp>
        <p:sp>
          <p:nvSpPr>
            <p:cNvPr id="1883255" name="文本框 1883254"/>
            <p:cNvSpPr txBox="1"/>
            <p:nvPr/>
          </p:nvSpPr>
          <p:spPr>
            <a:xfrm>
              <a:off x="2563" y="1727"/>
              <a:ext cx="564" cy="411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200" b="0">
                  <a:latin typeface="Arial" panose="020B0604020202020204" pitchFamily="34" charset="0"/>
                </a:rPr>
                <a:t>……………</a:t>
              </a:r>
              <a:endParaRPr lang="en-US" altLang="zh-CN" sz="1200" b="0">
                <a:latin typeface="Arial" panose="020B0604020202020204" pitchFamily="34" charset="0"/>
              </a:endParaRPr>
            </a:p>
          </p:txBody>
        </p:sp>
      </p:grpSp>
      <p:grpSp>
        <p:nvGrpSpPr>
          <p:cNvPr id="1883258" name="组合 1883257"/>
          <p:cNvGrpSpPr/>
          <p:nvPr/>
        </p:nvGrpSpPr>
        <p:grpSpPr>
          <a:xfrm>
            <a:off x="4464050" y="1125538"/>
            <a:ext cx="2305050" cy="2159000"/>
            <a:chOff x="3560" y="482"/>
            <a:chExt cx="1860" cy="1769"/>
          </a:xfrm>
        </p:grpSpPr>
        <p:grpSp>
          <p:nvGrpSpPr>
            <p:cNvPr id="1883192" name="组合 1883191"/>
            <p:cNvGrpSpPr/>
            <p:nvPr/>
          </p:nvGrpSpPr>
          <p:grpSpPr>
            <a:xfrm>
              <a:off x="3669" y="482"/>
              <a:ext cx="1751" cy="1769"/>
              <a:chOff x="2897" y="482"/>
              <a:chExt cx="2523" cy="2619"/>
            </a:xfrm>
          </p:grpSpPr>
          <p:sp>
            <p:nvSpPr>
              <p:cNvPr id="1883152" name="文本框 1883151"/>
              <p:cNvSpPr txBox="1"/>
              <p:nvPr/>
            </p:nvSpPr>
            <p:spPr>
              <a:xfrm>
                <a:off x="3662" y="2238"/>
                <a:ext cx="564" cy="443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lIns="0" tIns="0" rIns="0" bIns="0" anchor="ctr" anchorCtr="0">
                <a:spAutoFit/>
              </a:bodyPr>
              <a:p>
                <a:pPr eaLnBrk="0" hangingPunct="0"/>
                <a:r>
                  <a:rPr lang="en-US" altLang="zh-CN" sz="1200" b="0">
                    <a:latin typeface="Arial" panose="020B0604020202020204" pitchFamily="34" charset="0"/>
                  </a:rPr>
                  <a:t>……………</a:t>
                </a:r>
                <a:endParaRPr lang="en-US" altLang="zh-CN" sz="1200" b="0">
                  <a:latin typeface="Arial" panose="020B0604020202020204" pitchFamily="34" charset="0"/>
                </a:endParaRPr>
              </a:p>
            </p:txBody>
          </p:sp>
          <p:sp>
            <p:nvSpPr>
              <p:cNvPr id="1883155" name="任意多边形 1883154"/>
              <p:cNvSpPr/>
              <p:nvPr/>
            </p:nvSpPr>
            <p:spPr>
              <a:xfrm rot="-10800000">
                <a:off x="3147" y="1440"/>
                <a:ext cx="198" cy="915"/>
              </a:xfrm>
              <a:custGeom>
                <a:avLst/>
                <a:gdLst/>
                <a:ahLst/>
                <a:cxnLst/>
                <a:pathLst>
                  <a:path w="198" h="915">
                    <a:moveTo>
                      <a:pt x="198" y="123"/>
                    </a:moveTo>
                    <a:lnTo>
                      <a:pt x="198" y="0"/>
                    </a:lnTo>
                    <a:lnTo>
                      <a:pt x="0" y="462"/>
                    </a:lnTo>
                    <a:lnTo>
                      <a:pt x="195" y="915"/>
                    </a:lnTo>
                    <a:lnTo>
                      <a:pt x="195" y="780"/>
                    </a:lnTo>
                  </a:path>
                </a:pathLst>
              </a:custGeom>
              <a:solidFill>
                <a:schemeClr val="bg1">
                  <a:alpha val="100000"/>
                </a:schemeClr>
              </a:solidFill>
              <a:ln w="6350" cap="flat" cmpd="sng">
                <a:solidFill>
                  <a:schemeClr val="tx1">
                    <a:alpha val="100000"/>
                  </a:schemeClr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83160" name="任意多边形 1883159"/>
              <p:cNvSpPr/>
              <p:nvPr/>
            </p:nvSpPr>
            <p:spPr>
              <a:xfrm>
                <a:off x="4105" y="580"/>
                <a:ext cx="1208" cy="1210"/>
              </a:xfrm>
              <a:custGeom>
                <a:avLst/>
                <a:gdLst>
                  <a:gd name="txL" fmla="*/ 0 w 21600"/>
                  <a:gd name="txT" fmla="*/ 0 h 21600"/>
                  <a:gd name="txR" fmla="*/ 21600 w 21600"/>
                  <a:gd name="txB" fmla="*/ 21600 h 21600"/>
                </a:gdLst>
                <a:ahLst/>
                <a:cxnLst>
                  <a:cxn ang="270">
                    <a:pos x="0" y="0"/>
                  </a:cxn>
                  <a:cxn ang="90">
                    <a:pos x="21600" y="21600"/>
                  </a:cxn>
                  <a:cxn ang="90">
                    <a:pos x="0" y="21600"/>
                  </a:cxn>
                </a:cxnLst>
                <a:rect l="txL" t="txT" r="txR" b="txB"/>
                <a:pathLst>
                  <a:path w="21600" h="21600" fill="none">
                    <a:moveTo>
                      <a:pt x="0" y="0"/>
                    </a:moveTo>
                    <a:arcTo wR="21600" hR="21600" stAng="-5400000" swAng="5400000"/>
                  </a:path>
                  <a:path w="21600" h="21600" stroke="0">
                    <a:moveTo>
                      <a:pt x="0" y="0"/>
                    </a:moveTo>
                    <a:arcTo wR="21600" hR="21600" stAng="-5400000" swAng="5400000"/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83161" name="任意多边形 1883160"/>
              <p:cNvSpPr/>
              <p:nvPr/>
            </p:nvSpPr>
            <p:spPr>
              <a:xfrm>
                <a:off x="4105" y="1790"/>
                <a:ext cx="1208" cy="1210"/>
              </a:xfrm>
              <a:custGeom>
                <a:avLst/>
                <a:gdLst>
                  <a:gd name="txL" fmla="*/ 0 w 21600"/>
                  <a:gd name="txT" fmla="*/ 0 h 21600"/>
                  <a:gd name="txR" fmla="*/ 21600 w 21600"/>
                  <a:gd name="txB" fmla="*/ 21600 h 21600"/>
                </a:gdLst>
                <a:ahLst/>
                <a:cxnLst>
                  <a:cxn ang="270">
                    <a:pos x="21600" y="0"/>
                  </a:cxn>
                  <a:cxn ang="90">
                    <a:pos x="0" y="21600"/>
                  </a:cxn>
                  <a:cxn ang="270">
                    <a:pos x="0" y="0"/>
                  </a:cxn>
                </a:cxnLst>
                <a:rect l="txL" t="txT" r="txR" b="txB"/>
                <a:pathLst>
                  <a:path w="21600" h="21600" fill="none">
                    <a:moveTo>
                      <a:pt x="21600" y="0"/>
                    </a:moveTo>
                    <a:arcTo wR="21600" hR="21600" stAng="0" swAng="5400000"/>
                  </a:path>
                  <a:path w="21600" h="21600" stroke="0">
                    <a:moveTo>
                      <a:pt x="21600" y="0"/>
                    </a:moveTo>
                    <a:arcTo wR="21600" hR="21600" stAng="0" swAng="5400000"/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83162" name="任意多边形 1883161"/>
              <p:cNvSpPr/>
              <p:nvPr/>
            </p:nvSpPr>
            <p:spPr>
              <a:xfrm>
                <a:off x="2897" y="1790"/>
                <a:ext cx="1208" cy="1210"/>
              </a:xfrm>
              <a:custGeom>
                <a:avLst/>
                <a:gdLst>
                  <a:gd name="txL" fmla="*/ 0 w 21600"/>
                  <a:gd name="txT" fmla="*/ 0 h 21600"/>
                  <a:gd name="txR" fmla="*/ 21600 w 21600"/>
                  <a:gd name="txB" fmla="*/ 21600 h 21600"/>
                </a:gdLst>
                <a:ahLst/>
                <a:cxnLst>
                  <a:cxn ang="90">
                    <a:pos x="21600" y="21600"/>
                  </a:cxn>
                  <a:cxn ang="270">
                    <a:pos x="0" y="0"/>
                  </a:cxn>
                  <a:cxn ang="270">
                    <a:pos x="21600" y="0"/>
                  </a:cxn>
                </a:cxnLst>
                <a:rect l="txL" t="txT" r="txR" b="txB"/>
                <a:pathLst>
                  <a:path w="21600" h="21600" fill="none">
                    <a:moveTo>
                      <a:pt x="21600" y="21600"/>
                    </a:moveTo>
                    <a:arcTo wR="21600" hR="21600" stAng="-16200000" swAng="5400000"/>
                  </a:path>
                  <a:path w="21600" h="21600" stroke="0">
                    <a:moveTo>
                      <a:pt x="21600" y="21600"/>
                    </a:moveTo>
                    <a:arcTo wR="21600" hR="21600" stAng="-16200000" swAng="5400000"/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FFFF"/>
              </a:solidFill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83163" name="任意多边形 1883162"/>
              <p:cNvSpPr/>
              <p:nvPr/>
            </p:nvSpPr>
            <p:spPr>
              <a:xfrm>
                <a:off x="2897" y="580"/>
                <a:ext cx="1208" cy="1210"/>
              </a:xfrm>
              <a:custGeom>
                <a:avLst/>
                <a:gdLst>
                  <a:gd name="txL" fmla="*/ 0 w 21600"/>
                  <a:gd name="txT" fmla="*/ 0 h 21600"/>
                  <a:gd name="txR" fmla="*/ 21600 w 21600"/>
                  <a:gd name="txB" fmla="*/ 21600 h 21600"/>
                </a:gdLst>
                <a:ahLst/>
                <a:cxnLst>
                  <a:cxn ang="90">
                    <a:pos x="0" y="21600"/>
                  </a:cxn>
                  <a:cxn ang="270">
                    <a:pos x="21599" y="0"/>
                  </a:cxn>
                  <a:cxn ang="90">
                    <a:pos x="21600" y="21600"/>
                  </a:cxn>
                </a:cxnLst>
                <a:rect l="txL" t="txT" r="txR" b="txB"/>
                <a:pathLst>
                  <a:path w="21600" h="21600" fill="none">
                    <a:moveTo>
                      <a:pt x="0" y="21600"/>
                    </a:moveTo>
                    <a:arcTo wR="21600" hR="21600" stAng="-10800000" swAng="5399841"/>
                  </a:path>
                  <a:path w="21600" h="21600" stroke="0">
                    <a:moveTo>
                      <a:pt x="0" y="21600"/>
                    </a:moveTo>
                    <a:arcTo wR="21600" hR="21600" stAng="-10800000" swAng="5399841"/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83164" name="文本框 1883163"/>
              <p:cNvSpPr txBox="1"/>
              <p:nvPr/>
            </p:nvSpPr>
            <p:spPr>
              <a:xfrm>
                <a:off x="4503" y="1056"/>
                <a:ext cx="564" cy="443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lIns="0" tIns="0" rIns="0" bIns="0" anchor="ctr" anchorCtr="0">
                <a:spAutoFit/>
              </a:bodyPr>
              <a:p>
                <a:pPr eaLnBrk="0" hangingPunct="0"/>
                <a:r>
                  <a:rPr lang="en-US" altLang="zh-CN" sz="1200" b="0">
                    <a:latin typeface="Arial" panose="020B0604020202020204" pitchFamily="34" charset="0"/>
                  </a:rPr>
                  <a:t>……………</a:t>
                </a:r>
                <a:endParaRPr lang="en-US" altLang="zh-CN" sz="1200" b="0">
                  <a:latin typeface="Arial" panose="020B0604020202020204" pitchFamily="34" charset="0"/>
                </a:endParaRPr>
              </a:p>
            </p:txBody>
          </p:sp>
          <p:sp>
            <p:nvSpPr>
              <p:cNvPr id="1883165" name="椭圆 1883164"/>
              <p:cNvSpPr/>
              <p:nvPr/>
            </p:nvSpPr>
            <p:spPr>
              <a:xfrm>
                <a:off x="3598" y="1283"/>
                <a:ext cx="1014" cy="1014"/>
              </a:xfrm>
              <a:prstGeom prst="ellipse">
                <a:avLst/>
              </a:prstGeom>
              <a:solidFill>
                <a:schemeClr val="hlink"/>
              </a:solidFill>
              <a:ln w="63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83166" name="文本框 1883165"/>
              <p:cNvSpPr txBox="1"/>
              <p:nvPr/>
            </p:nvSpPr>
            <p:spPr>
              <a:xfrm>
                <a:off x="3703" y="1570"/>
                <a:ext cx="806" cy="443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lIns="0" tIns="0" rIns="0" bIns="0" anchor="ctr" anchorCtr="0">
                <a:spAutoFit/>
              </a:bodyPr>
              <a:p>
                <a:pPr eaLnBrk="0" hangingPunct="0"/>
                <a:r>
                  <a:rPr lang="en-US" altLang="zh-CN" sz="1200">
                    <a:solidFill>
                      <a:schemeClr val="bg1"/>
                    </a:solidFill>
                    <a:latin typeface="Arial" panose="020B0604020202020204" pitchFamily="34" charset="0"/>
                  </a:rPr>
                  <a:t>……………</a:t>
                </a:r>
                <a:endParaRPr lang="en-US" altLang="zh-CN" sz="1200">
                  <a:solidFill>
                    <a:schemeClr val="bg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883167" name="任意多边形 1883166"/>
              <p:cNvSpPr/>
              <p:nvPr/>
            </p:nvSpPr>
            <p:spPr>
              <a:xfrm rot="-26991292">
                <a:off x="4863" y="1427"/>
                <a:ext cx="198" cy="915"/>
              </a:xfrm>
              <a:custGeom>
                <a:avLst/>
                <a:gdLst/>
                <a:ahLst/>
                <a:cxnLst/>
                <a:pathLst>
                  <a:path w="198" h="915">
                    <a:moveTo>
                      <a:pt x="198" y="123"/>
                    </a:moveTo>
                    <a:lnTo>
                      <a:pt x="198" y="0"/>
                    </a:lnTo>
                    <a:lnTo>
                      <a:pt x="0" y="462"/>
                    </a:lnTo>
                    <a:lnTo>
                      <a:pt x="195" y="915"/>
                    </a:lnTo>
                    <a:lnTo>
                      <a:pt x="195" y="780"/>
                    </a:lnTo>
                  </a:path>
                </a:pathLst>
              </a:custGeom>
              <a:solidFill>
                <a:schemeClr val="bg1">
                  <a:alpha val="100000"/>
                </a:schemeClr>
              </a:solidFill>
              <a:ln w="6350" cap="flat" cmpd="sng">
                <a:solidFill>
                  <a:schemeClr val="tx1">
                    <a:alpha val="100000"/>
                  </a:schemeClr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83169" name="任意多边形 1883168"/>
              <p:cNvSpPr/>
              <p:nvPr/>
            </p:nvSpPr>
            <p:spPr>
              <a:xfrm rot="21591292" flipH="1">
                <a:off x="4099" y="482"/>
                <a:ext cx="198" cy="915"/>
              </a:xfrm>
              <a:custGeom>
                <a:avLst/>
                <a:gdLst/>
                <a:ahLst/>
                <a:cxnLst/>
                <a:pathLst>
                  <a:path w="198" h="915">
                    <a:moveTo>
                      <a:pt x="198" y="123"/>
                    </a:moveTo>
                    <a:lnTo>
                      <a:pt x="198" y="0"/>
                    </a:lnTo>
                    <a:lnTo>
                      <a:pt x="0" y="462"/>
                    </a:lnTo>
                    <a:lnTo>
                      <a:pt x="195" y="915"/>
                    </a:lnTo>
                    <a:lnTo>
                      <a:pt x="195" y="780"/>
                    </a:lnTo>
                  </a:path>
                </a:pathLst>
              </a:custGeom>
              <a:solidFill>
                <a:schemeClr val="bg1">
                  <a:alpha val="100000"/>
                </a:schemeClr>
              </a:solidFill>
              <a:ln w="6350" cap="flat" cmpd="sng">
                <a:solidFill>
                  <a:schemeClr val="tx1">
                    <a:alpha val="100000"/>
                  </a:schemeClr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83170" name="任意多边形 1883169"/>
              <p:cNvSpPr/>
              <p:nvPr/>
            </p:nvSpPr>
            <p:spPr>
              <a:xfrm rot="10791292" flipH="1">
                <a:off x="3913" y="2186"/>
                <a:ext cx="198" cy="915"/>
              </a:xfrm>
              <a:custGeom>
                <a:avLst/>
                <a:gdLst/>
                <a:ahLst/>
                <a:cxnLst/>
                <a:pathLst>
                  <a:path w="198" h="915">
                    <a:moveTo>
                      <a:pt x="198" y="123"/>
                    </a:moveTo>
                    <a:lnTo>
                      <a:pt x="198" y="0"/>
                    </a:lnTo>
                    <a:lnTo>
                      <a:pt x="0" y="462"/>
                    </a:lnTo>
                    <a:lnTo>
                      <a:pt x="195" y="915"/>
                    </a:lnTo>
                    <a:lnTo>
                      <a:pt x="195" y="780"/>
                    </a:lnTo>
                  </a:path>
                </a:pathLst>
              </a:custGeom>
              <a:solidFill>
                <a:schemeClr val="bg1">
                  <a:alpha val="100000"/>
                </a:schemeClr>
              </a:solidFill>
              <a:ln w="6350" cap="flat" cmpd="sng">
                <a:solidFill>
                  <a:schemeClr val="tx1">
                    <a:alpha val="100000"/>
                  </a:schemeClr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83171" name="文本框 1883170"/>
              <p:cNvSpPr txBox="1"/>
              <p:nvPr/>
            </p:nvSpPr>
            <p:spPr>
              <a:xfrm>
                <a:off x="3135" y="1056"/>
                <a:ext cx="566" cy="443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lIns="0" tIns="0" rIns="0" bIns="0" anchor="ctr" anchorCtr="0">
                <a:spAutoFit/>
              </a:bodyPr>
              <a:p>
                <a:pPr eaLnBrk="0" hangingPunct="0"/>
                <a:r>
                  <a:rPr lang="en-US" altLang="zh-CN" sz="1200" b="0">
                    <a:latin typeface="Arial" panose="020B0604020202020204" pitchFamily="34" charset="0"/>
                  </a:rPr>
                  <a:t>……………</a:t>
                </a:r>
                <a:endParaRPr lang="en-US" altLang="zh-CN" sz="1200" b="0">
                  <a:latin typeface="Arial" panose="020B0604020202020204" pitchFamily="34" charset="0"/>
                </a:endParaRPr>
              </a:p>
            </p:txBody>
          </p:sp>
          <p:sp>
            <p:nvSpPr>
              <p:cNvPr id="1883172" name="文本框 1883171"/>
              <p:cNvSpPr txBox="1"/>
              <p:nvPr/>
            </p:nvSpPr>
            <p:spPr>
              <a:xfrm>
                <a:off x="4503" y="2142"/>
                <a:ext cx="564" cy="443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lIns="0" tIns="0" rIns="0" bIns="0" anchor="ctr" anchorCtr="0">
                <a:spAutoFit/>
              </a:bodyPr>
              <a:p>
                <a:pPr eaLnBrk="0" hangingPunct="0"/>
                <a:r>
                  <a:rPr lang="en-US" altLang="zh-CN" sz="1200" b="0">
                    <a:latin typeface="Arial" panose="020B0604020202020204" pitchFamily="34" charset="0"/>
                  </a:rPr>
                  <a:t>……………</a:t>
                </a:r>
                <a:endParaRPr lang="en-US" altLang="zh-CN" sz="1200" b="0">
                  <a:latin typeface="Arial" panose="020B0604020202020204" pitchFamily="34" charset="0"/>
                </a:endParaRPr>
              </a:p>
            </p:txBody>
          </p:sp>
          <p:sp>
            <p:nvSpPr>
              <p:cNvPr id="1883173" name="文本框 1883172"/>
              <p:cNvSpPr txBox="1"/>
              <p:nvPr/>
            </p:nvSpPr>
            <p:spPr>
              <a:xfrm>
                <a:off x="3135" y="2142"/>
                <a:ext cx="566" cy="443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lIns="0" tIns="0" rIns="0" bIns="0" anchor="ctr" anchorCtr="0">
                <a:spAutoFit/>
              </a:bodyPr>
              <a:p>
                <a:pPr eaLnBrk="0" hangingPunct="0"/>
                <a:r>
                  <a:rPr lang="en-US" altLang="zh-CN" sz="1200" b="0">
                    <a:latin typeface="Arial" panose="020B0604020202020204" pitchFamily="34" charset="0"/>
                  </a:rPr>
                  <a:t>……………</a:t>
                </a:r>
                <a:endParaRPr lang="en-US" altLang="zh-CN" sz="1200" b="0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1883257" name="任意多边形 1883256"/>
            <p:cNvSpPr/>
            <p:nvPr/>
          </p:nvSpPr>
          <p:spPr>
            <a:xfrm rot="-37791292">
              <a:off x="3815" y="998"/>
              <a:ext cx="137" cy="647"/>
            </a:xfrm>
            <a:custGeom>
              <a:avLst/>
              <a:gdLst/>
              <a:ahLst/>
              <a:cxnLst/>
              <a:pathLst>
                <a:path w="198" h="915">
                  <a:moveTo>
                    <a:pt x="198" y="123"/>
                  </a:moveTo>
                  <a:lnTo>
                    <a:pt x="198" y="0"/>
                  </a:lnTo>
                  <a:lnTo>
                    <a:pt x="0" y="462"/>
                  </a:lnTo>
                  <a:lnTo>
                    <a:pt x="195" y="915"/>
                  </a:lnTo>
                  <a:lnTo>
                    <a:pt x="195" y="780"/>
                  </a:lnTo>
                </a:path>
              </a:pathLst>
            </a:custGeom>
            <a:solidFill>
              <a:schemeClr val="bg1">
                <a:alpha val="100000"/>
              </a:schemeClr>
            </a:solidFill>
            <a:ln w="6350" cap="flat" cmpd="sng">
              <a:solidFill>
                <a:schemeClr val="tx1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1883270" name="组合 1883269"/>
          <p:cNvGrpSpPr/>
          <p:nvPr/>
        </p:nvGrpSpPr>
        <p:grpSpPr>
          <a:xfrm>
            <a:off x="2232025" y="1050925"/>
            <a:ext cx="2144713" cy="2079625"/>
            <a:chOff x="1892" y="1440"/>
            <a:chExt cx="2457" cy="2528"/>
          </a:xfrm>
        </p:grpSpPr>
        <p:sp>
          <p:nvSpPr>
            <p:cNvPr id="1883259" name="任意多边形 1883258"/>
            <p:cNvSpPr/>
            <p:nvPr/>
          </p:nvSpPr>
          <p:spPr>
            <a:xfrm>
              <a:off x="3141" y="1548"/>
              <a:ext cx="1208" cy="1816"/>
            </a:xfrm>
            <a:custGeom>
              <a:avLst/>
              <a:gdLst>
                <a:gd name="txL" fmla="*/ 0 w 21600"/>
                <a:gd name="txT" fmla="*/ 0 h 32421"/>
                <a:gd name="txR" fmla="*/ 21600 w 21600"/>
                <a:gd name="txB" fmla="*/ 32421 h 32421"/>
              </a:gdLst>
              <a:ahLst/>
              <a:cxnLst>
                <a:cxn ang="270">
                  <a:pos x="0" y="0"/>
                </a:cxn>
                <a:cxn ang="90">
                  <a:pos x="18693" y="32421"/>
                </a:cxn>
                <a:cxn ang="90">
                  <a:pos x="0" y="21600"/>
                </a:cxn>
              </a:cxnLst>
              <a:rect l="txL" t="txT" r="txR" b="txB"/>
              <a:pathLst>
                <a:path w="21600" h="32421" fill="none">
                  <a:moveTo>
                    <a:pt x="0" y="0"/>
                  </a:moveTo>
                  <a:arcTo wR="21600" hR="21600" stAng="-5400000" swAng="7203941"/>
                </a:path>
                <a:path w="21600" h="32421" stroke="0">
                  <a:moveTo>
                    <a:pt x="0" y="0"/>
                  </a:moveTo>
                  <a:arcTo wR="21600" hR="21600" stAng="-5400000" swAng="7203941"/>
                  <a:lnTo>
                    <a:pt x="0" y="21600"/>
                  </a:lnTo>
                  <a:close/>
                </a:path>
              </a:pathLst>
            </a:custGeom>
            <a:solidFill>
              <a:srgbClr val="FFFFFF"/>
            </a:solidFill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3260" name="任意多边形 1883259"/>
            <p:cNvSpPr/>
            <p:nvPr/>
          </p:nvSpPr>
          <p:spPr>
            <a:xfrm>
              <a:off x="2096" y="2758"/>
              <a:ext cx="2090" cy="1210"/>
            </a:xfrm>
            <a:custGeom>
              <a:avLst/>
              <a:gdLst>
                <a:gd name="txL" fmla="*/ 0 w 37392"/>
                <a:gd name="txT" fmla="*/ 0 h 21600"/>
                <a:gd name="txR" fmla="*/ 37392 w 37392"/>
                <a:gd name="txB" fmla="*/ 21600 h 21600"/>
              </a:gdLst>
              <a:ahLst/>
              <a:cxnLst>
                <a:cxn ang="0">
                  <a:pos x="37391" y="10821"/>
                </a:cxn>
                <a:cxn ang="180">
                  <a:pos x="0" y="10813"/>
                </a:cxn>
                <a:cxn ang="270">
                  <a:pos x="18698" y="0"/>
                </a:cxn>
              </a:cxnLst>
              <a:rect l="txL" t="txT" r="txR" b="txB"/>
              <a:pathLst>
                <a:path w="37392" h="21600" fill="none">
                  <a:moveTo>
                    <a:pt x="37391" y="10821"/>
                  </a:moveTo>
                  <a:arcTo wR="21600" hR="21600" stAng="-19796059" swAng="7193619"/>
                </a:path>
                <a:path w="37392" h="21600" stroke="0">
                  <a:moveTo>
                    <a:pt x="37391" y="10821"/>
                  </a:moveTo>
                  <a:arcTo wR="21600" hR="21600" stAng="-19796059" swAng="7193619"/>
                  <a:lnTo>
                    <a:pt x="18698" y="0"/>
                  </a:lnTo>
                  <a:close/>
                </a:path>
              </a:pathLst>
            </a:custGeom>
            <a:solidFill>
              <a:srgbClr val="FFFFFF"/>
            </a:solidFill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3261" name="任意多边形 1883260"/>
            <p:cNvSpPr/>
            <p:nvPr/>
          </p:nvSpPr>
          <p:spPr>
            <a:xfrm>
              <a:off x="1933" y="1548"/>
              <a:ext cx="1208" cy="1816"/>
            </a:xfrm>
            <a:custGeom>
              <a:avLst/>
              <a:gdLst>
                <a:gd name="txL" fmla="*/ 0 w 21600"/>
                <a:gd name="txT" fmla="*/ 0 h 32413"/>
                <a:gd name="txR" fmla="*/ 21600 w 21600"/>
                <a:gd name="txB" fmla="*/ 32413 h 32413"/>
              </a:gdLst>
              <a:ahLst/>
              <a:cxnLst>
                <a:cxn ang="90">
                  <a:pos x="2901" y="32413"/>
                </a:cxn>
                <a:cxn ang="270">
                  <a:pos x="21599" y="0"/>
                </a:cxn>
                <a:cxn ang="90">
                  <a:pos x="21600" y="21600"/>
                </a:cxn>
              </a:cxnLst>
              <a:rect l="txL" t="txT" r="txR" b="txB"/>
              <a:pathLst>
                <a:path w="21600" h="32413" fill="none">
                  <a:moveTo>
                    <a:pt x="2901" y="32413"/>
                  </a:moveTo>
                  <a:arcTo wR="21600" hR="21600" stAng="-12602361" swAng="7202202"/>
                </a:path>
                <a:path w="21600" h="32413" stroke="0">
                  <a:moveTo>
                    <a:pt x="2901" y="32413"/>
                  </a:moveTo>
                  <a:arcTo wR="21600" hR="21600" stAng="-12602361" swAng="7202202"/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3262" name="文本框 1883261"/>
            <p:cNvSpPr txBox="1"/>
            <p:nvPr/>
          </p:nvSpPr>
          <p:spPr>
            <a:xfrm>
              <a:off x="3660" y="2235"/>
              <a:ext cx="565" cy="444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200" b="0">
                  <a:latin typeface="Arial" panose="020B0604020202020204" pitchFamily="34" charset="0"/>
                </a:rPr>
                <a:t>……………</a:t>
              </a:r>
              <a:endParaRPr lang="en-US" altLang="zh-CN" sz="1200" b="0">
                <a:latin typeface="Arial" panose="020B0604020202020204" pitchFamily="34" charset="0"/>
              </a:endParaRPr>
            </a:p>
          </p:txBody>
        </p:sp>
        <p:sp>
          <p:nvSpPr>
            <p:cNvPr id="1883263" name="椭圆 1883262"/>
            <p:cNvSpPr/>
            <p:nvPr/>
          </p:nvSpPr>
          <p:spPr>
            <a:xfrm>
              <a:off x="2634" y="2251"/>
              <a:ext cx="1014" cy="1014"/>
            </a:xfrm>
            <a:prstGeom prst="ellipse">
              <a:avLst/>
            </a:prstGeom>
            <a:solidFill>
              <a:schemeClr val="hlink"/>
            </a:solidFill>
            <a:ln w="63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3264" name="文本框 1883263"/>
            <p:cNvSpPr txBox="1"/>
            <p:nvPr/>
          </p:nvSpPr>
          <p:spPr>
            <a:xfrm>
              <a:off x="2738" y="2536"/>
              <a:ext cx="805" cy="444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200">
                  <a:solidFill>
                    <a:schemeClr val="bg1"/>
                  </a:solidFill>
                  <a:latin typeface="Arial" panose="020B0604020202020204" pitchFamily="34" charset="0"/>
                </a:rPr>
                <a:t>……………</a:t>
              </a:r>
              <a:endParaRPr lang="en-US" altLang="zh-CN" sz="120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883265" name="任意多边形 1883264"/>
            <p:cNvSpPr/>
            <p:nvPr/>
          </p:nvSpPr>
          <p:spPr>
            <a:xfrm rot="-10800000">
              <a:off x="3147" y="1440"/>
              <a:ext cx="198" cy="915"/>
            </a:xfrm>
            <a:custGeom>
              <a:avLst/>
              <a:gdLst/>
              <a:ahLst/>
              <a:cxnLst/>
              <a:pathLst>
                <a:path w="198" h="915">
                  <a:moveTo>
                    <a:pt x="198" y="123"/>
                  </a:moveTo>
                  <a:lnTo>
                    <a:pt x="198" y="0"/>
                  </a:lnTo>
                  <a:lnTo>
                    <a:pt x="0" y="462"/>
                  </a:lnTo>
                  <a:lnTo>
                    <a:pt x="195" y="915"/>
                  </a:lnTo>
                  <a:lnTo>
                    <a:pt x="195" y="780"/>
                  </a:lnTo>
                </a:path>
              </a:pathLst>
            </a:custGeom>
            <a:solidFill>
              <a:schemeClr val="bg1">
                <a:alpha val="100000"/>
              </a:schemeClr>
            </a:solidFill>
            <a:ln w="6350" cap="flat" cmpd="sng">
              <a:solidFill>
                <a:schemeClr val="tx1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3266" name="任意多边形 1883265"/>
            <p:cNvSpPr/>
            <p:nvPr/>
          </p:nvSpPr>
          <p:spPr>
            <a:xfrm rot="-39548445">
              <a:off x="2250" y="2638"/>
              <a:ext cx="198" cy="915"/>
            </a:xfrm>
            <a:custGeom>
              <a:avLst/>
              <a:gdLst/>
              <a:ahLst/>
              <a:cxnLst/>
              <a:pathLst>
                <a:path w="198" h="915">
                  <a:moveTo>
                    <a:pt x="198" y="123"/>
                  </a:moveTo>
                  <a:lnTo>
                    <a:pt x="198" y="0"/>
                  </a:lnTo>
                  <a:lnTo>
                    <a:pt x="0" y="462"/>
                  </a:lnTo>
                  <a:lnTo>
                    <a:pt x="195" y="915"/>
                  </a:lnTo>
                  <a:lnTo>
                    <a:pt x="195" y="780"/>
                  </a:lnTo>
                </a:path>
              </a:pathLst>
            </a:custGeom>
            <a:solidFill>
              <a:schemeClr val="bg1">
                <a:alpha val="100000"/>
              </a:schemeClr>
            </a:solidFill>
            <a:ln w="6350" cap="flat" cmpd="sng">
              <a:solidFill>
                <a:schemeClr val="tx1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3267" name="任意多边形 1883266"/>
            <p:cNvSpPr/>
            <p:nvPr/>
          </p:nvSpPr>
          <p:spPr>
            <a:xfrm rot="-25210920">
              <a:off x="3741" y="2809"/>
              <a:ext cx="198" cy="915"/>
            </a:xfrm>
            <a:custGeom>
              <a:avLst/>
              <a:gdLst/>
              <a:ahLst/>
              <a:cxnLst/>
              <a:pathLst>
                <a:path w="198" h="915">
                  <a:moveTo>
                    <a:pt x="198" y="123"/>
                  </a:moveTo>
                  <a:lnTo>
                    <a:pt x="198" y="0"/>
                  </a:lnTo>
                  <a:lnTo>
                    <a:pt x="0" y="462"/>
                  </a:lnTo>
                  <a:lnTo>
                    <a:pt x="195" y="915"/>
                  </a:lnTo>
                  <a:lnTo>
                    <a:pt x="195" y="780"/>
                  </a:lnTo>
                </a:path>
              </a:pathLst>
            </a:custGeom>
            <a:solidFill>
              <a:schemeClr val="bg1">
                <a:alpha val="100000"/>
              </a:schemeClr>
            </a:solidFill>
            <a:ln w="6350" cap="flat" cmpd="sng">
              <a:solidFill>
                <a:schemeClr val="tx1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3268" name="文本框 1883267"/>
            <p:cNvSpPr txBox="1"/>
            <p:nvPr/>
          </p:nvSpPr>
          <p:spPr>
            <a:xfrm>
              <a:off x="2059" y="2235"/>
              <a:ext cx="566" cy="444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200" b="0">
                  <a:latin typeface="Arial" panose="020B0604020202020204" pitchFamily="34" charset="0"/>
                </a:rPr>
                <a:t>……………</a:t>
              </a:r>
              <a:endParaRPr lang="en-US" altLang="zh-CN" sz="1200" b="0">
                <a:latin typeface="Arial" panose="020B0604020202020204" pitchFamily="34" charset="0"/>
              </a:endParaRPr>
            </a:p>
          </p:txBody>
        </p:sp>
        <p:sp>
          <p:nvSpPr>
            <p:cNvPr id="1883269" name="文本框 1883268"/>
            <p:cNvSpPr txBox="1"/>
            <p:nvPr/>
          </p:nvSpPr>
          <p:spPr>
            <a:xfrm>
              <a:off x="2763" y="3349"/>
              <a:ext cx="566" cy="443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200" b="0">
                  <a:latin typeface="Arial" panose="020B0604020202020204" pitchFamily="34" charset="0"/>
                </a:rPr>
                <a:t>……………</a:t>
              </a:r>
              <a:endParaRPr lang="en-US" altLang="zh-CN" sz="1200" b="0">
                <a:latin typeface="Arial" panose="020B0604020202020204" pitchFamily="34" charset="0"/>
              </a:endParaRPr>
            </a:p>
          </p:txBody>
        </p:sp>
      </p:grpSp>
      <p:grpSp>
        <p:nvGrpSpPr>
          <p:cNvPr id="1883301" name="组合 1883300"/>
          <p:cNvGrpSpPr/>
          <p:nvPr/>
        </p:nvGrpSpPr>
        <p:grpSpPr>
          <a:xfrm>
            <a:off x="5819775" y="3797300"/>
            <a:ext cx="2497138" cy="2439988"/>
            <a:chOff x="1806" y="1440"/>
            <a:chExt cx="2627" cy="2635"/>
          </a:xfrm>
        </p:grpSpPr>
        <p:sp>
          <p:nvSpPr>
            <p:cNvPr id="1883271" name="任意多边形 1883270"/>
            <p:cNvSpPr/>
            <p:nvPr/>
          </p:nvSpPr>
          <p:spPr>
            <a:xfrm>
              <a:off x="3119" y="1550"/>
              <a:ext cx="854" cy="1210"/>
            </a:xfrm>
            <a:custGeom>
              <a:avLst/>
              <a:gdLst>
                <a:gd name="txL" fmla="*/ 0 w 15271"/>
                <a:gd name="txT" fmla="*/ 0 h 21600"/>
                <a:gd name="txR" fmla="*/ 15271 w 15271"/>
                <a:gd name="txB" fmla="*/ 21600 h 21600"/>
              </a:gdLst>
              <a:ahLst/>
              <a:cxnLst>
                <a:cxn ang="270">
                  <a:pos x="0" y="0"/>
                </a:cxn>
                <a:cxn ang="270">
                  <a:pos x="15271" y="6324"/>
                </a:cxn>
                <a:cxn ang="90">
                  <a:pos x="0" y="21600"/>
                </a:cxn>
              </a:cxnLst>
              <a:rect l="txL" t="txT" r="txR" b="txB"/>
              <a:pathLst>
                <a:path w="15271" h="21600" fill="none">
                  <a:moveTo>
                    <a:pt x="0" y="0"/>
                  </a:moveTo>
                  <a:arcTo wR="21600" hR="21600" stAng="-5400000" swAng="2699437"/>
                </a:path>
                <a:path w="15271" h="21600" stroke="0">
                  <a:moveTo>
                    <a:pt x="0" y="0"/>
                  </a:moveTo>
                  <a:arcTo wR="21600" hR="21600" stAng="-5400000" swAng="2699437"/>
                  <a:lnTo>
                    <a:pt x="0" y="21600"/>
                  </a:lnTo>
                  <a:close/>
                </a:path>
              </a:pathLst>
            </a:custGeom>
            <a:solidFill>
              <a:srgbClr val="FFFFFF"/>
            </a:solidFill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3272" name="任意多边形 1883271"/>
            <p:cNvSpPr/>
            <p:nvPr/>
          </p:nvSpPr>
          <p:spPr>
            <a:xfrm>
              <a:off x="3119" y="1904"/>
              <a:ext cx="1208" cy="856"/>
            </a:xfrm>
            <a:custGeom>
              <a:avLst/>
              <a:gdLst>
                <a:gd name="txL" fmla="*/ 0 w 21600"/>
                <a:gd name="txT" fmla="*/ 0 h 15276"/>
                <a:gd name="txR" fmla="*/ 21600 w 21600"/>
                <a:gd name="txB" fmla="*/ 15276 h 15276"/>
              </a:gdLst>
              <a:ahLst/>
              <a:cxnLst>
                <a:cxn ang="270">
                  <a:pos x="15271" y="0"/>
                </a:cxn>
                <a:cxn ang="0">
                  <a:pos x="21600" y="15276"/>
                </a:cxn>
                <a:cxn ang="180">
                  <a:pos x="0" y="15276"/>
                </a:cxn>
              </a:cxnLst>
              <a:rect l="txL" t="txT" r="txR" b="txB"/>
              <a:pathLst>
                <a:path w="21600" h="15276" fill="none">
                  <a:moveTo>
                    <a:pt x="15271" y="0"/>
                  </a:moveTo>
                  <a:arcTo wR="21600" hR="21600" stAng="-2700563" swAng="2700563"/>
                </a:path>
                <a:path w="21600" h="15276" stroke="0">
                  <a:moveTo>
                    <a:pt x="15271" y="0"/>
                  </a:moveTo>
                  <a:arcTo wR="21600" hR="21600" stAng="-2700563" swAng="2700563"/>
                  <a:lnTo>
                    <a:pt x="0" y="15276"/>
                  </a:lnTo>
                  <a:close/>
                </a:path>
              </a:pathLst>
            </a:custGeom>
            <a:solidFill>
              <a:srgbClr val="FFFFFF"/>
            </a:solidFill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3273" name="任意多边形 1883272"/>
            <p:cNvSpPr/>
            <p:nvPr/>
          </p:nvSpPr>
          <p:spPr>
            <a:xfrm>
              <a:off x="3119" y="2760"/>
              <a:ext cx="1208" cy="856"/>
            </a:xfrm>
            <a:custGeom>
              <a:avLst/>
              <a:gdLst>
                <a:gd name="txL" fmla="*/ 0 w 21600"/>
                <a:gd name="txT" fmla="*/ 0 h 15276"/>
                <a:gd name="txR" fmla="*/ 21600 w 21600"/>
                <a:gd name="txB" fmla="*/ 15276 h 15276"/>
              </a:gdLst>
              <a:ahLst/>
              <a:cxnLst>
                <a:cxn ang="270">
                  <a:pos x="21600" y="0"/>
                </a:cxn>
                <a:cxn ang="90">
                  <a:pos x="15271" y="15275"/>
                </a:cxn>
                <a:cxn ang="270">
                  <a:pos x="0" y="0"/>
                </a:cxn>
              </a:cxnLst>
              <a:rect l="txL" t="txT" r="txR" b="txB"/>
              <a:pathLst>
                <a:path w="21600" h="15276" fill="none">
                  <a:moveTo>
                    <a:pt x="21600" y="0"/>
                  </a:moveTo>
                  <a:arcTo wR="21600" hR="21600" stAng="0" swAng="2700450"/>
                </a:path>
                <a:path w="21600" h="15276" stroke="0">
                  <a:moveTo>
                    <a:pt x="21600" y="0"/>
                  </a:moveTo>
                  <a:arcTo wR="21600" hR="21600" stAng="0" swAng="2700450"/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3274" name="任意多边形 1883273"/>
            <p:cNvSpPr/>
            <p:nvPr/>
          </p:nvSpPr>
          <p:spPr>
            <a:xfrm>
              <a:off x="3119" y="2760"/>
              <a:ext cx="854" cy="1210"/>
            </a:xfrm>
            <a:custGeom>
              <a:avLst/>
              <a:gdLst>
                <a:gd name="txL" fmla="*/ 0 w 15271"/>
                <a:gd name="txT" fmla="*/ 0 h 21600"/>
                <a:gd name="txR" fmla="*/ 15271 w 15271"/>
                <a:gd name="txB" fmla="*/ 21600 h 21600"/>
              </a:gdLst>
              <a:ahLst/>
              <a:cxnLst>
                <a:cxn ang="90">
                  <a:pos x="15271" y="15275"/>
                </a:cxn>
                <a:cxn ang="90">
                  <a:pos x="0" y="21600"/>
                </a:cxn>
                <a:cxn ang="270">
                  <a:pos x="0" y="0"/>
                </a:cxn>
              </a:cxnLst>
              <a:rect l="txL" t="txT" r="txR" b="txB"/>
              <a:pathLst>
                <a:path w="15271" h="21600" fill="none">
                  <a:moveTo>
                    <a:pt x="15271" y="15275"/>
                  </a:moveTo>
                  <a:arcTo wR="21600" hR="21600" stAng="-18899550" swAng="2699550"/>
                </a:path>
                <a:path w="15271" h="21600" stroke="0">
                  <a:moveTo>
                    <a:pt x="15271" y="15275"/>
                  </a:moveTo>
                  <a:arcTo wR="21600" hR="21600" stAng="-18899550" swAng="2699550"/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3275" name="任意多边形 1883274"/>
            <p:cNvSpPr/>
            <p:nvPr/>
          </p:nvSpPr>
          <p:spPr>
            <a:xfrm>
              <a:off x="2265" y="2760"/>
              <a:ext cx="854" cy="1210"/>
            </a:xfrm>
            <a:custGeom>
              <a:avLst/>
              <a:gdLst>
                <a:gd name="txL" fmla="*/ 0 w 15271"/>
                <a:gd name="txT" fmla="*/ 0 h 21600"/>
                <a:gd name="txR" fmla="*/ 15271 w 15271"/>
                <a:gd name="txB" fmla="*/ 21600 h 21600"/>
              </a:gdLst>
              <a:ahLst/>
              <a:cxnLst>
                <a:cxn ang="90">
                  <a:pos x="15271" y="21600"/>
                </a:cxn>
                <a:cxn ang="180">
                  <a:pos x="0" y="15275"/>
                </a:cxn>
                <a:cxn ang="270">
                  <a:pos x="15271" y="0"/>
                </a:cxn>
              </a:cxnLst>
              <a:rect l="txL" t="txT" r="txR" b="txB"/>
              <a:pathLst>
                <a:path w="15271" h="21600" fill="none">
                  <a:moveTo>
                    <a:pt x="15271" y="21600"/>
                  </a:moveTo>
                  <a:arcTo wR="21600" hR="21600" stAng="-16200000" swAng="2699550"/>
                </a:path>
                <a:path w="15271" h="21600" stroke="0">
                  <a:moveTo>
                    <a:pt x="15271" y="21600"/>
                  </a:moveTo>
                  <a:arcTo wR="21600" hR="21600" stAng="-16200000" swAng="2699550"/>
                  <a:lnTo>
                    <a:pt x="15271" y="0"/>
                  </a:lnTo>
                  <a:close/>
                </a:path>
              </a:pathLst>
            </a:custGeom>
            <a:solidFill>
              <a:srgbClr val="FFFFFF"/>
            </a:solidFill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3276" name="任意多边形 1883275"/>
            <p:cNvSpPr/>
            <p:nvPr/>
          </p:nvSpPr>
          <p:spPr>
            <a:xfrm>
              <a:off x="1911" y="2760"/>
              <a:ext cx="1208" cy="856"/>
            </a:xfrm>
            <a:custGeom>
              <a:avLst/>
              <a:gdLst>
                <a:gd name="txL" fmla="*/ 0 w 21600"/>
                <a:gd name="txT" fmla="*/ 0 h 15276"/>
                <a:gd name="txR" fmla="*/ 21600 w 21600"/>
                <a:gd name="txB" fmla="*/ 15276 h 15276"/>
              </a:gdLst>
              <a:ahLst/>
              <a:cxnLst>
                <a:cxn ang="90">
                  <a:pos x="6328" y="15275"/>
                </a:cxn>
                <a:cxn ang="270">
                  <a:pos x="0" y="0"/>
                </a:cxn>
                <a:cxn ang="270">
                  <a:pos x="21600" y="0"/>
                </a:cxn>
              </a:cxnLst>
              <a:rect l="txL" t="txT" r="txR" b="txB"/>
              <a:pathLst>
                <a:path w="21600" h="15276" fill="none">
                  <a:moveTo>
                    <a:pt x="6328" y="15275"/>
                  </a:moveTo>
                  <a:arcTo wR="21600" hR="21600" stAng="-13500338" swAng="2700338"/>
                </a:path>
                <a:path w="21600" h="15276" stroke="0">
                  <a:moveTo>
                    <a:pt x="6328" y="15275"/>
                  </a:moveTo>
                  <a:arcTo wR="21600" hR="21600" stAng="-13500338" swAng="2700338"/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3277" name="任意多边形 1883276"/>
            <p:cNvSpPr/>
            <p:nvPr/>
          </p:nvSpPr>
          <p:spPr>
            <a:xfrm>
              <a:off x="1911" y="1904"/>
              <a:ext cx="1208" cy="856"/>
            </a:xfrm>
            <a:custGeom>
              <a:avLst/>
              <a:gdLst>
                <a:gd name="txL" fmla="*/ 0 w 21600"/>
                <a:gd name="txT" fmla="*/ 0 h 15276"/>
                <a:gd name="txR" fmla="*/ 21600 w 21600"/>
                <a:gd name="txB" fmla="*/ 15276 h 15276"/>
              </a:gdLst>
              <a:ahLst/>
              <a:cxnLst>
                <a:cxn ang="180">
                  <a:pos x="0" y="15276"/>
                </a:cxn>
                <a:cxn ang="270">
                  <a:pos x="6328" y="0"/>
                </a:cxn>
                <a:cxn ang="0">
                  <a:pos x="21600" y="15276"/>
                </a:cxn>
              </a:cxnLst>
              <a:rect l="txL" t="txT" r="txR" b="txB"/>
              <a:pathLst>
                <a:path w="21600" h="15276" fill="none">
                  <a:moveTo>
                    <a:pt x="0" y="15276"/>
                  </a:moveTo>
                  <a:arcTo wR="21600" hR="21600" stAng="-10800000" swAng="2700450"/>
                </a:path>
                <a:path w="21600" h="15276" stroke="0">
                  <a:moveTo>
                    <a:pt x="0" y="15276"/>
                  </a:moveTo>
                  <a:arcTo wR="21600" hR="21600" stAng="-10800000" swAng="2700450"/>
                  <a:lnTo>
                    <a:pt x="21600" y="15276"/>
                  </a:lnTo>
                  <a:close/>
                </a:path>
              </a:pathLst>
            </a:custGeom>
            <a:solidFill>
              <a:srgbClr val="FFFFFF"/>
            </a:solidFill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3278" name="任意多边形 1883277"/>
            <p:cNvSpPr/>
            <p:nvPr/>
          </p:nvSpPr>
          <p:spPr>
            <a:xfrm>
              <a:off x="2265" y="1550"/>
              <a:ext cx="854" cy="1210"/>
            </a:xfrm>
            <a:custGeom>
              <a:avLst/>
              <a:gdLst>
                <a:gd name="txL" fmla="*/ 0 w 15271"/>
                <a:gd name="txT" fmla="*/ 0 h 21600"/>
                <a:gd name="txR" fmla="*/ 15271 w 15271"/>
                <a:gd name="txB" fmla="*/ 21600 h 21600"/>
              </a:gdLst>
              <a:ahLst/>
              <a:cxnLst>
                <a:cxn ang="180">
                  <a:pos x="0" y="6324"/>
                </a:cxn>
                <a:cxn ang="270">
                  <a:pos x="15270" y="0"/>
                </a:cxn>
                <a:cxn ang="90">
                  <a:pos x="15271" y="21600"/>
                </a:cxn>
              </a:cxnLst>
              <a:rect l="txL" t="txT" r="txR" b="txB"/>
              <a:pathLst>
                <a:path w="15271" h="21600" fill="none">
                  <a:moveTo>
                    <a:pt x="0" y="6324"/>
                  </a:moveTo>
                  <a:arcTo wR="21600" hR="21600" stAng="-8099437" swAng="2699278"/>
                </a:path>
                <a:path w="15271" h="21600" stroke="0">
                  <a:moveTo>
                    <a:pt x="0" y="6324"/>
                  </a:moveTo>
                  <a:arcTo wR="21600" hR="21600" stAng="-8099437" swAng="2699278"/>
                  <a:lnTo>
                    <a:pt x="15271" y="21600"/>
                  </a:lnTo>
                  <a:close/>
                </a:path>
              </a:pathLst>
            </a:custGeom>
            <a:solidFill>
              <a:srgbClr val="FFFFFF"/>
            </a:solidFill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3279" name="直接连接符 1883278"/>
            <p:cNvSpPr/>
            <p:nvPr/>
          </p:nvSpPr>
          <p:spPr>
            <a:xfrm>
              <a:off x="3118" y="1552"/>
              <a:ext cx="0" cy="2416"/>
            </a:xfrm>
            <a:prstGeom prst="line">
              <a:avLst/>
            </a:prstGeom>
            <a:ln w="63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883280" name="直接连接符 1883279"/>
            <p:cNvSpPr/>
            <p:nvPr/>
          </p:nvSpPr>
          <p:spPr>
            <a:xfrm>
              <a:off x="1918" y="2760"/>
              <a:ext cx="2400" cy="0"/>
            </a:xfrm>
            <a:prstGeom prst="line">
              <a:avLst/>
            </a:prstGeom>
            <a:ln w="63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883281" name="直接连接符 1883280"/>
            <p:cNvSpPr/>
            <p:nvPr/>
          </p:nvSpPr>
          <p:spPr>
            <a:xfrm>
              <a:off x="2262" y="1912"/>
              <a:ext cx="1720" cy="1696"/>
            </a:xfrm>
            <a:prstGeom prst="line">
              <a:avLst/>
            </a:prstGeom>
            <a:ln w="63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883282" name="直接连接符 1883281"/>
            <p:cNvSpPr/>
            <p:nvPr/>
          </p:nvSpPr>
          <p:spPr>
            <a:xfrm flipV="1">
              <a:off x="2270" y="1904"/>
              <a:ext cx="1704" cy="1704"/>
            </a:xfrm>
            <a:prstGeom prst="line">
              <a:avLst/>
            </a:prstGeom>
            <a:ln w="63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883283" name="椭圆 1883282"/>
            <p:cNvSpPr/>
            <p:nvPr/>
          </p:nvSpPr>
          <p:spPr>
            <a:xfrm>
              <a:off x="2615" y="2253"/>
              <a:ext cx="1014" cy="1014"/>
            </a:xfrm>
            <a:prstGeom prst="ellipse">
              <a:avLst/>
            </a:prstGeom>
            <a:solidFill>
              <a:schemeClr val="hlink"/>
            </a:solidFill>
            <a:ln w="63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3284" name="任意多边形 1883283"/>
            <p:cNvSpPr/>
            <p:nvPr/>
          </p:nvSpPr>
          <p:spPr>
            <a:xfrm rot="-29725825">
              <a:off x="3677" y="1740"/>
              <a:ext cx="198" cy="915"/>
            </a:xfrm>
            <a:custGeom>
              <a:avLst/>
              <a:gdLst/>
              <a:ahLst/>
              <a:cxnLst/>
              <a:pathLst>
                <a:path w="198" h="915">
                  <a:moveTo>
                    <a:pt x="198" y="123"/>
                  </a:moveTo>
                  <a:lnTo>
                    <a:pt x="198" y="0"/>
                  </a:lnTo>
                  <a:lnTo>
                    <a:pt x="0" y="462"/>
                  </a:lnTo>
                  <a:lnTo>
                    <a:pt x="195" y="915"/>
                  </a:lnTo>
                  <a:lnTo>
                    <a:pt x="195" y="780"/>
                  </a:lnTo>
                </a:path>
              </a:pathLst>
            </a:custGeom>
            <a:solidFill>
              <a:schemeClr val="bg1">
                <a:alpha val="100000"/>
              </a:schemeClr>
            </a:solidFill>
            <a:ln w="6350" cap="flat" cmpd="sng">
              <a:solidFill>
                <a:schemeClr val="tx1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3285" name="任意多边形 1883284"/>
            <p:cNvSpPr/>
            <p:nvPr/>
          </p:nvSpPr>
          <p:spPr>
            <a:xfrm rot="-26983425">
              <a:off x="3876" y="2388"/>
              <a:ext cx="198" cy="915"/>
            </a:xfrm>
            <a:custGeom>
              <a:avLst/>
              <a:gdLst/>
              <a:ahLst/>
              <a:cxnLst/>
              <a:pathLst>
                <a:path w="198" h="915">
                  <a:moveTo>
                    <a:pt x="198" y="123"/>
                  </a:moveTo>
                  <a:lnTo>
                    <a:pt x="198" y="0"/>
                  </a:lnTo>
                  <a:lnTo>
                    <a:pt x="0" y="462"/>
                  </a:lnTo>
                  <a:lnTo>
                    <a:pt x="195" y="915"/>
                  </a:lnTo>
                  <a:lnTo>
                    <a:pt x="195" y="780"/>
                  </a:lnTo>
                </a:path>
              </a:pathLst>
            </a:custGeom>
            <a:solidFill>
              <a:schemeClr val="bg1">
                <a:alpha val="100000"/>
              </a:schemeClr>
            </a:solidFill>
            <a:ln w="6350" cap="flat" cmpd="sng">
              <a:solidFill>
                <a:schemeClr val="tx1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3286" name="任意多边形 1883285"/>
            <p:cNvSpPr/>
            <p:nvPr/>
          </p:nvSpPr>
          <p:spPr>
            <a:xfrm rot="-37783425">
              <a:off x="2164" y="2212"/>
              <a:ext cx="198" cy="915"/>
            </a:xfrm>
            <a:custGeom>
              <a:avLst/>
              <a:gdLst/>
              <a:ahLst/>
              <a:cxnLst/>
              <a:pathLst>
                <a:path w="198" h="915">
                  <a:moveTo>
                    <a:pt x="198" y="123"/>
                  </a:moveTo>
                  <a:lnTo>
                    <a:pt x="198" y="0"/>
                  </a:lnTo>
                  <a:lnTo>
                    <a:pt x="0" y="462"/>
                  </a:lnTo>
                  <a:lnTo>
                    <a:pt x="195" y="915"/>
                  </a:lnTo>
                  <a:lnTo>
                    <a:pt x="195" y="780"/>
                  </a:lnTo>
                </a:path>
              </a:pathLst>
            </a:custGeom>
            <a:solidFill>
              <a:schemeClr val="bg1">
                <a:alpha val="100000"/>
              </a:schemeClr>
            </a:solidFill>
            <a:ln w="6350" cap="flat" cmpd="sng">
              <a:solidFill>
                <a:schemeClr val="tx1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3287" name="任意多边形 1883286"/>
            <p:cNvSpPr/>
            <p:nvPr/>
          </p:nvSpPr>
          <p:spPr>
            <a:xfrm rot="-53983425">
              <a:off x="3109" y="1440"/>
              <a:ext cx="198" cy="915"/>
            </a:xfrm>
            <a:custGeom>
              <a:avLst/>
              <a:gdLst/>
              <a:ahLst/>
              <a:cxnLst/>
              <a:pathLst>
                <a:path w="198" h="915">
                  <a:moveTo>
                    <a:pt x="198" y="123"/>
                  </a:moveTo>
                  <a:lnTo>
                    <a:pt x="198" y="0"/>
                  </a:lnTo>
                  <a:lnTo>
                    <a:pt x="0" y="462"/>
                  </a:lnTo>
                  <a:lnTo>
                    <a:pt x="195" y="915"/>
                  </a:lnTo>
                  <a:lnTo>
                    <a:pt x="195" y="780"/>
                  </a:lnTo>
                </a:path>
              </a:pathLst>
            </a:custGeom>
            <a:solidFill>
              <a:schemeClr val="bg1">
                <a:alpha val="100000"/>
              </a:schemeClr>
            </a:solidFill>
            <a:ln w="6350" cap="flat" cmpd="sng">
              <a:solidFill>
                <a:schemeClr val="tx1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3288" name="任意多边形 1883287"/>
            <p:cNvSpPr/>
            <p:nvPr/>
          </p:nvSpPr>
          <p:spPr>
            <a:xfrm rot="-64783425">
              <a:off x="2929" y="3160"/>
              <a:ext cx="198" cy="915"/>
            </a:xfrm>
            <a:custGeom>
              <a:avLst/>
              <a:gdLst/>
              <a:ahLst/>
              <a:cxnLst/>
              <a:pathLst>
                <a:path w="198" h="915">
                  <a:moveTo>
                    <a:pt x="198" y="123"/>
                  </a:moveTo>
                  <a:lnTo>
                    <a:pt x="198" y="0"/>
                  </a:lnTo>
                  <a:lnTo>
                    <a:pt x="0" y="462"/>
                  </a:lnTo>
                  <a:lnTo>
                    <a:pt x="195" y="915"/>
                  </a:lnTo>
                  <a:lnTo>
                    <a:pt x="195" y="780"/>
                  </a:lnTo>
                </a:path>
              </a:pathLst>
            </a:custGeom>
            <a:solidFill>
              <a:schemeClr val="bg1">
                <a:alpha val="100000"/>
              </a:schemeClr>
            </a:solidFill>
            <a:ln w="6350" cap="flat" cmpd="sng">
              <a:solidFill>
                <a:schemeClr val="tx1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3289" name="任意多边形 1883288"/>
            <p:cNvSpPr/>
            <p:nvPr/>
          </p:nvSpPr>
          <p:spPr>
            <a:xfrm rot="-45925825">
              <a:off x="3572" y="2960"/>
              <a:ext cx="198" cy="915"/>
            </a:xfrm>
            <a:custGeom>
              <a:avLst/>
              <a:gdLst/>
              <a:ahLst/>
              <a:cxnLst/>
              <a:pathLst>
                <a:path w="198" h="915">
                  <a:moveTo>
                    <a:pt x="198" y="123"/>
                  </a:moveTo>
                  <a:lnTo>
                    <a:pt x="198" y="0"/>
                  </a:lnTo>
                  <a:lnTo>
                    <a:pt x="0" y="462"/>
                  </a:lnTo>
                  <a:lnTo>
                    <a:pt x="195" y="915"/>
                  </a:lnTo>
                  <a:lnTo>
                    <a:pt x="195" y="780"/>
                  </a:lnTo>
                </a:path>
              </a:pathLst>
            </a:custGeom>
            <a:solidFill>
              <a:schemeClr val="bg1">
                <a:alpha val="100000"/>
              </a:schemeClr>
            </a:solidFill>
            <a:ln w="6350" cap="flat" cmpd="sng">
              <a:solidFill>
                <a:schemeClr val="tx1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3290" name="任意多边形 1883289"/>
            <p:cNvSpPr/>
            <p:nvPr/>
          </p:nvSpPr>
          <p:spPr>
            <a:xfrm rot="35125825" flipH="1">
              <a:off x="2352" y="2840"/>
              <a:ext cx="198" cy="915"/>
            </a:xfrm>
            <a:custGeom>
              <a:avLst/>
              <a:gdLst/>
              <a:ahLst/>
              <a:cxnLst/>
              <a:pathLst>
                <a:path w="198" h="915">
                  <a:moveTo>
                    <a:pt x="198" y="123"/>
                  </a:moveTo>
                  <a:lnTo>
                    <a:pt x="198" y="0"/>
                  </a:lnTo>
                  <a:lnTo>
                    <a:pt x="0" y="462"/>
                  </a:lnTo>
                  <a:lnTo>
                    <a:pt x="195" y="915"/>
                  </a:lnTo>
                  <a:lnTo>
                    <a:pt x="195" y="780"/>
                  </a:lnTo>
                </a:path>
              </a:pathLst>
            </a:custGeom>
            <a:solidFill>
              <a:schemeClr val="bg1">
                <a:alpha val="100000"/>
              </a:schemeClr>
            </a:solidFill>
            <a:ln w="6350" cap="flat" cmpd="sng">
              <a:solidFill>
                <a:schemeClr val="tx1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3291" name="任意多边形 1883290"/>
            <p:cNvSpPr/>
            <p:nvPr/>
          </p:nvSpPr>
          <p:spPr>
            <a:xfrm rot="18925825" flipH="1">
              <a:off x="2477" y="1644"/>
              <a:ext cx="198" cy="915"/>
            </a:xfrm>
            <a:custGeom>
              <a:avLst/>
              <a:gdLst/>
              <a:ahLst/>
              <a:cxnLst/>
              <a:pathLst>
                <a:path w="198" h="915">
                  <a:moveTo>
                    <a:pt x="198" y="123"/>
                  </a:moveTo>
                  <a:lnTo>
                    <a:pt x="198" y="0"/>
                  </a:lnTo>
                  <a:lnTo>
                    <a:pt x="0" y="462"/>
                  </a:lnTo>
                  <a:lnTo>
                    <a:pt x="195" y="915"/>
                  </a:lnTo>
                  <a:lnTo>
                    <a:pt x="195" y="780"/>
                  </a:lnTo>
                </a:path>
              </a:pathLst>
            </a:custGeom>
            <a:solidFill>
              <a:schemeClr val="bg1">
                <a:alpha val="100000"/>
              </a:schemeClr>
            </a:solidFill>
            <a:ln w="6350" cap="flat" cmpd="sng">
              <a:solidFill>
                <a:schemeClr val="tx1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3292" name="文本框 1883291"/>
            <p:cNvSpPr txBox="1"/>
            <p:nvPr/>
          </p:nvSpPr>
          <p:spPr>
            <a:xfrm>
              <a:off x="2720" y="2661"/>
              <a:ext cx="805" cy="197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200">
                  <a:solidFill>
                    <a:schemeClr val="bg1"/>
                  </a:solidFill>
                  <a:latin typeface="Arial" panose="020B0604020202020204" pitchFamily="34" charset="0"/>
                </a:rPr>
                <a:t>……………</a:t>
              </a:r>
              <a:endParaRPr lang="en-US" altLang="zh-CN" sz="120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883293" name="文本框 1883292"/>
            <p:cNvSpPr txBox="1"/>
            <p:nvPr/>
          </p:nvSpPr>
          <p:spPr>
            <a:xfrm>
              <a:off x="3670" y="2376"/>
              <a:ext cx="566" cy="329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000" b="0">
                  <a:latin typeface="Arial" panose="020B0604020202020204" pitchFamily="34" charset="0"/>
                </a:rPr>
                <a:t>……………</a:t>
              </a:r>
              <a:endParaRPr lang="en-US" altLang="zh-CN" sz="1000" b="0">
                <a:latin typeface="Arial" panose="020B0604020202020204" pitchFamily="34" charset="0"/>
              </a:endParaRPr>
            </a:p>
          </p:txBody>
        </p:sp>
        <p:sp>
          <p:nvSpPr>
            <p:cNvPr id="1883294" name="文本框 1883293"/>
            <p:cNvSpPr txBox="1"/>
            <p:nvPr/>
          </p:nvSpPr>
          <p:spPr>
            <a:xfrm>
              <a:off x="3637" y="2983"/>
              <a:ext cx="566" cy="329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000" b="0">
                  <a:latin typeface="Arial" panose="020B0604020202020204" pitchFamily="34" charset="0"/>
                </a:rPr>
                <a:t>……………</a:t>
              </a:r>
              <a:endParaRPr lang="en-US" altLang="zh-CN" sz="1000" b="0">
                <a:latin typeface="Arial" panose="020B0604020202020204" pitchFamily="34" charset="0"/>
              </a:endParaRPr>
            </a:p>
          </p:txBody>
        </p:sp>
        <p:sp>
          <p:nvSpPr>
            <p:cNvPr id="1883295" name="文本框 1883294"/>
            <p:cNvSpPr txBox="1"/>
            <p:nvPr/>
          </p:nvSpPr>
          <p:spPr>
            <a:xfrm>
              <a:off x="3067" y="3439"/>
              <a:ext cx="569" cy="329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000" b="0">
                  <a:latin typeface="Arial" panose="020B0604020202020204" pitchFamily="34" charset="0"/>
                </a:rPr>
                <a:t>……………</a:t>
              </a:r>
              <a:endParaRPr lang="en-US" altLang="zh-CN" sz="1000" b="0">
                <a:latin typeface="Arial" panose="020B0604020202020204" pitchFamily="34" charset="0"/>
              </a:endParaRPr>
            </a:p>
          </p:txBody>
        </p:sp>
        <p:sp>
          <p:nvSpPr>
            <p:cNvPr id="1883296" name="文本框 1883295"/>
            <p:cNvSpPr txBox="1"/>
            <p:nvPr/>
          </p:nvSpPr>
          <p:spPr>
            <a:xfrm>
              <a:off x="2381" y="3247"/>
              <a:ext cx="566" cy="329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000" b="0">
                  <a:latin typeface="Arial" panose="020B0604020202020204" pitchFamily="34" charset="0"/>
                </a:rPr>
                <a:t>……………</a:t>
              </a:r>
              <a:endParaRPr lang="en-US" altLang="zh-CN" sz="1000" b="0">
                <a:latin typeface="Arial" panose="020B0604020202020204" pitchFamily="34" charset="0"/>
              </a:endParaRPr>
            </a:p>
          </p:txBody>
        </p:sp>
        <p:sp>
          <p:nvSpPr>
            <p:cNvPr id="1883297" name="文本框 1883296"/>
            <p:cNvSpPr txBox="1"/>
            <p:nvPr/>
          </p:nvSpPr>
          <p:spPr>
            <a:xfrm>
              <a:off x="1988" y="2758"/>
              <a:ext cx="566" cy="330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000" b="0">
                  <a:latin typeface="Arial" panose="020B0604020202020204" pitchFamily="34" charset="0"/>
                </a:rPr>
                <a:t>……………</a:t>
              </a:r>
              <a:endParaRPr lang="en-US" altLang="zh-CN" sz="1000" b="0">
                <a:latin typeface="Arial" panose="020B0604020202020204" pitchFamily="34" charset="0"/>
              </a:endParaRPr>
            </a:p>
          </p:txBody>
        </p:sp>
        <p:sp>
          <p:nvSpPr>
            <p:cNvPr id="1883298" name="文本框 1883297"/>
            <p:cNvSpPr txBox="1"/>
            <p:nvPr/>
          </p:nvSpPr>
          <p:spPr>
            <a:xfrm>
              <a:off x="2093" y="2167"/>
              <a:ext cx="566" cy="329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000" b="0">
                  <a:latin typeface="Arial" panose="020B0604020202020204" pitchFamily="34" charset="0"/>
                </a:rPr>
                <a:t>……………</a:t>
              </a:r>
              <a:endParaRPr lang="en-US" altLang="zh-CN" sz="1000" b="0">
                <a:latin typeface="Arial" panose="020B0604020202020204" pitchFamily="34" charset="0"/>
              </a:endParaRPr>
            </a:p>
          </p:txBody>
        </p:sp>
        <p:sp>
          <p:nvSpPr>
            <p:cNvPr id="1883299" name="文本框 1883298"/>
            <p:cNvSpPr txBox="1"/>
            <p:nvPr/>
          </p:nvSpPr>
          <p:spPr>
            <a:xfrm>
              <a:off x="2581" y="1728"/>
              <a:ext cx="565" cy="329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000" b="0">
                  <a:latin typeface="Arial" panose="020B0604020202020204" pitchFamily="34" charset="0"/>
                </a:rPr>
                <a:t>……………</a:t>
              </a:r>
              <a:endParaRPr lang="en-US" altLang="zh-CN" sz="1000" b="0">
                <a:latin typeface="Arial" panose="020B0604020202020204" pitchFamily="34" charset="0"/>
              </a:endParaRPr>
            </a:p>
          </p:txBody>
        </p:sp>
        <p:sp>
          <p:nvSpPr>
            <p:cNvPr id="1883300" name="文本框 1883299"/>
            <p:cNvSpPr txBox="1"/>
            <p:nvPr/>
          </p:nvSpPr>
          <p:spPr>
            <a:xfrm>
              <a:off x="3293" y="1894"/>
              <a:ext cx="565" cy="329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000" b="0">
                  <a:latin typeface="Arial" panose="020B0604020202020204" pitchFamily="34" charset="0"/>
                </a:rPr>
                <a:t>……………</a:t>
              </a:r>
              <a:endParaRPr lang="en-US" altLang="zh-CN" sz="1000" b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/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" name="日期占位符 2"/>
          <p:cNvSpPr/>
          <p:nvPr>
            <p:ph type="dt" sz="half" idx="10"/>
          </p:nvPr>
        </p:nvSpPr>
        <p:spPr/>
        <p:txBody>
          <a:bodyPr/>
          <a:p>
            <a:pPr lvl="0"/>
            <a:fld id="{BB962C8B-B14F-4D97-AF65-F5344CB8AC3E}" type="datetime2">
              <a:rPr lang="zh-CN" altLang="en-US" dirty="0"/>
            </a:fld>
            <a:endParaRPr lang="zh-CN" altLang="en-US" dirty="0"/>
          </a:p>
        </p:txBody>
      </p:sp>
      <p:sp>
        <p:nvSpPr>
          <p:cNvPr id="1884162" name="标题 1884161"/>
          <p:cNvSpPr>
            <a:spLocks noGrp="1"/>
          </p:cNvSpPr>
          <p:nvPr>
            <p:ph type="title"/>
          </p:nvPr>
        </p:nvSpPr>
        <p:spPr>
          <a:ln/>
        </p:spPr>
        <p:txBody>
          <a:bodyPr anchor="b" anchorCtr="0"/>
          <a:p>
            <a:r>
              <a:rPr lang="zh-CN" altLang="en-US" dirty="0"/>
              <a:t>结论</a:t>
            </a:r>
            <a:endParaRPr lang="zh-CN" altLang="en-US" dirty="0"/>
          </a:p>
        </p:txBody>
      </p:sp>
      <p:grpSp>
        <p:nvGrpSpPr>
          <p:cNvPr id="1884184" name="组合 1884183"/>
          <p:cNvGrpSpPr/>
          <p:nvPr/>
        </p:nvGrpSpPr>
        <p:grpSpPr>
          <a:xfrm>
            <a:off x="468313" y="981075"/>
            <a:ext cx="3959225" cy="2663825"/>
            <a:chOff x="472" y="1538"/>
            <a:chExt cx="5296" cy="2298"/>
          </a:xfrm>
        </p:grpSpPr>
        <p:sp>
          <p:nvSpPr>
            <p:cNvPr id="1884164" name="五边形 1884163"/>
            <p:cNvSpPr/>
            <p:nvPr/>
          </p:nvSpPr>
          <p:spPr>
            <a:xfrm>
              <a:off x="472" y="3421"/>
              <a:ext cx="796" cy="415"/>
            </a:xfrm>
            <a:prstGeom prst="homePlate">
              <a:avLst>
                <a:gd name="adj" fmla="val 25094"/>
              </a:avLst>
            </a:prstGeom>
            <a:solidFill>
              <a:schemeClr val="folHlink"/>
            </a:solidFill>
            <a:ln w="6350">
              <a:noFill/>
            </a:ln>
            <a:effectLst>
              <a:outerShdw dist="35921" dir="2699999" algn="ctr" rotWithShape="0">
                <a:schemeClr val="bg2"/>
              </a:outerShdw>
            </a:effectLst>
          </p:spPr>
          <p:txBody>
            <a:bodyPr/>
            <a:p>
              <a:endParaRPr lang="zh-CN" altLang="en-US"/>
            </a:p>
          </p:txBody>
        </p:sp>
        <p:sp>
          <p:nvSpPr>
            <p:cNvPr id="1884165" name="文本框 1884164"/>
            <p:cNvSpPr txBox="1"/>
            <p:nvPr/>
          </p:nvSpPr>
          <p:spPr>
            <a:xfrm>
              <a:off x="561" y="3550"/>
              <a:ext cx="619" cy="157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algn="l" eaLnBrk="0" hangingPunct="0"/>
              <a:r>
                <a:rPr lang="en-US" altLang="zh-CN" sz="1200">
                  <a:latin typeface="Arial" panose="020B0604020202020204" pitchFamily="34" charset="0"/>
                </a:rPr>
                <a:t>...</a:t>
              </a:r>
              <a:endParaRPr lang="en-US" altLang="zh-CN" sz="1200">
                <a:latin typeface="Arial" panose="020B0604020202020204" pitchFamily="34" charset="0"/>
              </a:endParaRPr>
            </a:p>
          </p:txBody>
        </p:sp>
        <p:sp>
          <p:nvSpPr>
            <p:cNvPr id="1884166" name="任意多边形 1884165"/>
            <p:cNvSpPr/>
            <p:nvPr/>
          </p:nvSpPr>
          <p:spPr>
            <a:xfrm>
              <a:off x="1230" y="3421"/>
              <a:ext cx="4538" cy="415"/>
            </a:xfrm>
            <a:custGeom>
              <a:avLst/>
              <a:gdLst/>
              <a:ahLst/>
              <a:cxnLst/>
              <a:pathLst>
                <a:path w="4538" h="1080">
                  <a:moveTo>
                    <a:pt x="4538" y="0"/>
                  </a:moveTo>
                  <a:lnTo>
                    <a:pt x="0" y="0"/>
                  </a:lnTo>
                  <a:lnTo>
                    <a:pt x="105" y="541"/>
                  </a:lnTo>
                  <a:lnTo>
                    <a:pt x="0" y="1080"/>
                  </a:lnTo>
                  <a:lnTo>
                    <a:pt x="4538" y="1080"/>
                  </a:lnTo>
                  <a:lnTo>
                    <a:pt x="4538" y="0"/>
                  </a:lnTo>
                </a:path>
              </a:pathLst>
            </a:custGeom>
            <a:noFill/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4167" name="矩形 1884166"/>
            <p:cNvSpPr/>
            <p:nvPr/>
          </p:nvSpPr>
          <p:spPr>
            <a:xfrm>
              <a:off x="1437" y="3498"/>
              <a:ext cx="4233" cy="263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lstStyle>
              <a:lvl1pPr marL="469900" lvl="0" indent="-469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黑体" panose="02010609060101010101" pitchFamily="2" charset="-122"/>
                </a:defRPr>
              </a:lvl1pPr>
              <a:lvl2pPr marL="908050" lvl="1" indent="-436245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2pPr>
              <a:lvl3pPr marL="1304925" lvl="2" indent="-39497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3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楷体_GB2312" pitchFamily="49" charset="-122"/>
                </a:defRPr>
              </a:lvl3pPr>
              <a:lvl4pPr marL="1694180" lvl="3" indent="-3873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4pPr>
              <a:lvl5pPr marL="2094230" lvl="4" indent="-398780" algn="l" defTabSz="914400" rtl="0" eaLnBrk="1" fontAlgn="base" latinLnBrk="0" hangingPunct="1">
                <a:lnSpc>
                  <a:spcPct val="10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5pPr>
            </a:lstStyle>
            <a:p>
              <a:pPr marL="190500" lvl="1" indent="266700" defTabSz="914400">
                <a:tabLst>
                  <a:tab pos="8521700" algn="r"/>
                </a:tabLst>
              </a:pPr>
              <a:r>
                <a:rPr lang="zh-CN" altLang="de-DE" sz="2000" dirty="0"/>
                <a:t>...</a:t>
              </a:r>
              <a:endParaRPr lang="zh-CN" altLang="de-DE" sz="2000" dirty="0"/>
            </a:p>
          </p:txBody>
        </p:sp>
        <p:sp>
          <p:nvSpPr>
            <p:cNvPr id="1884168" name="五边形 1884167"/>
            <p:cNvSpPr/>
            <p:nvPr/>
          </p:nvSpPr>
          <p:spPr>
            <a:xfrm>
              <a:off x="472" y="2950"/>
              <a:ext cx="796" cy="415"/>
            </a:xfrm>
            <a:prstGeom prst="homePlate">
              <a:avLst>
                <a:gd name="adj" fmla="val 25094"/>
              </a:avLst>
            </a:prstGeom>
            <a:solidFill>
              <a:schemeClr val="folHlink"/>
            </a:solidFill>
            <a:ln w="6350">
              <a:noFill/>
            </a:ln>
            <a:effectLst>
              <a:outerShdw dist="35921" dir="2699999" algn="ctr" rotWithShape="0">
                <a:schemeClr val="bg2"/>
              </a:outerShdw>
            </a:effectLst>
          </p:spPr>
          <p:txBody>
            <a:bodyPr/>
            <a:p>
              <a:endParaRPr lang="zh-CN" altLang="en-US"/>
            </a:p>
          </p:txBody>
        </p:sp>
        <p:sp>
          <p:nvSpPr>
            <p:cNvPr id="1884169" name="文本框 1884168"/>
            <p:cNvSpPr txBox="1"/>
            <p:nvPr/>
          </p:nvSpPr>
          <p:spPr>
            <a:xfrm>
              <a:off x="561" y="3079"/>
              <a:ext cx="619" cy="157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algn="l" eaLnBrk="0" hangingPunct="0"/>
              <a:r>
                <a:rPr lang="en-US" altLang="zh-CN" sz="1200">
                  <a:latin typeface="Arial" panose="020B0604020202020204" pitchFamily="34" charset="0"/>
                </a:rPr>
                <a:t>...</a:t>
              </a:r>
              <a:endParaRPr lang="en-US" altLang="zh-CN" sz="1200">
                <a:latin typeface="Arial" panose="020B0604020202020204" pitchFamily="34" charset="0"/>
              </a:endParaRPr>
            </a:p>
          </p:txBody>
        </p:sp>
        <p:sp>
          <p:nvSpPr>
            <p:cNvPr id="1884170" name="任意多边形 1884169"/>
            <p:cNvSpPr/>
            <p:nvPr/>
          </p:nvSpPr>
          <p:spPr>
            <a:xfrm>
              <a:off x="1230" y="2950"/>
              <a:ext cx="4538" cy="415"/>
            </a:xfrm>
            <a:custGeom>
              <a:avLst/>
              <a:gdLst/>
              <a:ahLst/>
              <a:cxnLst/>
              <a:pathLst>
                <a:path w="4538" h="1080">
                  <a:moveTo>
                    <a:pt x="4538" y="0"/>
                  </a:moveTo>
                  <a:lnTo>
                    <a:pt x="0" y="0"/>
                  </a:lnTo>
                  <a:lnTo>
                    <a:pt x="105" y="541"/>
                  </a:lnTo>
                  <a:lnTo>
                    <a:pt x="0" y="1080"/>
                  </a:lnTo>
                  <a:lnTo>
                    <a:pt x="4538" y="1080"/>
                  </a:lnTo>
                  <a:lnTo>
                    <a:pt x="4538" y="0"/>
                  </a:lnTo>
                </a:path>
              </a:pathLst>
            </a:custGeom>
            <a:noFill/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4171" name="矩形 1884170"/>
            <p:cNvSpPr/>
            <p:nvPr/>
          </p:nvSpPr>
          <p:spPr>
            <a:xfrm>
              <a:off x="1437" y="3027"/>
              <a:ext cx="4233" cy="263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lstStyle>
              <a:lvl1pPr marL="469900" lvl="0" indent="-469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黑体" panose="02010609060101010101" pitchFamily="2" charset="-122"/>
                </a:defRPr>
              </a:lvl1pPr>
              <a:lvl2pPr marL="908050" lvl="1" indent="-436245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2pPr>
              <a:lvl3pPr marL="1304925" lvl="2" indent="-39497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3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楷体_GB2312" pitchFamily="49" charset="-122"/>
                </a:defRPr>
              </a:lvl3pPr>
              <a:lvl4pPr marL="1694180" lvl="3" indent="-3873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4pPr>
              <a:lvl5pPr marL="2094230" lvl="4" indent="-398780" algn="l" defTabSz="914400" rtl="0" eaLnBrk="1" fontAlgn="base" latinLnBrk="0" hangingPunct="1">
                <a:lnSpc>
                  <a:spcPct val="10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5pPr>
            </a:lstStyle>
            <a:p>
              <a:pPr marL="190500" lvl="1" indent="266700" defTabSz="914400">
                <a:tabLst>
                  <a:tab pos="8521700" algn="r"/>
                </a:tabLst>
              </a:pPr>
              <a:r>
                <a:rPr lang="zh-CN" altLang="de-DE" sz="2000" dirty="0"/>
                <a:t>...</a:t>
              </a:r>
              <a:endParaRPr lang="zh-CN" altLang="de-DE" sz="2000" dirty="0"/>
            </a:p>
          </p:txBody>
        </p:sp>
        <p:sp>
          <p:nvSpPr>
            <p:cNvPr id="1884172" name="五边形 1884171"/>
            <p:cNvSpPr/>
            <p:nvPr/>
          </p:nvSpPr>
          <p:spPr>
            <a:xfrm>
              <a:off x="472" y="2479"/>
              <a:ext cx="796" cy="415"/>
            </a:xfrm>
            <a:prstGeom prst="homePlate">
              <a:avLst>
                <a:gd name="adj" fmla="val 25094"/>
              </a:avLst>
            </a:prstGeom>
            <a:solidFill>
              <a:schemeClr val="folHlink"/>
            </a:solidFill>
            <a:ln w="6350">
              <a:noFill/>
            </a:ln>
            <a:effectLst>
              <a:outerShdw dist="35921" dir="2699999" algn="ctr" rotWithShape="0">
                <a:schemeClr val="bg2"/>
              </a:outerShdw>
            </a:effectLst>
          </p:spPr>
          <p:txBody>
            <a:bodyPr/>
            <a:p>
              <a:endParaRPr lang="zh-CN" altLang="en-US"/>
            </a:p>
          </p:txBody>
        </p:sp>
        <p:sp>
          <p:nvSpPr>
            <p:cNvPr id="1884173" name="文本框 1884172"/>
            <p:cNvSpPr txBox="1"/>
            <p:nvPr/>
          </p:nvSpPr>
          <p:spPr>
            <a:xfrm>
              <a:off x="561" y="2608"/>
              <a:ext cx="619" cy="157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algn="l" eaLnBrk="0" hangingPunct="0"/>
              <a:r>
                <a:rPr lang="en-US" altLang="zh-CN" sz="1200">
                  <a:latin typeface="Arial" panose="020B0604020202020204" pitchFamily="34" charset="0"/>
                </a:rPr>
                <a:t>...</a:t>
              </a:r>
              <a:endParaRPr lang="en-US" altLang="zh-CN" sz="1200">
                <a:latin typeface="Arial" panose="020B0604020202020204" pitchFamily="34" charset="0"/>
              </a:endParaRPr>
            </a:p>
          </p:txBody>
        </p:sp>
        <p:sp>
          <p:nvSpPr>
            <p:cNvPr id="1884174" name="任意多边形 1884173"/>
            <p:cNvSpPr/>
            <p:nvPr/>
          </p:nvSpPr>
          <p:spPr>
            <a:xfrm>
              <a:off x="1230" y="2479"/>
              <a:ext cx="4538" cy="415"/>
            </a:xfrm>
            <a:custGeom>
              <a:avLst/>
              <a:gdLst/>
              <a:ahLst/>
              <a:cxnLst/>
              <a:pathLst>
                <a:path w="4538" h="1080">
                  <a:moveTo>
                    <a:pt x="4538" y="0"/>
                  </a:moveTo>
                  <a:lnTo>
                    <a:pt x="0" y="0"/>
                  </a:lnTo>
                  <a:lnTo>
                    <a:pt x="105" y="541"/>
                  </a:lnTo>
                  <a:lnTo>
                    <a:pt x="0" y="1080"/>
                  </a:lnTo>
                  <a:lnTo>
                    <a:pt x="4538" y="1080"/>
                  </a:lnTo>
                  <a:lnTo>
                    <a:pt x="4538" y="0"/>
                  </a:lnTo>
                </a:path>
              </a:pathLst>
            </a:custGeom>
            <a:noFill/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4175" name="矩形 1884174"/>
            <p:cNvSpPr/>
            <p:nvPr/>
          </p:nvSpPr>
          <p:spPr>
            <a:xfrm>
              <a:off x="1437" y="2556"/>
              <a:ext cx="4233" cy="262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lstStyle>
              <a:lvl1pPr marL="469900" lvl="0" indent="-469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黑体" panose="02010609060101010101" pitchFamily="2" charset="-122"/>
                </a:defRPr>
              </a:lvl1pPr>
              <a:lvl2pPr marL="908050" lvl="1" indent="-436245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2pPr>
              <a:lvl3pPr marL="1304925" lvl="2" indent="-39497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3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楷体_GB2312" pitchFamily="49" charset="-122"/>
                </a:defRPr>
              </a:lvl3pPr>
              <a:lvl4pPr marL="1694180" lvl="3" indent="-3873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4pPr>
              <a:lvl5pPr marL="2094230" lvl="4" indent="-398780" algn="l" defTabSz="914400" rtl="0" eaLnBrk="1" fontAlgn="base" latinLnBrk="0" hangingPunct="1">
                <a:lnSpc>
                  <a:spcPct val="10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5pPr>
            </a:lstStyle>
            <a:p>
              <a:pPr marL="190500" lvl="1" indent="266700" defTabSz="914400">
                <a:tabLst>
                  <a:tab pos="8521700" algn="r"/>
                </a:tabLst>
              </a:pPr>
              <a:r>
                <a:rPr lang="zh-CN" altLang="de-DE" sz="2000" dirty="0"/>
                <a:t>...</a:t>
              </a:r>
              <a:endParaRPr lang="zh-CN" altLang="de-DE" sz="2000" dirty="0"/>
            </a:p>
          </p:txBody>
        </p:sp>
        <p:sp>
          <p:nvSpPr>
            <p:cNvPr id="1884176" name="五边形 1884175"/>
            <p:cNvSpPr/>
            <p:nvPr/>
          </p:nvSpPr>
          <p:spPr>
            <a:xfrm>
              <a:off x="472" y="2008"/>
              <a:ext cx="796" cy="415"/>
            </a:xfrm>
            <a:prstGeom prst="homePlate">
              <a:avLst>
                <a:gd name="adj" fmla="val 25094"/>
              </a:avLst>
            </a:prstGeom>
            <a:solidFill>
              <a:schemeClr val="folHlink"/>
            </a:solidFill>
            <a:ln w="6350">
              <a:noFill/>
            </a:ln>
            <a:effectLst>
              <a:outerShdw dist="35921" dir="2699999" algn="ctr" rotWithShape="0">
                <a:schemeClr val="bg2"/>
              </a:outerShdw>
            </a:effectLst>
          </p:spPr>
          <p:txBody>
            <a:bodyPr/>
            <a:p>
              <a:endParaRPr lang="zh-CN" altLang="en-US"/>
            </a:p>
          </p:txBody>
        </p:sp>
        <p:sp>
          <p:nvSpPr>
            <p:cNvPr id="1884177" name="文本框 1884176"/>
            <p:cNvSpPr txBox="1"/>
            <p:nvPr/>
          </p:nvSpPr>
          <p:spPr>
            <a:xfrm>
              <a:off x="561" y="2136"/>
              <a:ext cx="619" cy="158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algn="l" eaLnBrk="0" hangingPunct="0"/>
              <a:r>
                <a:rPr lang="en-US" altLang="zh-CN" sz="1200">
                  <a:latin typeface="Arial" panose="020B0604020202020204" pitchFamily="34" charset="0"/>
                </a:rPr>
                <a:t>...</a:t>
              </a:r>
              <a:endParaRPr lang="en-US" altLang="zh-CN" sz="1200">
                <a:latin typeface="Arial" panose="020B0604020202020204" pitchFamily="34" charset="0"/>
              </a:endParaRPr>
            </a:p>
          </p:txBody>
        </p:sp>
        <p:sp>
          <p:nvSpPr>
            <p:cNvPr id="1884178" name="任意多边形 1884177"/>
            <p:cNvSpPr/>
            <p:nvPr/>
          </p:nvSpPr>
          <p:spPr>
            <a:xfrm>
              <a:off x="1230" y="2008"/>
              <a:ext cx="4538" cy="415"/>
            </a:xfrm>
            <a:custGeom>
              <a:avLst/>
              <a:gdLst/>
              <a:ahLst/>
              <a:cxnLst/>
              <a:pathLst>
                <a:path w="4538" h="1080">
                  <a:moveTo>
                    <a:pt x="4538" y="0"/>
                  </a:moveTo>
                  <a:lnTo>
                    <a:pt x="0" y="0"/>
                  </a:lnTo>
                  <a:lnTo>
                    <a:pt x="105" y="541"/>
                  </a:lnTo>
                  <a:lnTo>
                    <a:pt x="0" y="1080"/>
                  </a:lnTo>
                  <a:lnTo>
                    <a:pt x="4538" y="1080"/>
                  </a:lnTo>
                  <a:lnTo>
                    <a:pt x="4538" y="0"/>
                  </a:lnTo>
                </a:path>
              </a:pathLst>
            </a:custGeom>
            <a:noFill/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4179" name="矩形 1884178"/>
            <p:cNvSpPr/>
            <p:nvPr/>
          </p:nvSpPr>
          <p:spPr>
            <a:xfrm>
              <a:off x="1437" y="2086"/>
              <a:ext cx="4233" cy="263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lstStyle>
              <a:lvl1pPr marL="469900" lvl="0" indent="-469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黑体" panose="02010609060101010101" pitchFamily="2" charset="-122"/>
                </a:defRPr>
              </a:lvl1pPr>
              <a:lvl2pPr marL="908050" lvl="1" indent="-436245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2pPr>
              <a:lvl3pPr marL="1304925" lvl="2" indent="-39497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3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楷体_GB2312" pitchFamily="49" charset="-122"/>
                </a:defRPr>
              </a:lvl3pPr>
              <a:lvl4pPr marL="1694180" lvl="3" indent="-3873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4pPr>
              <a:lvl5pPr marL="2094230" lvl="4" indent="-398780" algn="l" defTabSz="914400" rtl="0" eaLnBrk="1" fontAlgn="base" latinLnBrk="0" hangingPunct="1">
                <a:lnSpc>
                  <a:spcPct val="10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5pPr>
            </a:lstStyle>
            <a:p>
              <a:pPr marL="190500" lvl="1" indent="266700" defTabSz="914400">
                <a:tabLst>
                  <a:tab pos="8521700" algn="r"/>
                </a:tabLst>
              </a:pPr>
              <a:r>
                <a:rPr lang="zh-CN" altLang="de-DE" sz="2000" dirty="0"/>
                <a:t>...</a:t>
              </a:r>
              <a:endParaRPr lang="zh-CN" altLang="de-DE" sz="2000" dirty="0"/>
            </a:p>
          </p:txBody>
        </p:sp>
        <p:sp>
          <p:nvSpPr>
            <p:cNvPr id="1884180" name="五边形 1884179"/>
            <p:cNvSpPr/>
            <p:nvPr/>
          </p:nvSpPr>
          <p:spPr>
            <a:xfrm>
              <a:off x="472" y="1538"/>
              <a:ext cx="796" cy="415"/>
            </a:xfrm>
            <a:prstGeom prst="homePlate">
              <a:avLst>
                <a:gd name="adj" fmla="val 25094"/>
              </a:avLst>
            </a:prstGeom>
            <a:solidFill>
              <a:schemeClr val="folHlink"/>
            </a:solidFill>
            <a:ln w="6350">
              <a:noFill/>
            </a:ln>
            <a:effectLst>
              <a:outerShdw dist="35921" dir="2699999" algn="ctr" rotWithShape="0">
                <a:schemeClr val="bg2"/>
              </a:outerShdw>
            </a:effectLst>
          </p:spPr>
          <p:txBody>
            <a:bodyPr/>
            <a:p>
              <a:endParaRPr lang="zh-CN" altLang="en-US"/>
            </a:p>
          </p:txBody>
        </p:sp>
        <p:sp>
          <p:nvSpPr>
            <p:cNvPr id="1884181" name="文本框 1884180"/>
            <p:cNvSpPr txBox="1"/>
            <p:nvPr/>
          </p:nvSpPr>
          <p:spPr>
            <a:xfrm>
              <a:off x="561" y="1668"/>
              <a:ext cx="619" cy="158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algn="l" eaLnBrk="0" hangingPunct="0"/>
              <a:r>
                <a:rPr lang="en-US" altLang="zh-CN" sz="1200">
                  <a:latin typeface="Arial" panose="020B0604020202020204" pitchFamily="34" charset="0"/>
                </a:rPr>
                <a:t>...</a:t>
              </a:r>
              <a:endParaRPr lang="en-US" altLang="zh-CN" sz="1200">
                <a:latin typeface="Arial" panose="020B0604020202020204" pitchFamily="34" charset="0"/>
              </a:endParaRPr>
            </a:p>
          </p:txBody>
        </p:sp>
        <p:sp>
          <p:nvSpPr>
            <p:cNvPr id="1884182" name="任意多边形 1884181"/>
            <p:cNvSpPr/>
            <p:nvPr/>
          </p:nvSpPr>
          <p:spPr>
            <a:xfrm>
              <a:off x="1230" y="1538"/>
              <a:ext cx="4538" cy="415"/>
            </a:xfrm>
            <a:custGeom>
              <a:avLst/>
              <a:gdLst/>
              <a:ahLst/>
              <a:cxnLst/>
              <a:pathLst>
                <a:path w="4538" h="1080">
                  <a:moveTo>
                    <a:pt x="4538" y="0"/>
                  </a:moveTo>
                  <a:lnTo>
                    <a:pt x="0" y="0"/>
                  </a:lnTo>
                  <a:lnTo>
                    <a:pt x="105" y="541"/>
                  </a:lnTo>
                  <a:lnTo>
                    <a:pt x="0" y="1080"/>
                  </a:lnTo>
                  <a:lnTo>
                    <a:pt x="4538" y="1080"/>
                  </a:lnTo>
                  <a:lnTo>
                    <a:pt x="4538" y="0"/>
                  </a:lnTo>
                </a:path>
              </a:pathLst>
            </a:custGeom>
            <a:noFill/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4183" name="矩形 1884182"/>
            <p:cNvSpPr/>
            <p:nvPr/>
          </p:nvSpPr>
          <p:spPr>
            <a:xfrm>
              <a:off x="1437" y="1616"/>
              <a:ext cx="4233" cy="263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lstStyle>
              <a:lvl1pPr marL="469900" lvl="0" indent="-469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黑体" panose="02010609060101010101" pitchFamily="2" charset="-122"/>
                </a:defRPr>
              </a:lvl1pPr>
              <a:lvl2pPr marL="908050" lvl="1" indent="-436245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2pPr>
              <a:lvl3pPr marL="1304925" lvl="2" indent="-39497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3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楷体_GB2312" pitchFamily="49" charset="-122"/>
                </a:defRPr>
              </a:lvl3pPr>
              <a:lvl4pPr marL="1694180" lvl="3" indent="-3873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4pPr>
              <a:lvl5pPr marL="2094230" lvl="4" indent="-398780" algn="l" defTabSz="914400" rtl="0" eaLnBrk="1" fontAlgn="base" latinLnBrk="0" hangingPunct="1">
                <a:lnSpc>
                  <a:spcPct val="10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5pPr>
            </a:lstStyle>
            <a:p>
              <a:pPr marL="190500" lvl="1" indent="266700" defTabSz="914400">
                <a:tabLst>
                  <a:tab pos="8521700" algn="r"/>
                </a:tabLst>
              </a:pPr>
              <a:r>
                <a:rPr lang="zh-CN" altLang="de-DE" sz="2000" dirty="0"/>
                <a:t>...</a:t>
              </a:r>
              <a:endParaRPr lang="zh-CN" altLang="de-DE" sz="2000" dirty="0"/>
            </a:p>
          </p:txBody>
        </p:sp>
      </p:grpSp>
      <p:grpSp>
        <p:nvGrpSpPr>
          <p:cNvPr id="1884185" name="组合 1884184"/>
          <p:cNvGrpSpPr/>
          <p:nvPr/>
        </p:nvGrpSpPr>
        <p:grpSpPr>
          <a:xfrm>
            <a:off x="4795838" y="935038"/>
            <a:ext cx="3879850" cy="2709862"/>
            <a:chOff x="436" y="1542"/>
            <a:chExt cx="5373" cy="2333"/>
          </a:xfrm>
        </p:grpSpPr>
        <p:sp>
          <p:nvSpPr>
            <p:cNvPr id="1884186" name="五边形 1884185"/>
            <p:cNvSpPr/>
            <p:nvPr/>
          </p:nvSpPr>
          <p:spPr>
            <a:xfrm rot="5400000">
              <a:off x="764" y="1213"/>
              <a:ext cx="360" cy="1017"/>
            </a:xfrm>
            <a:prstGeom prst="homePlate">
              <a:avLst>
                <a:gd name="adj" fmla="val 26949"/>
              </a:avLst>
            </a:prstGeom>
            <a:solidFill>
              <a:schemeClr val="folHlink"/>
            </a:solidFill>
            <a:ln w="6350">
              <a:noFill/>
            </a:ln>
            <a:effectLst>
              <a:outerShdw dist="35921" dir="2699999" algn="ctr" rotWithShape="0">
                <a:srgbClr val="808080"/>
              </a:outerShdw>
            </a:effectLst>
          </p:spPr>
          <p:txBody>
            <a:bodyPr/>
            <a:p>
              <a:endParaRPr lang="zh-CN" altLang="en-US"/>
            </a:p>
          </p:txBody>
        </p:sp>
        <p:sp>
          <p:nvSpPr>
            <p:cNvPr id="1884187" name="任意多边形 1884186"/>
            <p:cNvSpPr/>
            <p:nvPr/>
          </p:nvSpPr>
          <p:spPr>
            <a:xfrm>
              <a:off x="436" y="1867"/>
              <a:ext cx="1017" cy="2008"/>
            </a:xfrm>
            <a:custGeom>
              <a:avLst/>
              <a:gdLst/>
              <a:ahLst/>
              <a:cxnLst/>
              <a:pathLst>
                <a:path w="2551" h="2008">
                  <a:moveTo>
                    <a:pt x="2551" y="2008"/>
                  </a:moveTo>
                  <a:lnTo>
                    <a:pt x="2551" y="0"/>
                  </a:lnTo>
                  <a:lnTo>
                    <a:pt x="1274" y="97"/>
                  </a:lnTo>
                  <a:lnTo>
                    <a:pt x="0" y="0"/>
                  </a:lnTo>
                  <a:lnTo>
                    <a:pt x="0" y="2008"/>
                  </a:lnTo>
                  <a:lnTo>
                    <a:pt x="2551" y="2008"/>
                  </a:lnTo>
                </a:path>
              </a:pathLst>
            </a:custGeom>
            <a:noFill/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4188" name="文本框 1884187"/>
            <p:cNvSpPr txBox="1"/>
            <p:nvPr/>
          </p:nvSpPr>
          <p:spPr>
            <a:xfrm>
              <a:off x="458" y="1640"/>
              <a:ext cx="974" cy="132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000">
                  <a:solidFill>
                    <a:srgbClr val="000000"/>
                  </a:solidFill>
                  <a:latin typeface="Arial" panose="020B0604020202020204" pitchFamily="34" charset="0"/>
                </a:rPr>
                <a:t>…</a:t>
              </a:r>
              <a:endParaRPr lang="en-US" altLang="zh-CN" sz="10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884189" name="五边形 1884188"/>
            <p:cNvSpPr/>
            <p:nvPr/>
          </p:nvSpPr>
          <p:spPr>
            <a:xfrm rot="5400000">
              <a:off x="1853" y="1213"/>
              <a:ext cx="360" cy="1017"/>
            </a:xfrm>
            <a:prstGeom prst="homePlate">
              <a:avLst>
                <a:gd name="adj" fmla="val 26949"/>
              </a:avLst>
            </a:prstGeom>
            <a:solidFill>
              <a:schemeClr val="folHlink"/>
            </a:solidFill>
            <a:ln w="6350">
              <a:noFill/>
            </a:ln>
            <a:effectLst>
              <a:outerShdw dist="35921" dir="2699999" algn="ctr" rotWithShape="0">
                <a:srgbClr val="808080"/>
              </a:outerShdw>
            </a:effectLst>
          </p:spPr>
          <p:txBody>
            <a:bodyPr/>
            <a:p>
              <a:endParaRPr lang="zh-CN" altLang="en-US"/>
            </a:p>
          </p:txBody>
        </p:sp>
        <p:sp>
          <p:nvSpPr>
            <p:cNvPr id="1884190" name="任意多边形 1884189"/>
            <p:cNvSpPr/>
            <p:nvPr/>
          </p:nvSpPr>
          <p:spPr>
            <a:xfrm>
              <a:off x="1525" y="1867"/>
              <a:ext cx="1017" cy="2008"/>
            </a:xfrm>
            <a:custGeom>
              <a:avLst/>
              <a:gdLst/>
              <a:ahLst/>
              <a:cxnLst/>
              <a:pathLst>
                <a:path w="2551" h="2008">
                  <a:moveTo>
                    <a:pt x="2551" y="2008"/>
                  </a:moveTo>
                  <a:lnTo>
                    <a:pt x="2551" y="0"/>
                  </a:lnTo>
                  <a:lnTo>
                    <a:pt x="1274" y="97"/>
                  </a:lnTo>
                  <a:lnTo>
                    <a:pt x="0" y="0"/>
                  </a:lnTo>
                  <a:lnTo>
                    <a:pt x="0" y="2008"/>
                  </a:lnTo>
                  <a:lnTo>
                    <a:pt x="2551" y="2008"/>
                  </a:lnTo>
                </a:path>
              </a:pathLst>
            </a:custGeom>
            <a:noFill/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4191" name="文本框 1884190"/>
            <p:cNvSpPr txBox="1"/>
            <p:nvPr/>
          </p:nvSpPr>
          <p:spPr>
            <a:xfrm>
              <a:off x="1546" y="1640"/>
              <a:ext cx="974" cy="132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000">
                  <a:solidFill>
                    <a:srgbClr val="000000"/>
                  </a:solidFill>
                  <a:latin typeface="Arial" panose="020B0604020202020204" pitchFamily="34" charset="0"/>
                </a:rPr>
                <a:t>…</a:t>
              </a:r>
              <a:endParaRPr lang="en-US" altLang="zh-CN" sz="10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884192" name="五边形 1884191"/>
            <p:cNvSpPr/>
            <p:nvPr/>
          </p:nvSpPr>
          <p:spPr>
            <a:xfrm rot="5400000">
              <a:off x="2942" y="1213"/>
              <a:ext cx="360" cy="1017"/>
            </a:xfrm>
            <a:prstGeom prst="homePlate">
              <a:avLst>
                <a:gd name="adj" fmla="val 26949"/>
              </a:avLst>
            </a:prstGeom>
            <a:solidFill>
              <a:schemeClr val="folHlink"/>
            </a:solidFill>
            <a:ln w="6350">
              <a:noFill/>
            </a:ln>
            <a:effectLst>
              <a:outerShdw dist="35921" dir="2699999" algn="ctr" rotWithShape="0">
                <a:srgbClr val="808080"/>
              </a:outerShdw>
            </a:effectLst>
          </p:spPr>
          <p:txBody>
            <a:bodyPr/>
            <a:p>
              <a:endParaRPr lang="zh-CN" altLang="en-US"/>
            </a:p>
          </p:txBody>
        </p:sp>
        <p:sp>
          <p:nvSpPr>
            <p:cNvPr id="1884193" name="任意多边形 1884192"/>
            <p:cNvSpPr/>
            <p:nvPr/>
          </p:nvSpPr>
          <p:spPr>
            <a:xfrm>
              <a:off x="2614" y="1867"/>
              <a:ext cx="1017" cy="2008"/>
            </a:xfrm>
            <a:custGeom>
              <a:avLst/>
              <a:gdLst/>
              <a:ahLst/>
              <a:cxnLst/>
              <a:pathLst>
                <a:path w="2551" h="2008">
                  <a:moveTo>
                    <a:pt x="2551" y="2008"/>
                  </a:moveTo>
                  <a:lnTo>
                    <a:pt x="2551" y="0"/>
                  </a:lnTo>
                  <a:lnTo>
                    <a:pt x="1274" y="97"/>
                  </a:lnTo>
                  <a:lnTo>
                    <a:pt x="0" y="0"/>
                  </a:lnTo>
                  <a:lnTo>
                    <a:pt x="0" y="2008"/>
                  </a:lnTo>
                  <a:lnTo>
                    <a:pt x="2551" y="2008"/>
                  </a:lnTo>
                </a:path>
              </a:pathLst>
            </a:custGeom>
            <a:noFill/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4194" name="文本框 1884193"/>
            <p:cNvSpPr txBox="1"/>
            <p:nvPr/>
          </p:nvSpPr>
          <p:spPr>
            <a:xfrm>
              <a:off x="2637" y="1640"/>
              <a:ext cx="974" cy="132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000">
                  <a:solidFill>
                    <a:srgbClr val="000000"/>
                  </a:solidFill>
                  <a:latin typeface="Arial" panose="020B0604020202020204" pitchFamily="34" charset="0"/>
                </a:rPr>
                <a:t>…</a:t>
              </a:r>
              <a:endParaRPr lang="en-US" altLang="zh-CN" sz="10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884195" name="五边形 1884194"/>
            <p:cNvSpPr/>
            <p:nvPr/>
          </p:nvSpPr>
          <p:spPr>
            <a:xfrm rot="5400000">
              <a:off x="4031" y="1213"/>
              <a:ext cx="360" cy="1017"/>
            </a:xfrm>
            <a:prstGeom prst="homePlate">
              <a:avLst>
                <a:gd name="adj" fmla="val 26949"/>
              </a:avLst>
            </a:prstGeom>
            <a:solidFill>
              <a:schemeClr val="folHlink"/>
            </a:solidFill>
            <a:ln w="6350">
              <a:noFill/>
            </a:ln>
            <a:effectLst>
              <a:outerShdw dist="35921" dir="2699999" algn="ctr" rotWithShape="0">
                <a:srgbClr val="808080"/>
              </a:outerShdw>
            </a:effectLst>
          </p:spPr>
          <p:txBody>
            <a:bodyPr/>
            <a:p>
              <a:endParaRPr lang="zh-CN" altLang="en-US"/>
            </a:p>
          </p:txBody>
        </p:sp>
        <p:sp>
          <p:nvSpPr>
            <p:cNvPr id="1884196" name="任意多边形 1884195"/>
            <p:cNvSpPr/>
            <p:nvPr/>
          </p:nvSpPr>
          <p:spPr>
            <a:xfrm>
              <a:off x="3703" y="1867"/>
              <a:ext cx="1017" cy="2008"/>
            </a:xfrm>
            <a:custGeom>
              <a:avLst/>
              <a:gdLst/>
              <a:ahLst/>
              <a:cxnLst/>
              <a:pathLst>
                <a:path w="2551" h="2008">
                  <a:moveTo>
                    <a:pt x="2551" y="2008"/>
                  </a:moveTo>
                  <a:lnTo>
                    <a:pt x="2551" y="0"/>
                  </a:lnTo>
                  <a:lnTo>
                    <a:pt x="1274" y="97"/>
                  </a:lnTo>
                  <a:lnTo>
                    <a:pt x="0" y="0"/>
                  </a:lnTo>
                  <a:lnTo>
                    <a:pt x="0" y="2008"/>
                  </a:lnTo>
                  <a:lnTo>
                    <a:pt x="2551" y="2008"/>
                  </a:lnTo>
                </a:path>
              </a:pathLst>
            </a:custGeom>
            <a:noFill/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4197" name="文本框 1884196"/>
            <p:cNvSpPr txBox="1"/>
            <p:nvPr/>
          </p:nvSpPr>
          <p:spPr>
            <a:xfrm>
              <a:off x="3727" y="1640"/>
              <a:ext cx="974" cy="132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000">
                  <a:solidFill>
                    <a:srgbClr val="000000"/>
                  </a:solidFill>
                  <a:latin typeface="Arial" panose="020B0604020202020204" pitchFamily="34" charset="0"/>
                </a:rPr>
                <a:t>…</a:t>
              </a:r>
              <a:endParaRPr lang="en-US" altLang="zh-CN" sz="10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884198" name="五边形 1884197"/>
            <p:cNvSpPr/>
            <p:nvPr/>
          </p:nvSpPr>
          <p:spPr>
            <a:xfrm rot="5400000">
              <a:off x="5120" y="1213"/>
              <a:ext cx="360" cy="1017"/>
            </a:xfrm>
            <a:prstGeom prst="homePlate">
              <a:avLst>
                <a:gd name="adj" fmla="val 26949"/>
              </a:avLst>
            </a:prstGeom>
            <a:solidFill>
              <a:schemeClr val="folHlink"/>
            </a:solidFill>
            <a:ln w="6350">
              <a:noFill/>
            </a:ln>
            <a:effectLst>
              <a:outerShdw dist="35921" dir="2699999" algn="ctr" rotWithShape="0">
                <a:srgbClr val="808080"/>
              </a:outerShdw>
            </a:effectLst>
          </p:spPr>
          <p:txBody>
            <a:bodyPr/>
            <a:p>
              <a:endParaRPr lang="zh-CN" altLang="en-US"/>
            </a:p>
          </p:txBody>
        </p:sp>
        <p:sp>
          <p:nvSpPr>
            <p:cNvPr id="1884199" name="任意多边形 1884198"/>
            <p:cNvSpPr/>
            <p:nvPr/>
          </p:nvSpPr>
          <p:spPr>
            <a:xfrm>
              <a:off x="4792" y="1867"/>
              <a:ext cx="1017" cy="2008"/>
            </a:xfrm>
            <a:custGeom>
              <a:avLst/>
              <a:gdLst/>
              <a:ahLst/>
              <a:cxnLst/>
              <a:pathLst>
                <a:path w="2551" h="2008">
                  <a:moveTo>
                    <a:pt x="2551" y="2008"/>
                  </a:moveTo>
                  <a:lnTo>
                    <a:pt x="2551" y="0"/>
                  </a:lnTo>
                  <a:lnTo>
                    <a:pt x="1274" y="97"/>
                  </a:lnTo>
                  <a:lnTo>
                    <a:pt x="0" y="0"/>
                  </a:lnTo>
                  <a:lnTo>
                    <a:pt x="0" y="2008"/>
                  </a:lnTo>
                  <a:lnTo>
                    <a:pt x="2551" y="2008"/>
                  </a:lnTo>
                </a:path>
              </a:pathLst>
            </a:custGeom>
            <a:noFill/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4200" name="文本框 1884199"/>
            <p:cNvSpPr txBox="1"/>
            <p:nvPr/>
          </p:nvSpPr>
          <p:spPr>
            <a:xfrm>
              <a:off x="4813" y="1640"/>
              <a:ext cx="974" cy="132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000">
                  <a:solidFill>
                    <a:srgbClr val="000000"/>
                  </a:solidFill>
                  <a:latin typeface="Arial" panose="020B0604020202020204" pitchFamily="34" charset="0"/>
                </a:rPr>
                <a:t>…</a:t>
              </a:r>
              <a:endParaRPr lang="en-US" altLang="zh-CN" sz="10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884201" name="矩形 1884200"/>
            <p:cNvSpPr/>
            <p:nvPr/>
          </p:nvSpPr>
          <p:spPr>
            <a:xfrm>
              <a:off x="493" y="2038"/>
              <a:ext cx="906" cy="263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>
              <a:spAutoFit/>
            </a:bodyPr>
            <a:lstStyle>
              <a:lvl1pPr marL="469900" lvl="0" indent="-469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黑体" panose="02010609060101010101" pitchFamily="2" charset="-122"/>
                </a:defRPr>
              </a:lvl1pPr>
              <a:lvl2pPr marL="908050" lvl="1" indent="-436245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2pPr>
              <a:lvl3pPr marL="1304925" lvl="2" indent="-39497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3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楷体_GB2312" pitchFamily="49" charset="-122"/>
                </a:defRPr>
              </a:lvl3pPr>
              <a:lvl4pPr marL="1694180" lvl="3" indent="-3873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4pPr>
              <a:lvl5pPr marL="2094230" lvl="4" indent="-398780" algn="l" defTabSz="914400" rtl="0" eaLnBrk="1" fontAlgn="base" latinLnBrk="0" hangingPunct="1">
                <a:lnSpc>
                  <a:spcPct val="10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5pPr>
            </a:lstStyle>
            <a:p>
              <a:pPr marL="190500" lvl="1" indent="266700" defTabSz="914400">
                <a:tabLst>
                  <a:tab pos="8521700" algn="r"/>
                </a:tabLst>
              </a:pPr>
              <a:r>
                <a:rPr lang="zh-CN" altLang="de-DE" sz="2000" dirty="0">
                  <a:latin typeface="Arial" panose="020B0604020202020204" pitchFamily="34" charset="0"/>
                </a:rPr>
                <a:t>…</a:t>
              </a:r>
              <a:endParaRPr lang="zh-CN" altLang="de-DE" sz="2000" dirty="0"/>
            </a:p>
          </p:txBody>
        </p:sp>
        <p:sp>
          <p:nvSpPr>
            <p:cNvPr id="1884202" name="矩形 1884201"/>
            <p:cNvSpPr/>
            <p:nvPr/>
          </p:nvSpPr>
          <p:spPr>
            <a:xfrm>
              <a:off x="1586" y="2038"/>
              <a:ext cx="906" cy="263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>
              <a:spAutoFit/>
            </a:bodyPr>
            <a:lstStyle>
              <a:lvl1pPr marL="469900" lvl="0" indent="-469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黑体" panose="02010609060101010101" pitchFamily="2" charset="-122"/>
                </a:defRPr>
              </a:lvl1pPr>
              <a:lvl2pPr marL="908050" lvl="1" indent="-436245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2pPr>
              <a:lvl3pPr marL="1304925" lvl="2" indent="-39497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3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楷体_GB2312" pitchFamily="49" charset="-122"/>
                </a:defRPr>
              </a:lvl3pPr>
              <a:lvl4pPr marL="1694180" lvl="3" indent="-3873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4pPr>
              <a:lvl5pPr marL="2094230" lvl="4" indent="-398780" algn="l" defTabSz="914400" rtl="0" eaLnBrk="1" fontAlgn="base" latinLnBrk="0" hangingPunct="1">
                <a:lnSpc>
                  <a:spcPct val="10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5pPr>
            </a:lstStyle>
            <a:p>
              <a:pPr marL="190500" lvl="1" indent="266700" defTabSz="914400">
                <a:tabLst>
                  <a:tab pos="8521700" algn="r"/>
                </a:tabLst>
              </a:pPr>
              <a:r>
                <a:rPr lang="zh-CN" altLang="de-DE" sz="2000" dirty="0">
                  <a:latin typeface="Arial" panose="020B0604020202020204" pitchFamily="34" charset="0"/>
                </a:rPr>
                <a:t>…</a:t>
              </a:r>
              <a:endParaRPr lang="zh-CN" altLang="de-DE" sz="2000" dirty="0"/>
            </a:p>
          </p:txBody>
        </p:sp>
        <p:sp>
          <p:nvSpPr>
            <p:cNvPr id="1884203" name="矩形 1884202"/>
            <p:cNvSpPr/>
            <p:nvPr/>
          </p:nvSpPr>
          <p:spPr>
            <a:xfrm>
              <a:off x="2670" y="2038"/>
              <a:ext cx="905" cy="263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>
              <a:spAutoFit/>
            </a:bodyPr>
            <a:lstStyle>
              <a:lvl1pPr marL="469900" lvl="0" indent="-469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黑体" panose="02010609060101010101" pitchFamily="2" charset="-122"/>
                </a:defRPr>
              </a:lvl1pPr>
              <a:lvl2pPr marL="908050" lvl="1" indent="-436245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2pPr>
              <a:lvl3pPr marL="1304925" lvl="2" indent="-39497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3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楷体_GB2312" pitchFamily="49" charset="-122"/>
                </a:defRPr>
              </a:lvl3pPr>
              <a:lvl4pPr marL="1694180" lvl="3" indent="-3873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4pPr>
              <a:lvl5pPr marL="2094230" lvl="4" indent="-398780" algn="l" defTabSz="914400" rtl="0" eaLnBrk="1" fontAlgn="base" latinLnBrk="0" hangingPunct="1">
                <a:lnSpc>
                  <a:spcPct val="10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5pPr>
            </a:lstStyle>
            <a:p>
              <a:pPr marL="190500" lvl="1" indent="266700" defTabSz="914400">
                <a:tabLst>
                  <a:tab pos="8521700" algn="r"/>
                </a:tabLst>
              </a:pPr>
              <a:r>
                <a:rPr lang="zh-CN" altLang="de-DE" sz="2000" dirty="0">
                  <a:latin typeface="Arial" panose="020B0604020202020204" pitchFamily="34" charset="0"/>
                </a:rPr>
                <a:t>…</a:t>
              </a:r>
              <a:endParaRPr lang="zh-CN" altLang="de-DE" sz="2000" dirty="0"/>
            </a:p>
          </p:txBody>
        </p:sp>
        <p:sp>
          <p:nvSpPr>
            <p:cNvPr id="1884204" name="矩形 1884203"/>
            <p:cNvSpPr/>
            <p:nvPr/>
          </p:nvSpPr>
          <p:spPr>
            <a:xfrm>
              <a:off x="3767" y="2038"/>
              <a:ext cx="908" cy="263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>
              <a:spAutoFit/>
            </a:bodyPr>
            <a:lstStyle>
              <a:lvl1pPr marL="469900" lvl="0" indent="-469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黑体" panose="02010609060101010101" pitchFamily="2" charset="-122"/>
                </a:defRPr>
              </a:lvl1pPr>
              <a:lvl2pPr marL="908050" lvl="1" indent="-436245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2pPr>
              <a:lvl3pPr marL="1304925" lvl="2" indent="-39497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3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楷体_GB2312" pitchFamily="49" charset="-122"/>
                </a:defRPr>
              </a:lvl3pPr>
              <a:lvl4pPr marL="1694180" lvl="3" indent="-3873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4pPr>
              <a:lvl5pPr marL="2094230" lvl="4" indent="-398780" algn="l" defTabSz="914400" rtl="0" eaLnBrk="1" fontAlgn="base" latinLnBrk="0" hangingPunct="1">
                <a:lnSpc>
                  <a:spcPct val="10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5pPr>
            </a:lstStyle>
            <a:p>
              <a:pPr marL="190500" lvl="1" indent="266700" defTabSz="914400">
                <a:tabLst>
                  <a:tab pos="8521700" algn="r"/>
                </a:tabLst>
              </a:pPr>
              <a:r>
                <a:rPr lang="zh-CN" altLang="de-DE" sz="2000" dirty="0">
                  <a:latin typeface="Arial" panose="020B0604020202020204" pitchFamily="34" charset="0"/>
                </a:rPr>
                <a:t>…</a:t>
              </a:r>
              <a:endParaRPr lang="zh-CN" altLang="de-DE" sz="2000" dirty="0"/>
            </a:p>
          </p:txBody>
        </p:sp>
        <p:sp>
          <p:nvSpPr>
            <p:cNvPr id="1884205" name="矩形 1884204"/>
            <p:cNvSpPr/>
            <p:nvPr/>
          </p:nvSpPr>
          <p:spPr>
            <a:xfrm>
              <a:off x="4853" y="2038"/>
              <a:ext cx="905" cy="263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>
              <a:spAutoFit/>
            </a:bodyPr>
            <a:lstStyle>
              <a:lvl1pPr marL="469900" lvl="0" indent="-469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黑体" panose="02010609060101010101" pitchFamily="2" charset="-122"/>
                </a:defRPr>
              </a:lvl1pPr>
              <a:lvl2pPr marL="908050" lvl="1" indent="-436245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2pPr>
              <a:lvl3pPr marL="1304925" lvl="2" indent="-39497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3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楷体_GB2312" pitchFamily="49" charset="-122"/>
                </a:defRPr>
              </a:lvl3pPr>
              <a:lvl4pPr marL="1694180" lvl="3" indent="-3873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4pPr>
              <a:lvl5pPr marL="2094230" lvl="4" indent="-398780" algn="l" defTabSz="914400" rtl="0" eaLnBrk="1" fontAlgn="base" latinLnBrk="0" hangingPunct="1">
                <a:lnSpc>
                  <a:spcPct val="10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5pPr>
            </a:lstStyle>
            <a:p>
              <a:pPr marL="190500" lvl="1" indent="266700" defTabSz="914400">
                <a:tabLst>
                  <a:tab pos="8521700" algn="r"/>
                </a:tabLst>
              </a:pPr>
              <a:r>
                <a:rPr lang="zh-CN" altLang="de-DE" sz="2000" dirty="0">
                  <a:latin typeface="Arial" panose="020B0604020202020204" pitchFamily="34" charset="0"/>
                </a:rPr>
                <a:t>…</a:t>
              </a:r>
              <a:endParaRPr lang="zh-CN" altLang="de-DE" sz="2000" dirty="0"/>
            </a:p>
          </p:txBody>
        </p:sp>
      </p:grpSp>
      <p:grpSp>
        <p:nvGrpSpPr>
          <p:cNvPr id="1884206" name="组合 1884205"/>
          <p:cNvGrpSpPr/>
          <p:nvPr/>
        </p:nvGrpSpPr>
        <p:grpSpPr>
          <a:xfrm>
            <a:off x="395288" y="3879850"/>
            <a:ext cx="3889375" cy="2501900"/>
            <a:chOff x="432" y="1537"/>
            <a:chExt cx="5381" cy="2490"/>
          </a:xfrm>
        </p:grpSpPr>
        <p:sp>
          <p:nvSpPr>
            <p:cNvPr id="1884207" name="矩形 1884206"/>
            <p:cNvSpPr/>
            <p:nvPr/>
          </p:nvSpPr>
          <p:spPr>
            <a:xfrm>
              <a:off x="432" y="1537"/>
              <a:ext cx="1691" cy="2490"/>
            </a:xfrm>
            <a:prstGeom prst="rect">
              <a:avLst/>
            </a:prstGeom>
            <a:noFill/>
            <a:ln w="635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4208" name="矩形 1884207"/>
            <p:cNvSpPr/>
            <p:nvPr/>
          </p:nvSpPr>
          <p:spPr>
            <a:xfrm>
              <a:off x="4115" y="1537"/>
              <a:ext cx="1698" cy="2490"/>
            </a:xfrm>
            <a:prstGeom prst="rect">
              <a:avLst/>
            </a:prstGeom>
            <a:solidFill>
              <a:schemeClr val="folHlink"/>
            </a:solidFill>
            <a:ln w="6350" cap="flat" cmpd="sng">
              <a:solidFill>
                <a:schemeClr val="accent2"/>
              </a:solidFill>
              <a:prstDash val="solid"/>
              <a:miter/>
              <a:headEnd type="none" w="med" len="med"/>
              <a:tailEnd type="none" w="med" len="med"/>
            </a:ln>
            <a:effectLst>
              <a:outerShdw dist="35921" dir="2699999" algn="ctr" rotWithShape="0">
                <a:schemeClr val="bg2"/>
              </a:outerShdw>
            </a:effectLst>
          </p:spPr>
          <p:txBody>
            <a:bodyPr/>
            <a:p>
              <a:endParaRPr lang="zh-CN" altLang="en-US"/>
            </a:p>
          </p:txBody>
        </p:sp>
        <p:sp>
          <p:nvSpPr>
            <p:cNvPr id="1884209" name="五边形 1884208"/>
            <p:cNvSpPr/>
            <p:nvPr/>
          </p:nvSpPr>
          <p:spPr>
            <a:xfrm>
              <a:off x="1845" y="1713"/>
              <a:ext cx="2686" cy="304"/>
            </a:xfrm>
            <a:prstGeom prst="homePlate">
              <a:avLst>
                <a:gd name="adj" fmla="val 25320"/>
              </a:avLst>
            </a:prstGeom>
            <a:solidFill>
              <a:schemeClr val="bg1"/>
            </a:solidFill>
            <a:ln w="1905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4210" name="文本框 1884209"/>
            <p:cNvSpPr txBox="1"/>
            <p:nvPr/>
          </p:nvSpPr>
          <p:spPr>
            <a:xfrm>
              <a:off x="2007" y="1776"/>
              <a:ext cx="2381" cy="181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algn="l" eaLnBrk="0" hangingPunct="0"/>
              <a:r>
                <a:rPr lang="en-US" altLang="zh-CN" sz="1200">
                  <a:solidFill>
                    <a:srgbClr val="000000"/>
                  </a:solidFill>
                  <a:latin typeface="Arial" panose="020B0604020202020204" pitchFamily="34" charset="0"/>
                </a:rPr>
                <a:t>…</a:t>
              </a:r>
              <a:endParaRPr lang="en-US" altLang="zh-CN" sz="12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884211" name="五边形 1884210"/>
            <p:cNvSpPr/>
            <p:nvPr/>
          </p:nvSpPr>
          <p:spPr>
            <a:xfrm>
              <a:off x="1845" y="2079"/>
              <a:ext cx="2686" cy="304"/>
            </a:xfrm>
            <a:prstGeom prst="homePlate">
              <a:avLst>
                <a:gd name="adj" fmla="val 25320"/>
              </a:avLst>
            </a:prstGeom>
            <a:solidFill>
              <a:schemeClr val="bg1"/>
            </a:solidFill>
            <a:ln w="1905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4212" name="文本框 1884211"/>
            <p:cNvSpPr txBox="1"/>
            <p:nvPr/>
          </p:nvSpPr>
          <p:spPr>
            <a:xfrm>
              <a:off x="2007" y="2144"/>
              <a:ext cx="2381" cy="181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algn="l" eaLnBrk="0" hangingPunct="0"/>
              <a:r>
                <a:rPr lang="en-US" altLang="zh-CN" sz="1200">
                  <a:solidFill>
                    <a:srgbClr val="000000"/>
                  </a:solidFill>
                  <a:latin typeface="Arial" panose="020B0604020202020204" pitchFamily="34" charset="0"/>
                </a:rPr>
                <a:t>…</a:t>
              </a:r>
              <a:endParaRPr lang="en-US" altLang="zh-CN" sz="12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884213" name="五边形 1884212"/>
            <p:cNvSpPr/>
            <p:nvPr/>
          </p:nvSpPr>
          <p:spPr>
            <a:xfrm>
              <a:off x="1845" y="2446"/>
              <a:ext cx="2686" cy="304"/>
            </a:xfrm>
            <a:prstGeom prst="homePlate">
              <a:avLst>
                <a:gd name="adj" fmla="val 25320"/>
              </a:avLst>
            </a:prstGeom>
            <a:solidFill>
              <a:schemeClr val="bg1"/>
            </a:solidFill>
            <a:ln w="1905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4214" name="文本框 1884213"/>
            <p:cNvSpPr txBox="1"/>
            <p:nvPr/>
          </p:nvSpPr>
          <p:spPr>
            <a:xfrm>
              <a:off x="2007" y="2507"/>
              <a:ext cx="2381" cy="182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algn="l" eaLnBrk="0" hangingPunct="0"/>
              <a:r>
                <a:rPr lang="en-US" altLang="zh-CN" sz="1200">
                  <a:solidFill>
                    <a:srgbClr val="000000"/>
                  </a:solidFill>
                  <a:latin typeface="Arial" panose="020B0604020202020204" pitchFamily="34" charset="0"/>
                </a:rPr>
                <a:t>…</a:t>
              </a:r>
              <a:endParaRPr lang="en-US" altLang="zh-CN" sz="12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884215" name="五边形 1884214"/>
            <p:cNvSpPr/>
            <p:nvPr/>
          </p:nvSpPr>
          <p:spPr>
            <a:xfrm>
              <a:off x="1845" y="2813"/>
              <a:ext cx="2686" cy="304"/>
            </a:xfrm>
            <a:prstGeom prst="homePlate">
              <a:avLst>
                <a:gd name="adj" fmla="val 25320"/>
              </a:avLst>
            </a:prstGeom>
            <a:solidFill>
              <a:schemeClr val="bg1"/>
            </a:solidFill>
            <a:ln w="1905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4216" name="文本框 1884215"/>
            <p:cNvSpPr txBox="1"/>
            <p:nvPr/>
          </p:nvSpPr>
          <p:spPr>
            <a:xfrm>
              <a:off x="2007" y="2877"/>
              <a:ext cx="2381" cy="181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algn="l" eaLnBrk="0" hangingPunct="0"/>
              <a:r>
                <a:rPr lang="en-US" altLang="zh-CN" sz="1200">
                  <a:solidFill>
                    <a:srgbClr val="000000"/>
                  </a:solidFill>
                  <a:latin typeface="Arial" panose="020B0604020202020204" pitchFamily="34" charset="0"/>
                </a:rPr>
                <a:t>…</a:t>
              </a:r>
              <a:endParaRPr lang="en-US" altLang="zh-CN" sz="12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884217" name="五边形 1884216"/>
            <p:cNvSpPr/>
            <p:nvPr/>
          </p:nvSpPr>
          <p:spPr>
            <a:xfrm>
              <a:off x="1845" y="3180"/>
              <a:ext cx="2686" cy="304"/>
            </a:xfrm>
            <a:prstGeom prst="homePlate">
              <a:avLst>
                <a:gd name="adj" fmla="val 25320"/>
              </a:avLst>
            </a:prstGeom>
            <a:solidFill>
              <a:schemeClr val="bg1"/>
            </a:solidFill>
            <a:ln w="1905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4218" name="文本框 1884217"/>
            <p:cNvSpPr txBox="1"/>
            <p:nvPr/>
          </p:nvSpPr>
          <p:spPr>
            <a:xfrm>
              <a:off x="2007" y="3243"/>
              <a:ext cx="2381" cy="182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algn="l" eaLnBrk="0" hangingPunct="0"/>
              <a:r>
                <a:rPr lang="en-US" altLang="zh-CN" sz="1200">
                  <a:solidFill>
                    <a:srgbClr val="000000"/>
                  </a:solidFill>
                  <a:latin typeface="Arial" panose="020B0604020202020204" pitchFamily="34" charset="0"/>
                </a:rPr>
                <a:t>…</a:t>
              </a:r>
              <a:endParaRPr lang="en-US" altLang="zh-CN" sz="12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884219" name="五边形 1884218"/>
            <p:cNvSpPr/>
            <p:nvPr/>
          </p:nvSpPr>
          <p:spPr>
            <a:xfrm>
              <a:off x="1845" y="3547"/>
              <a:ext cx="2686" cy="304"/>
            </a:xfrm>
            <a:prstGeom prst="homePlate">
              <a:avLst>
                <a:gd name="adj" fmla="val 25320"/>
              </a:avLst>
            </a:prstGeom>
            <a:solidFill>
              <a:schemeClr val="bg1"/>
            </a:solidFill>
            <a:ln w="1905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4220" name="文本框 1884219"/>
            <p:cNvSpPr txBox="1"/>
            <p:nvPr/>
          </p:nvSpPr>
          <p:spPr>
            <a:xfrm>
              <a:off x="2007" y="3611"/>
              <a:ext cx="2381" cy="182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algn="l" eaLnBrk="0" hangingPunct="0"/>
              <a:r>
                <a:rPr lang="en-US" altLang="zh-CN" sz="1200">
                  <a:solidFill>
                    <a:srgbClr val="000000"/>
                  </a:solidFill>
                  <a:latin typeface="Arial" panose="020B0604020202020204" pitchFamily="34" charset="0"/>
                </a:rPr>
                <a:t>…</a:t>
              </a:r>
              <a:endParaRPr lang="en-US" altLang="zh-CN" sz="12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884221" name="矩形 1884220"/>
            <p:cNvSpPr/>
            <p:nvPr/>
          </p:nvSpPr>
          <p:spPr>
            <a:xfrm>
              <a:off x="1766" y="1767"/>
              <a:ext cx="162" cy="162"/>
            </a:xfrm>
            <a:prstGeom prst="rect">
              <a:avLst/>
            </a:prstGeom>
            <a:solidFill>
              <a:schemeClr val="hlink"/>
            </a:solidFill>
            <a:ln w="6350">
              <a:noFill/>
            </a:ln>
          </p:spPr>
          <p:txBody>
            <a:bodyPr lIns="0" tIns="0" rIns="0" bIns="0" anchor="ctr" anchorCtr="1"/>
            <a:p>
              <a:pPr eaLnBrk="0" hangingPunct="0"/>
              <a:r>
                <a:rPr lang="en-US" altLang="zh-CN" sz="1200">
                  <a:solidFill>
                    <a:schemeClr val="bg1"/>
                  </a:solidFill>
                  <a:latin typeface="Arial" panose="020B0604020202020204" pitchFamily="34" charset="0"/>
                </a:rPr>
                <a:t>1</a:t>
              </a:r>
              <a:endParaRPr lang="en-US" altLang="zh-CN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884222" name="矩形 1884221"/>
            <p:cNvSpPr/>
            <p:nvPr/>
          </p:nvSpPr>
          <p:spPr>
            <a:xfrm>
              <a:off x="1766" y="2150"/>
              <a:ext cx="162" cy="162"/>
            </a:xfrm>
            <a:prstGeom prst="rect">
              <a:avLst/>
            </a:prstGeom>
            <a:solidFill>
              <a:schemeClr val="hlink"/>
            </a:solidFill>
            <a:ln w="6350">
              <a:noFill/>
            </a:ln>
          </p:spPr>
          <p:txBody>
            <a:bodyPr lIns="0" tIns="0" rIns="0" bIns="0" anchor="ctr" anchorCtr="1"/>
            <a:p>
              <a:pPr eaLnBrk="0" hangingPunct="0"/>
              <a:r>
                <a:rPr lang="en-US" altLang="zh-CN" sz="1200">
                  <a:solidFill>
                    <a:schemeClr val="bg1"/>
                  </a:solidFill>
                  <a:latin typeface="Arial" panose="020B0604020202020204" pitchFamily="34" charset="0"/>
                </a:rPr>
                <a:t>2</a:t>
              </a:r>
              <a:endParaRPr lang="en-US" altLang="zh-CN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884223" name="矩形 1884222"/>
            <p:cNvSpPr/>
            <p:nvPr/>
          </p:nvSpPr>
          <p:spPr>
            <a:xfrm>
              <a:off x="1766" y="2517"/>
              <a:ext cx="162" cy="162"/>
            </a:xfrm>
            <a:prstGeom prst="rect">
              <a:avLst/>
            </a:prstGeom>
            <a:solidFill>
              <a:schemeClr val="hlink"/>
            </a:solidFill>
            <a:ln w="6350">
              <a:noFill/>
            </a:ln>
          </p:spPr>
          <p:txBody>
            <a:bodyPr lIns="0" tIns="0" rIns="0" bIns="0" anchor="ctr" anchorCtr="1"/>
            <a:p>
              <a:pPr eaLnBrk="0" hangingPunct="0"/>
              <a:r>
                <a:rPr lang="en-US" altLang="zh-CN" sz="1200">
                  <a:solidFill>
                    <a:schemeClr val="bg1"/>
                  </a:solidFill>
                  <a:latin typeface="Arial" panose="020B0604020202020204" pitchFamily="34" charset="0"/>
                </a:rPr>
                <a:t>3</a:t>
              </a:r>
              <a:endParaRPr lang="en-US" altLang="zh-CN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884224" name="矩形 1884223"/>
            <p:cNvSpPr/>
            <p:nvPr/>
          </p:nvSpPr>
          <p:spPr>
            <a:xfrm>
              <a:off x="1766" y="2884"/>
              <a:ext cx="162" cy="162"/>
            </a:xfrm>
            <a:prstGeom prst="rect">
              <a:avLst/>
            </a:prstGeom>
            <a:solidFill>
              <a:schemeClr val="hlink"/>
            </a:solidFill>
            <a:ln w="6350">
              <a:noFill/>
            </a:ln>
          </p:spPr>
          <p:txBody>
            <a:bodyPr lIns="0" tIns="0" rIns="0" bIns="0" anchor="ctr" anchorCtr="1"/>
            <a:p>
              <a:pPr eaLnBrk="0" hangingPunct="0"/>
              <a:r>
                <a:rPr lang="en-US" altLang="zh-CN" sz="1200">
                  <a:solidFill>
                    <a:schemeClr val="bg1"/>
                  </a:solidFill>
                  <a:latin typeface="Arial" panose="020B0604020202020204" pitchFamily="34" charset="0"/>
                </a:rPr>
                <a:t>4</a:t>
              </a:r>
              <a:endParaRPr lang="en-US" altLang="zh-CN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884225" name="矩形 1884224"/>
            <p:cNvSpPr/>
            <p:nvPr/>
          </p:nvSpPr>
          <p:spPr>
            <a:xfrm>
              <a:off x="1766" y="3251"/>
              <a:ext cx="162" cy="162"/>
            </a:xfrm>
            <a:prstGeom prst="rect">
              <a:avLst/>
            </a:prstGeom>
            <a:solidFill>
              <a:schemeClr val="hlink"/>
            </a:solidFill>
            <a:ln w="6350">
              <a:noFill/>
            </a:ln>
          </p:spPr>
          <p:txBody>
            <a:bodyPr lIns="0" tIns="0" rIns="0" bIns="0" anchor="ctr" anchorCtr="1"/>
            <a:p>
              <a:pPr eaLnBrk="0" hangingPunct="0"/>
              <a:r>
                <a:rPr lang="en-US" altLang="zh-CN" sz="1200">
                  <a:solidFill>
                    <a:schemeClr val="bg1"/>
                  </a:solidFill>
                  <a:latin typeface="Arial" panose="020B0604020202020204" pitchFamily="34" charset="0"/>
                </a:rPr>
                <a:t>5</a:t>
              </a:r>
              <a:endParaRPr lang="en-US" altLang="zh-CN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884226" name="矩形 1884225"/>
            <p:cNvSpPr/>
            <p:nvPr/>
          </p:nvSpPr>
          <p:spPr>
            <a:xfrm>
              <a:off x="1766" y="3618"/>
              <a:ext cx="162" cy="162"/>
            </a:xfrm>
            <a:prstGeom prst="rect">
              <a:avLst/>
            </a:prstGeom>
            <a:solidFill>
              <a:schemeClr val="hlink"/>
            </a:solidFill>
            <a:ln w="6350">
              <a:noFill/>
            </a:ln>
          </p:spPr>
          <p:txBody>
            <a:bodyPr lIns="0" tIns="0" rIns="0" bIns="0" anchor="ctr" anchorCtr="1"/>
            <a:p>
              <a:pPr eaLnBrk="0" hangingPunct="0"/>
              <a:r>
                <a:rPr lang="en-US" altLang="zh-CN" sz="1200">
                  <a:solidFill>
                    <a:schemeClr val="bg1"/>
                  </a:solidFill>
                  <a:latin typeface="Arial" panose="020B0604020202020204" pitchFamily="34" charset="0"/>
                </a:rPr>
                <a:t>6</a:t>
              </a:r>
              <a:endParaRPr lang="en-US" altLang="zh-CN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/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" name="日期占位符 2"/>
          <p:cNvSpPr/>
          <p:nvPr>
            <p:ph type="dt" sz="half" idx="10"/>
          </p:nvPr>
        </p:nvSpPr>
        <p:spPr/>
        <p:txBody>
          <a:bodyPr/>
          <a:p>
            <a:pPr lvl="0"/>
            <a:fld id="{BB962C8B-B14F-4D97-AF65-F5344CB8AC3E}" type="datetime2">
              <a:rPr lang="zh-CN" altLang="en-US" dirty="0"/>
            </a:fld>
            <a:endParaRPr lang="zh-CN" altLang="en-US" dirty="0"/>
          </a:p>
        </p:txBody>
      </p:sp>
      <p:sp>
        <p:nvSpPr>
          <p:cNvPr id="1885186" name="标题 1885185"/>
          <p:cNvSpPr>
            <a:spLocks noGrp="1"/>
          </p:cNvSpPr>
          <p:nvPr>
            <p:ph type="title"/>
          </p:nvPr>
        </p:nvSpPr>
        <p:spPr>
          <a:ln/>
        </p:spPr>
        <p:txBody>
          <a:bodyPr anchor="b" anchorCtr="0"/>
          <a:p>
            <a:r>
              <a:rPr lang="zh-CN" altLang="en-US" dirty="0"/>
              <a:t>合作</a:t>
            </a:r>
            <a:endParaRPr lang="zh-CN" altLang="en-US" dirty="0"/>
          </a:p>
        </p:txBody>
      </p:sp>
      <p:sp>
        <p:nvSpPr>
          <p:cNvPr id="1885188" name="矩形 1885187"/>
          <p:cNvSpPr/>
          <p:nvPr/>
        </p:nvSpPr>
        <p:spPr>
          <a:xfrm>
            <a:off x="4699000" y="4595813"/>
            <a:ext cx="1484313" cy="1425575"/>
          </a:xfrm>
          <a:prstGeom prst="rect">
            <a:avLst/>
          </a:prstGeom>
          <a:solidFill>
            <a:schemeClr val="bg1"/>
          </a:solidFill>
          <a:ln w="63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885189" name="矩形 1885188"/>
          <p:cNvSpPr/>
          <p:nvPr/>
        </p:nvSpPr>
        <p:spPr>
          <a:xfrm>
            <a:off x="6183313" y="3170238"/>
            <a:ext cx="1484312" cy="1425575"/>
          </a:xfrm>
          <a:prstGeom prst="rect">
            <a:avLst/>
          </a:prstGeom>
          <a:solidFill>
            <a:schemeClr val="bg1"/>
          </a:solidFill>
          <a:ln w="63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885190" name="任意多边形 1885189"/>
          <p:cNvSpPr/>
          <p:nvPr/>
        </p:nvSpPr>
        <p:spPr>
          <a:xfrm rot="5400000">
            <a:off x="5272088" y="3640138"/>
            <a:ext cx="1831975" cy="1919287"/>
          </a:xfrm>
          <a:custGeom>
            <a:avLst/>
            <a:gdLst>
              <a:gd name="txL" fmla="*/ 0 w 43200"/>
              <a:gd name="txT" fmla="*/ 0 h 43200"/>
              <a:gd name="txR" fmla="*/ 43200 w 43200"/>
              <a:gd name="txB" fmla="*/ 43200 h 43200"/>
            </a:gdLst>
            <a:ahLst/>
            <a:cxnLst>
              <a:cxn ang="90">
                <a:pos x="0" y="21699"/>
              </a:cxn>
              <a:cxn ang="90">
                <a:pos x="2" y="21933"/>
              </a:cxn>
              <a:cxn ang="90">
                <a:pos x="21600" y="21600"/>
              </a:cxn>
            </a:cxnLst>
            <a:rect l="txL" t="txT" r="txR" b="txB"/>
            <a:pathLst>
              <a:path w="43200" h="43200" fill="none">
                <a:moveTo>
                  <a:pt x="0" y="21699"/>
                </a:moveTo>
                <a:arcTo wR="21600" hR="21600" stAng="-10815756" swAng="21562757"/>
              </a:path>
              <a:path w="43200" h="43200" stroke="0">
                <a:moveTo>
                  <a:pt x="0" y="21699"/>
                </a:moveTo>
                <a:arcTo wR="21600" hR="21600" stAng="-10815756" swAng="21562757"/>
                <a:lnTo>
                  <a:pt x="21600" y="21600"/>
                </a:lnTo>
                <a:close/>
              </a:path>
            </a:pathLst>
          </a:custGeom>
          <a:noFill/>
          <a:ln w="177800" cap="flat" cmpd="sng">
            <a:solidFill>
              <a:srgbClr val="1F3F5F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885191" name="任意多边形 1885190"/>
          <p:cNvSpPr/>
          <p:nvPr/>
        </p:nvSpPr>
        <p:spPr>
          <a:xfrm rot="5400000">
            <a:off x="6161088" y="4529138"/>
            <a:ext cx="1008062" cy="966787"/>
          </a:xfrm>
          <a:custGeom>
            <a:avLst/>
            <a:gdLst>
              <a:gd name="txL" fmla="*/ 0 w 23726"/>
              <a:gd name="txT" fmla="*/ 0 h 22017"/>
              <a:gd name="txR" fmla="*/ 23726 w 23726"/>
              <a:gd name="txB" fmla="*/ 22017 h 22017"/>
            </a:gdLst>
            <a:ahLst/>
            <a:cxnLst>
              <a:cxn ang="180">
                <a:pos x="0" y="104"/>
              </a:cxn>
              <a:cxn ang="0">
                <a:pos x="23721" y="22016"/>
              </a:cxn>
              <a:cxn ang="90">
                <a:pos x="2126" y="21600"/>
              </a:cxn>
            </a:cxnLst>
            <a:rect l="txL" t="txT" r="txR" b="txB"/>
            <a:pathLst>
              <a:path w="23726" h="22017" fill="none">
                <a:moveTo>
                  <a:pt x="0" y="104"/>
                </a:moveTo>
                <a:arcTo wR="21600" hR="21600" stAng="-5738898" swAng="5805114"/>
              </a:path>
              <a:path w="23726" h="22017" stroke="0">
                <a:moveTo>
                  <a:pt x="0" y="104"/>
                </a:moveTo>
                <a:arcTo wR="21600" hR="21600" stAng="-5738898" swAng="5805114"/>
                <a:lnTo>
                  <a:pt x="2126" y="21600"/>
                </a:lnTo>
                <a:close/>
              </a:path>
            </a:pathLst>
          </a:custGeom>
          <a:noFill/>
          <a:ln w="177800" cap="flat" cmpd="sng">
            <a:solidFill>
              <a:schemeClr val="hlink"/>
            </a:solidFill>
            <a:prstDash val="solid"/>
            <a:headEnd type="triangle" w="sm" len="sm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885192" name="任意多边形 1885191"/>
          <p:cNvSpPr/>
          <p:nvPr/>
        </p:nvSpPr>
        <p:spPr>
          <a:xfrm rot="5400000">
            <a:off x="5178425" y="3738563"/>
            <a:ext cx="1069975" cy="960437"/>
          </a:xfrm>
          <a:custGeom>
            <a:avLst/>
            <a:gdLst>
              <a:gd name="txL" fmla="*/ 0 w 25240"/>
              <a:gd name="txT" fmla="*/ 0 h 21600"/>
              <a:gd name="txR" fmla="*/ 25240 w 25240"/>
              <a:gd name="txB" fmla="*/ 21600 h 21600"/>
            </a:gdLst>
            <a:ahLst/>
            <a:cxnLst>
              <a:cxn ang="0">
                <a:pos x="25239" y="21290"/>
              </a:cxn>
              <a:cxn ang="180">
                <a:pos x="0" y="199"/>
              </a:cxn>
              <a:cxn ang="270">
                <a:pos x="21599" y="0"/>
              </a:cxn>
            </a:cxnLst>
            <a:rect l="txL" t="txT" r="txR" b="txB"/>
            <a:pathLst>
              <a:path w="25240" h="21600" fill="none">
                <a:moveTo>
                  <a:pt x="25239" y="21290"/>
                </a:moveTo>
                <a:arcTo wR="21600" hR="21600" stAng="-16782131" swAng="5950458"/>
              </a:path>
              <a:path w="25240" h="21600" stroke="0">
                <a:moveTo>
                  <a:pt x="25239" y="21290"/>
                </a:moveTo>
                <a:arcTo wR="21600" hR="21600" stAng="-16782131" swAng="5950458"/>
                <a:lnTo>
                  <a:pt x="21599" y="0"/>
                </a:lnTo>
                <a:close/>
              </a:path>
            </a:pathLst>
          </a:custGeom>
          <a:noFill/>
          <a:ln w="177800" cap="flat" cmpd="sng">
            <a:solidFill>
              <a:schemeClr val="hlink"/>
            </a:solidFill>
            <a:prstDash val="solid"/>
            <a:headEnd type="triangle" w="sm" len="sm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1885210" name="组合 1885209"/>
          <p:cNvGrpSpPr/>
          <p:nvPr/>
        </p:nvGrpSpPr>
        <p:grpSpPr>
          <a:xfrm>
            <a:off x="611188" y="1628775"/>
            <a:ext cx="4824412" cy="1439863"/>
            <a:chOff x="1218" y="2083"/>
            <a:chExt cx="3553" cy="1218"/>
          </a:xfrm>
        </p:grpSpPr>
        <p:sp>
          <p:nvSpPr>
            <p:cNvPr id="1885211" name="任意多边形 1885210"/>
            <p:cNvSpPr/>
            <p:nvPr/>
          </p:nvSpPr>
          <p:spPr>
            <a:xfrm>
              <a:off x="3773" y="2306"/>
              <a:ext cx="566" cy="394"/>
            </a:xfrm>
            <a:custGeom>
              <a:avLst/>
              <a:gdLst/>
              <a:ahLst/>
              <a:cxnLst/>
              <a:pathLst>
                <a:path w="566" h="394">
                  <a:moveTo>
                    <a:pt x="558" y="292"/>
                  </a:moveTo>
                  <a:lnTo>
                    <a:pt x="346" y="394"/>
                  </a:lnTo>
                  <a:lnTo>
                    <a:pt x="0" y="214"/>
                  </a:lnTo>
                  <a:lnTo>
                    <a:pt x="0" y="0"/>
                  </a:lnTo>
                  <a:lnTo>
                    <a:pt x="566" y="292"/>
                  </a:lnTo>
                  <a:lnTo>
                    <a:pt x="558" y="292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5212" name="任意多边形 1885211"/>
            <p:cNvSpPr/>
            <p:nvPr/>
          </p:nvSpPr>
          <p:spPr>
            <a:xfrm>
              <a:off x="3773" y="2306"/>
              <a:ext cx="566" cy="394"/>
            </a:xfrm>
            <a:custGeom>
              <a:avLst/>
              <a:gdLst/>
              <a:ahLst/>
              <a:cxnLst/>
              <a:pathLst>
                <a:path w="566" h="394">
                  <a:moveTo>
                    <a:pt x="558" y="292"/>
                  </a:moveTo>
                  <a:lnTo>
                    <a:pt x="346" y="394"/>
                  </a:lnTo>
                  <a:lnTo>
                    <a:pt x="0" y="214"/>
                  </a:lnTo>
                  <a:lnTo>
                    <a:pt x="0" y="0"/>
                  </a:lnTo>
                  <a:lnTo>
                    <a:pt x="566" y="292"/>
                  </a:lnTo>
                </a:path>
              </a:pathLst>
            </a:custGeom>
            <a:noFill/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5213" name="任意多边形 1885212"/>
            <p:cNvSpPr/>
            <p:nvPr/>
          </p:nvSpPr>
          <p:spPr>
            <a:xfrm>
              <a:off x="1650" y="2306"/>
              <a:ext cx="566" cy="394"/>
            </a:xfrm>
            <a:custGeom>
              <a:avLst/>
              <a:gdLst/>
              <a:ahLst/>
              <a:cxnLst/>
              <a:pathLst>
                <a:path w="566" h="394">
                  <a:moveTo>
                    <a:pt x="8" y="292"/>
                  </a:moveTo>
                  <a:lnTo>
                    <a:pt x="219" y="394"/>
                  </a:lnTo>
                  <a:lnTo>
                    <a:pt x="566" y="214"/>
                  </a:lnTo>
                  <a:lnTo>
                    <a:pt x="566" y="0"/>
                  </a:lnTo>
                  <a:lnTo>
                    <a:pt x="0" y="292"/>
                  </a:lnTo>
                  <a:lnTo>
                    <a:pt x="8" y="29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5214" name="任意多边形 1885213"/>
            <p:cNvSpPr/>
            <p:nvPr/>
          </p:nvSpPr>
          <p:spPr>
            <a:xfrm>
              <a:off x="1650" y="2306"/>
              <a:ext cx="566" cy="394"/>
            </a:xfrm>
            <a:custGeom>
              <a:avLst/>
              <a:gdLst/>
              <a:ahLst/>
              <a:cxnLst/>
              <a:pathLst>
                <a:path w="566" h="394">
                  <a:moveTo>
                    <a:pt x="8" y="292"/>
                  </a:moveTo>
                  <a:lnTo>
                    <a:pt x="219" y="394"/>
                  </a:lnTo>
                  <a:lnTo>
                    <a:pt x="566" y="214"/>
                  </a:lnTo>
                  <a:lnTo>
                    <a:pt x="566" y="0"/>
                  </a:lnTo>
                  <a:lnTo>
                    <a:pt x="0" y="292"/>
                  </a:lnTo>
                </a:path>
              </a:pathLst>
            </a:custGeom>
            <a:noFill/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5215" name="任意多边形 1885214"/>
            <p:cNvSpPr/>
            <p:nvPr/>
          </p:nvSpPr>
          <p:spPr>
            <a:xfrm>
              <a:off x="1218" y="2083"/>
              <a:ext cx="3553" cy="1003"/>
            </a:xfrm>
            <a:custGeom>
              <a:avLst/>
              <a:gdLst/>
              <a:ahLst/>
              <a:cxnLst/>
              <a:pathLst>
                <a:path w="3553" h="1003">
                  <a:moveTo>
                    <a:pt x="1776" y="395"/>
                  </a:moveTo>
                  <a:lnTo>
                    <a:pt x="1007" y="9"/>
                  </a:lnTo>
                  <a:lnTo>
                    <a:pt x="0" y="506"/>
                  </a:lnTo>
                  <a:lnTo>
                    <a:pt x="990" y="1003"/>
                  </a:lnTo>
                  <a:lnTo>
                    <a:pt x="2555" y="232"/>
                  </a:lnTo>
                  <a:lnTo>
                    <a:pt x="3113" y="515"/>
                  </a:lnTo>
                  <a:lnTo>
                    <a:pt x="2555" y="780"/>
                  </a:lnTo>
                  <a:lnTo>
                    <a:pt x="2208" y="609"/>
                  </a:lnTo>
                  <a:lnTo>
                    <a:pt x="1979" y="720"/>
                  </a:lnTo>
                  <a:lnTo>
                    <a:pt x="2538" y="1003"/>
                  </a:lnTo>
                  <a:lnTo>
                    <a:pt x="3553" y="497"/>
                  </a:lnTo>
                  <a:lnTo>
                    <a:pt x="2563" y="0"/>
                  </a:lnTo>
                  <a:lnTo>
                    <a:pt x="1015" y="780"/>
                  </a:lnTo>
                  <a:lnTo>
                    <a:pt x="440" y="515"/>
                  </a:lnTo>
                  <a:lnTo>
                    <a:pt x="998" y="223"/>
                  </a:lnTo>
                  <a:lnTo>
                    <a:pt x="1565" y="506"/>
                  </a:lnTo>
                  <a:lnTo>
                    <a:pt x="1776" y="395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5216" name="任意多边形 1885215"/>
            <p:cNvSpPr/>
            <p:nvPr/>
          </p:nvSpPr>
          <p:spPr>
            <a:xfrm>
              <a:off x="1218" y="2083"/>
              <a:ext cx="3553" cy="1003"/>
            </a:xfrm>
            <a:custGeom>
              <a:avLst/>
              <a:gdLst/>
              <a:ahLst/>
              <a:cxnLst/>
              <a:pathLst>
                <a:path w="3553" h="1003">
                  <a:moveTo>
                    <a:pt x="1776" y="395"/>
                  </a:moveTo>
                  <a:lnTo>
                    <a:pt x="1007" y="9"/>
                  </a:lnTo>
                  <a:lnTo>
                    <a:pt x="0" y="506"/>
                  </a:lnTo>
                  <a:lnTo>
                    <a:pt x="990" y="1003"/>
                  </a:lnTo>
                  <a:lnTo>
                    <a:pt x="2555" y="232"/>
                  </a:lnTo>
                  <a:lnTo>
                    <a:pt x="3113" y="515"/>
                  </a:lnTo>
                  <a:lnTo>
                    <a:pt x="2555" y="780"/>
                  </a:lnTo>
                  <a:lnTo>
                    <a:pt x="2208" y="609"/>
                  </a:lnTo>
                  <a:lnTo>
                    <a:pt x="1979" y="720"/>
                  </a:lnTo>
                  <a:lnTo>
                    <a:pt x="2538" y="1003"/>
                  </a:lnTo>
                  <a:lnTo>
                    <a:pt x="3553" y="497"/>
                  </a:lnTo>
                  <a:lnTo>
                    <a:pt x="2563" y="0"/>
                  </a:lnTo>
                  <a:lnTo>
                    <a:pt x="1015" y="780"/>
                  </a:lnTo>
                  <a:lnTo>
                    <a:pt x="440" y="515"/>
                  </a:lnTo>
                  <a:lnTo>
                    <a:pt x="998" y="223"/>
                  </a:lnTo>
                  <a:lnTo>
                    <a:pt x="1565" y="506"/>
                  </a:lnTo>
                  <a:lnTo>
                    <a:pt x="1776" y="395"/>
                  </a:lnTo>
                </a:path>
              </a:pathLst>
            </a:custGeom>
            <a:noFill/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5217" name="任意多边形 1885216"/>
            <p:cNvSpPr/>
            <p:nvPr/>
          </p:nvSpPr>
          <p:spPr>
            <a:xfrm>
              <a:off x="2216" y="2306"/>
              <a:ext cx="567" cy="394"/>
            </a:xfrm>
            <a:custGeom>
              <a:avLst/>
              <a:gdLst/>
              <a:ahLst/>
              <a:cxnLst/>
              <a:pathLst>
                <a:path w="567" h="394">
                  <a:moveTo>
                    <a:pt x="567" y="283"/>
                  </a:moveTo>
                  <a:lnTo>
                    <a:pt x="0" y="0"/>
                  </a:lnTo>
                  <a:lnTo>
                    <a:pt x="0" y="214"/>
                  </a:lnTo>
                  <a:lnTo>
                    <a:pt x="347" y="394"/>
                  </a:lnTo>
                  <a:lnTo>
                    <a:pt x="567" y="283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5218" name="任意多边形 1885217"/>
            <p:cNvSpPr/>
            <p:nvPr/>
          </p:nvSpPr>
          <p:spPr>
            <a:xfrm>
              <a:off x="2216" y="2306"/>
              <a:ext cx="567" cy="394"/>
            </a:xfrm>
            <a:custGeom>
              <a:avLst/>
              <a:gdLst/>
              <a:ahLst/>
              <a:cxnLst/>
              <a:pathLst>
                <a:path w="567" h="394">
                  <a:moveTo>
                    <a:pt x="567" y="283"/>
                  </a:moveTo>
                  <a:lnTo>
                    <a:pt x="0" y="0"/>
                  </a:lnTo>
                  <a:lnTo>
                    <a:pt x="0" y="214"/>
                  </a:lnTo>
                  <a:lnTo>
                    <a:pt x="347" y="394"/>
                  </a:lnTo>
                  <a:lnTo>
                    <a:pt x="567" y="283"/>
                  </a:lnTo>
                </a:path>
              </a:pathLst>
            </a:custGeom>
            <a:noFill/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5219" name="任意多边形 1885218"/>
            <p:cNvSpPr/>
            <p:nvPr/>
          </p:nvSpPr>
          <p:spPr>
            <a:xfrm>
              <a:off x="2986" y="2803"/>
              <a:ext cx="770" cy="498"/>
            </a:xfrm>
            <a:custGeom>
              <a:avLst/>
              <a:gdLst/>
              <a:ahLst/>
              <a:cxnLst/>
              <a:pathLst>
                <a:path w="770" h="498">
                  <a:moveTo>
                    <a:pt x="770" y="283"/>
                  </a:moveTo>
                  <a:lnTo>
                    <a:pt x="770" y="498"/>
                  </a:lnTo>
                  <a:lnTo>
                    <a:pt x="0" y="103"/>
                  </a:lnTo>
                  <a:lnTo>
                    <a:pt x="211" y="0"/>
                  </a:lnTo>
                  <a:lnTo>
                    <a:pt x="770" y="283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5220" name="任意多边形 1885219"/>
            <p:cNvSpPr/>
            <p:nvPr/>
          </p:nvSpPr>
          <p:spPr>
            <a:xfrm>
              <a:off x="2986" y="2803"/>
              <a:ext cx="770" cy="498"/>
            </a:xfrm>
            <a:custGeom>
              <a:avLst/>
              <a:gdLst/>
              <a:ahLst/>
              <a:cxnLst/>
              <a:pathLst>
                <a:path w="770" h="498">
                  <a:moveTo>
                    <a:pt x="770" y="283"/>
                  </a:moveTo>
                  <a:lnTo>
                    <a:pt x="770" y="498"/>
                  </a:lnTo>
                  <a:lnTo>
                    <a:pt x="0" y="103"/>
                  </a:lnTo>
                  <a:lnTo>
                    <a:pt x="211" y="0"/>
                  </a:lnTo>
                  <a:lnTo>
                    <a:pt x="770" y="283"/>
                  </a:lnTo>
                </a:path>
              </a:pathLst>
            </a:custGeom>
            <a:noFill/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5221" name="任意多边形 1885220"/>
            <p:cNvSpPr/>
            <p:nvPr/>
          </p:nvSpPr>
          <p:spPr>
            <a:xfrm>
              <a:off x="3756" y="2580"/>
              <a:ext cx="1015" cy="712"/>
            </a:xfrm>
            <a:custGeom>
              <a:avLst/>
              <a:gdLst/>
              <a:ahLst/>
              <a:cxnLst/>
              <a:pathLst>
                <a:path w="1015" h="712">
                  <a:moveTo>
                    <a:pt x="0" y="506"/>
                  </a:moveTo>
                  <a:lnTo>
                    <a:pt x="0" y="712"/>
                  </a:lnTo>
                  <a:lnTo>
                    <a:pt x="1015" y="215"/>
                  </a:lnTo>
                  <a:lnTo>
                    <a:pt x="1015" y="0"/>
                  </a:lnTo>
                  <a:lnTo>
                    <a:pt x="0" y="50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5222" name="任意多边形 1885221"/>
            <p:cNvSpPr/>
            <p:nvPr/>
          </p:nvSpPr>
          <p:spPr>
            <a:xfrm>
              <a:off x="3756" y="2580"/>
              <a:ext cx="1015" cy="712"/>
            </a:xfrm>
            <a:custGeom>
              <a:avLst/>
              <a:gdLst/>
              <a:ahLst/>
              <a:cxnLst/>
              <a:pathLst>
                <a:path w="1015" h="712">
                  <a:moveTo>
                    <a:pt x="0" y="506"/>
                  </a:moveTo>
                  <a:lnTo>
                    <a:pt x="0" y="712"/>
                  </a:lnTo>
                  <a:lnTo>
                    <a:pt x="1015" y="215"/>
                  </a:lnTo>
                  <a:lnTo>
                    <a:pt x="1015" y="0"/>
                  </a:lnTo>
                  <a:lnTo>
                    <a:pt x="0" y="506"/>
                  </a:lnTo>
                </a:path>
              </a:pathLst>
            </a:custGeom>
            <a:noFill/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5223" name="任意多边形 1885222"/>
            <p:cNvSpPr/>
            <p:nvPr/>
          </p:nvSpPr>
          <p:spPr>
            <a:xfrm>
              <a:off x="1218" y="2580"/>
              <a:ext cx="998" cy="712"/>
            </a:xfrm>
            <a:custGeom>
              <a:avLst/>
              <a:gdLst/>
              <a:ahLst/>
              <a:cxnLst/>
              <a:pathLst>
                <a:path w="998" h="712">
                  <a:moveTo>
                    <a:pt x="998" y="506"/>
                  </a:moveTo>
                  <a:lnTo>
                    <a:pt x="0" y="0"/>
                  </a:lnTo>
                  <a:lnTo>
                    <a:pt x="0" y="215"/>
                  </a:lnTo>
                  <a:lnTo>
                    <a:pt x="998" y="712"/>
                  </a:lnTo>
                  <a:lnTo>
                    <a:pt x="998" y="506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5224" name="任意多边形 1885223"/>
            <p:cNvSpPr/>
            <p:nvPr/>
          </p:nvSpPr>
          <p:spPr>
            <a:xfrm>
              <a:off x="1218" y="2580"/>
              <a:ext cx="998" cy="712"/>
            </a:xfrm>
            <a:custGeom>
              <a:avLst/>
              <a:gdLst/>
              <a:ahLst/>
              <a:cxnLst/>
              <a:pathLst>
                <a:path w="998" h="712">
                  <a:moveTo>
                    <a:pt x="998" y="506"/>
                  </a:moveTo>
                  <a:lnTo>
                    <a:pt x="0" y="0"/>
                  </a:lnTo>
                  <a:lnTo>
                    <a:pt x="0" y="215"/>
                  </a:lnTo>
                  <a:lnTo>
                    <a:pt x="998" y="712"/>
                  </a:lnTo>
                  <a:lnTo>
                    <a:pt x="998" y="506"/>
                  </a:lnTo>
                </a:path>
              </a:pathLst>
            </a:custGeom>
            <a:noFill/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5225" name="任意多边形 1885224"/>
            <p:cNvSpPr/>
            <p:nvPr/>
          </p:nvSpPr>
          <p:spPr>
            <a:xfrm>
              <a:off x="2216" y="2315"/>
              <a:ext cx="1557" cy="977"/>
            </a:xfrm>
            <a:custGeom>
              <a:avLst/>
              <a:gdLst/>
              <a:ahLst/>
              <a:cxnLst/>
              <a:pathLst>
                <a:path w="1557" h="977">
                  <a:moveTo>
                    <a:pt x="1557" y="0"/>
                  </a:moveTo>
                  <a:lnTo>
                    <a:pt x="0" y="763"/>
                  </a:lnTo>
                  <a:lnTo>
                    <a:pt x="0" y="977"/>
                  </a:lnTo>
                  <a:lnTo>
                    <a:pt x="1557" y="205"/>
                  </a:lnTo>
                  <a:lnTo>
                    <a:pt x="1557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5226" name="任意多边形 1885225"/>
            <p:cNvSpPr/>
            <p:nvPr/>
          </p:nvSpPr>
          <p:spPr>
            <a:xfrm>
              <a:off x="2216" y="2315"/>
              <a:ext cx="1557" cy="977"/>
            </a:xfrm>
            <a:custGeom>
              <a:avLst/>
              <a:gdLst/>
              <a:ahLst/>
              <a:cxnLst/>
              <a:pathLst>
                <a:path w="1557" h="977">
                  <a:moveTo>
                    <a:pt x="1557" y="0"/>
                  </a:moveTo>
                  <a:lnTo>
                    <a:pt x="0" y="763"/>
                  </a:lnTo>
                  <a:lnTo>
                    <a:pt x="0" y="977"/>
                  </a:lnTo>
                  <a:lnTo>
                    <a:pt x="1557" y="205"/>
                  </a:lnTo>
                  <a:lnTo>
                    <a:pt x="1557" y="0"/>
                  </a:lnTo>
                </a:path>
              </a:pathLst>
            </a:custGeom>
            <a:noFill/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/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" name="日期占位符 2"/>
          <p:cNvSpPr/>
          <p:nvPr>
            <p:ph type="dt" sz="half" idx="10"/>
          </p:nvPr>
        </p:nvSpPr>
        <p:spPr/>
        <p:txBody>
          <a:bodyPr/>
          <a:p>
            <a:pPr lvl="0"/>
            <a:fld id="{BB962C8B-B14F-4D97-AF65-F5344CB8AC3E}" type="datetime2">
              <a:rPr lang="zh-CN" altLang="en-US" dirty="0"/>
            </a:fld>
            <a:endParaRPr lang="zh-CN" altLang="en-US" dirty="0"/>
          </a:p>
        </p:txBody>
      </p:sp>
      <p:sp>
        <p:nvSpPr>
          <p:cNvPr id="1886210" name="标题 1886209"/>
          <p:cNvSpPr>
            <a:spLocks noGrp="1"/>
          </p:cNvSpPr>
          <p:nvPr>
            <p:ph type="title"/>
          </p:nvPr>
        </p:nvSpPr>
        <p:spPr>
          <a:ln/>
        </p:spPr>
        <p:txBody>
          <a:bodyPr anchor="b" anchorCtr="0"/>
          <a:p>
            <a:r>
              <a:rPr lang="zh-CN" altLang="en-US" dirty="0"/>
              <a:t>侧重点</a:t>
            </a:r>
            <a:endParaRPr lang="zh-CN" altLang="en-US" dirty="0"/>
          </a:p>
        </p:txBody>
      </p:sp>
      <p:grpSp>
        <p:nvGrpSpPr>
          <p:cNvPr id="1886229" name="组合 1886228"/>
          <p:cNvGrpSpPr/>
          <p:nvPr/>
        </p:nvGrpSpPr>
        <p:grpSpPr>
          <a:xfrm>
            <a:off x="1465263" y="2133600"/>
            <a:ext cx="6130925" cy="3527425"/>
            <a:chOff x="923" y="1377"/>
            <a:chExt cx="4393" cy="2479"/>
          </a:xfrm>
        </p:grpSpPr>
        <p:sp>
          <p:nvSpPr>
            <p:cNvPr id="1886212" name="五边形 1886211"/>
            <p:cNvSpPr/>
            <p:nvPr/>
          </p:nvSpPr>
          <p:spPr>
            <a:xfrm rot="16200000">
              <a:off x="1036" y="1796"/>
              <a:ext cx="1713" cy="1940"/>
            </a:xfrm>
            <a:prstGeom prst="homePlate">
              <a:avLst>
                <a:gd name="adj" fmla="val 11384"/>
              </a:avLst>
            </a:prstGeom>
            <a:noFill/>
            <a:ln w="635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6213" name="矩形 1886212"/>
            <p:cNvSpPr/>
            <p:nvPr/>
          </p:nvSpPr>
          <p:spPr>
            <a:xfrm>
              <a:off x="992" y="2162"/>
              <a:ext cx="1797" cy="1396"/>
            </a:xfrm>
            <a:prstGeom prst="rect">
              <a:avLst/>
            </a:prstGeom>
            <a:solidFill>
              <a:schemeClr val="hlink"/>
            </a:solidFill>
            <a:ln w="6350">
              <a:noFill/>
            </a:ln>
            <a:effectLst>
              <a:outerShdw dist="35921" dir="2699999" algn="ctr" rotWithShape="0">
                <a:schemeClr val="hlink"/>
              </a:outerShdw>
            </a:effectLst>
          </p:spPr>
          <p:txBody>
            <a:bodyPr/>
            <a:p>
              <a:endParaRPr lang="zh-CN" altLang="en-US"/>
            </a:p>
          </p:txBody>
        </p:sp>
        <p:sp>
          <p:nvSpPr>
            <p:cNvPr id="1886214" name="椭圆 1886213"/>
            <p:cNvSpPr/>
            <p:nvPr/>
          </p:nvSpPr>
          <p:spPr>
            <a:xfrm>
              <a:off x="1850" y="1867"/>
              <a:ext cx="86" cy="86"/>
            </a:xfrm>
            <a:prstGeom prst="ellipse">
              <a:avLst/>
            </a:prstGeom>
            <a:solidFill>
              <a:schemeClr val="tx1"/>
            </a:solidFill>
            <a:ln w="635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6215" name="直接连接符 1886214"/>
            <p:cNvSpPr/>
            <p:nvPr/>
          </p:nvSpPr>
          <p:spPr>
            <a:xfrm flipV="1">
              <a:off x="1892" y="1461"/>
              <a:ext cx="0" cy="44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grpSp>
          <p:nvGrpSpPr>
            <p:cNvPr id="1886216" name="组合 1886215"/>
            <p:cNvGrpSpPr/>
            <p:nvPr/>
          </p:nvGrpSpPr>
          <p:grpSpPr>
            <a:xfrm>
              <a:off x="1900" y="1385"/>
              <a:ext cx="154" cy="154"/>
              <a:chOff x="1613" y="1453"/>
              <a:chExt cx="180" cy="180"/>
            </a:xfrm>
          </p:grpSpPr>
          <p:sp>
            <p:nvSpPr>
              <p:cNvPr id="1886217" name="椭圆 1886216"/>
              <p:cNvSpPr/>
              <p:nvPr/>
            </p:nvSpPr>
            <p:spPr>
              <a:xfrm>
                <a:off x="1613" y="1453"/>
                <a:ext cx="180" cy="180"/>
              </a:xfrm>
              <a:prstGeom prst="ellipse">
                <a:avLst/>
              </a:prstGeom>
              <a:solidFill>
                <a:schemeClr val="hlink"/>
              </a:solidFill>
              <a:ln w="6350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86218" name="椭圆 1886217"/>
              <p:cNvSpPr/>
              <p:nvPr/>
            </p:nvSpPr>
            <p:spPr>
              <a:xfrm>
                <a:off x="1660" y="1500"/>
                <a:ext cx="86" cy="86"/>
              </a:xfrm>
              <a:prstGeom prst="ellipse">
                <a:avLst/>
              </a:prstGeom>
              <a:solidFill>
                <a:schemeClr val="bg1"/>
              </a:solidFill>
              <a:ln w="6350">
                <a:noFill/>
              </a:ln>
            </p:spPr>
            <p:txBody>
              <a:bodyPr/>
              <a:p>
                <a:endParaRPr lang="zh-CN" altLang="en-US"/>
              </a:p>
            </p:txBody>
          </p:sp>
        </p:grpSp>
        <p:sp>
          <p:nvSpPr>
            <p:cNvPr id="1886219" name="任意多边形 1886218"/>
            <p:cNvSpPr/>
            <p:nvPr/>
          </p:nvSpPr>
          <p:spPr>
            <a:xfrm rot="5400000" flipH="1" flipV="1">
              <a:off x="1889" y="1379"/>
              <a:ext cx="89" cy="84"/>
            </a:xfrm>
            <a:custGeom>
              <a:avLst/>
              <a:gdLst>
                <a:gd name="txL" fmla="*/ 0 w 22821"/>
                <a:gd name="txT" fmla="*/ 0 h 21600"/>
                <a:gd name="txR" fmla="*/ 22821 w 22821"/>
                <a:gd name="txB" fmla="*/ 21600 h 21600"/>
              </a:gdLst>
              <a:ahLst/>
              <a:cxnLst>
                <a:cxn ang="180">
                  <a:pos x="0" y="34"/>
                </a:cxn>
                <a:cxn ang="0">
                  <a:pos x="22821" y="21600"/>
                </a:cxn>
                <a:cxn ang="90">
                  <a:pos x="1221" y="21600"/>
                </a:cxn>
              </a:cxnLst>
              <a:rect l="txL" t="txT" r="txR" b="txB"/>
              <a:pathLst>
                <a:path w="22821" h="21600" fill="none">
                  <a:moveTo>
                    <a:pt x="0" y="34"/>
                  </a:moveTo>
                  <a:arcTo wR="21600" hR="21600" stAng="-5594427" swAng="5594427"/>
                </a:path>
                <a:path w="22821" h="21600" stroke="0">
                  <a:moveTo>
                    <a:pt x="0" y="34"/>
                  </a:moveTo>
                  <a:arcTo wR="21600" hR="21600" stAng="-5594427" swAng="5594427"/>
                  <a:lnTo>
                    <a:pt x="1221" y="21600"/>
                  </a:lnTo>
                  <a:close/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6220" name="五边形 1886219"/>
            <p:cNvSpPr/>
            <p:nvPr/>
          </p:nvSpPr>
          <p:spPr>
            <a:xfrm rot="16200000">
              <a:off x="3489" y="2029"/>
              <a:ext cx="1713" cy="1940"/>
            </a:xfrm>
            <a:prstGeom prst="homePlate">
              <a:avLst>
                <a:gd name="adj" fmla="val 11384"/>
              </a:avLst>
            </a:prstGeom>
            <a:noFill/>
            <a:ln w="635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6221" name="矩形 1886220"/>
            <p:cNvSpPr/>
            <p:nvPr/>
          </p:nvSpPr>
          <p:spPr>
            <a:xfrm>
              <a:off x="3445" y="2395"/>
              <a:ext cx="1796" cy="1396"/>
            </a:xfrm>
            <a:prstGeom prst="rect">
              <a:avLst/>
            </a:prstGeom>
            <a:solidFill>
              <a:schemeClr val="hlink"/>
            </a:solidFill>
            <a:ln w="6350">
              <a:noFill/>
            </a:ln>
            <a:effectLst>
              <a:outerShdw dist="35921" dir="2699999" algn="ctr" rotWithShape="0">
                <a:schemeClr val="hlink"/>
              </a:outerShdw>
            </a:effectLst>
          </p:spPr>
          <p:txBody>
            <a:bodyPr/>
            <a:p>
              <a:endParaRPr lang="zh-CN" altLang="en-US"/>
            </a:p>
          </p:txBody>
        </p:sp>
        <p:sp>
          <p:nvSpPr>
            <p:cNvPr id="1886222" name="椭圆 1886221"/>
            <p:cNvSpPr/>
            <p:nvPr/>
          </p:nvSpPr>
          <p:spPr>
            <a:xfrm>
              <a:off x="4303" y="2100"/>
              <a:ext cx="86" cy="86"/>
            </a:xfrm>
            <a:prstGeom prst="ellipse">
              <a:avLst/>
            </a:prstGeom>
            <a:solidFill>
              <a:schemeClr val="tx1"/>
            </a:solidFill>
            <a:ln w="635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6223" name="直接连接符 1886222"/>
            <p:cNvSpPr/>
            <p:nvPr/>
          </p:nvSpPr>
          <p:spPr>
            <a:xfrm flipH="1" flipV="1">
              <a:off x="4344" y="1463"/>
              <a:ext cx="0" cy="672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grpSp>
          <p:nvGrpSpPr>
            <p:cNvPr id="1886224" name="组合 1886223"/>
            <p:cNvGrpSpPr/>
            <p:nvPr/>
          </p:nvGrpSpPr>
          <p:grpSpPr>
            <a:xfrm flipH="1">
              <a:off x="4182" y="1385"/>
              <a:ext cx="154" cy="154"/>
              <a:chOff x="1613" y="1453"/>
              <a:chExt cx="180" cy="180"/>
            </a:xfrm>
          </p:grpSpPr>
          <p:sp>
            <p:nvSpPr>
              <p:cNvPr id="1886225" name="椭圆 1886224"/>
              <p:cNvSpPr/>
              <p:nvPr/>
            </p:nvSpPr>
            <p:spPr>
              <a:xfrm>
                <a:off x="1613" y="1453"/>
                <a:ext cx="180" cy="180"/>
              </a:xfrm>
              <a:prstGeom prst="ellipse">
                <a:avLst/>
              </a:prstGeom>
              <a:solidFill>
                <a:schemeClr val="hlink"/>
              </a:solidFill>
              <a:ln w="6350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86226" name="椭圆 1886225"/>
              <p:cNvSpPr/>
              <p:nvPr/>
            </p:nvSpPr>
            <p:spPr>
              <a:xfrm>
                <a:off x="1660" y="1500"/>
                <a:ext cx="86" cy="86"/>
              </a:xfrm>
              <a:prstGeom prst="ellipse">
                <a:avLst/>
              </a:prstGeom>
              <a:solidFill>
                <a:schemeClr val="bg1"/>
              </a:solidFill>
              <a:ln w="6350">
                <a:noFill/>
              </a:ln>
            </p:spPr>
            <p:txBody>
              <a:bodyPr/>
              <a:p>
                <a:endParaRPr lang="zh-CN" altLang="en-US"/>
              </a:p>
            </p:txBody>
          </p:sp>
        </p:grpSp>
        <p:sp>
          <p:nvSpPr>
            <p:cNvPr id="1886227" name="任意多边形 1886226"/>
            <p:cNvSpPr/>
            <p:nvPr/>
          </p:nvSpPr>
          <p:spPr>
            <a:xfrm rot="-5400000" flipV="1">
              <a:off x="4257" y="1379"/>
              <a:ext cx="89" cy="84"/>
            </a:xfrm>
            <a:custGeom>
              <a:avLst/>
              <a:gdLst>
                <a:gd name="txL" fmla="*/ 0 w 22821"/>
                <a:gd name="txT" fmla="*/ 0 h 21600"/>
                <a:gd name="txR" fmla="*/ 22821 w 22821"/>
                <a:gd name="txB" fmla="*/ 21600 h 21600"/>
              </a:gdLst>
              <a:ahLst/>
              <a:cxnLst>
                <a:cxn ang="180">
                  <a:pos x="0" y="34"/>
                </a:cxn>
                <a:cxn ang="0">
                  <a:pos x="22821" y="21600"/>
                </a:cxn>
                <a:cxn ang="90">
                  <a:pos x="1221" y="21600"/>
                </a:cxn>
              </a:cxnLst>
              <a:rect l="txL" t="txT" r="txR" b="txB"/>
              <a:pathLst>
                <a:path w="22821" h="21600" fill="none">
                  <a:moveTo>
                    <a:pt x="0" y="34"/>
                  </a:moveTo>
                  <a:arcTo wR="21600" hR="21600" stAng="-5594427" swAng="5594427"/>
                </a:path>
                <a:path w="22821" h="21600" stroke="0">
                  <a:moveTo>
                    <a:pt x="0" y="34"/>
                  </a:moveTo>
                  <a:arcTo wR="21600" hR="21600" stAng="-5594427" swAng="5594427"/>
                  <a:lnTo>
                    <a:pt x="1221" y="21600"/>
                  </a:lnTo>
                  <a:close/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6228" name="直接连接符 1886227"/>
            <p:cNvSpPr/>
            <p:nvPr/>
          </p:nvSpPr>
          <p:spPr>
            <a:xfrm flipH="1">
              <a:off x="1970" y="1377"/>
              <a:ext cx="2290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/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" name="日期占位符 2"/>
          <p:cNvSpPr/>
          <p:nvPr>
            <p:ph type="dt" sz="half" idx="10"/>
          </p:nvPr>
        </p:nvSpPr>
        <p:spPr/>
        <p:txBody>
          <a:bodyPr/>
          <a:p>
            <a:pPr lvl="0"/>
            <a:fld id="{BB962C8B-B14F-4D97-AF65-F5344CB8AC3E}" type="datetime2">
              <a:rPr lang="zh-CN" altLang="en-US" dirty="0"/>
            </a:fld>
            <a:endParaRPr lang="zh-CN" altLang="en-US" dirty="0"/>
          </a:p>
        </p:txBody>
      </p:sp>
      <p:sp>
        <p:nvSpPr>
          <p:cNvPr id="1887234" name="标题 1887233"/>
          <p:cNvSpPr>
            <a:spLocks noGrp="1"/>
          </p:cNvSpPr>
          <p:nvPr>
            <p:ph type="title"/>
          </p:nvPr>
        </p:nvSpPr>
        <p:spPr>
          <a:ln/>
        </p:spPr>
        <p:txBody>
          <a:bodyPr anchor="b" anchorCtr="0"/>
          <a:p>
            <a:endParaRPr dirty="0"/>
          </a:p>
        </p:txBody>
      </p:sp>
      <p:grpSp>
        <p:nvGrpSpPr>
          <p:cNvPr id="1887236" name="组合 1887235"/>
          <p:cNvGrpSpPr/>
          <p:nvPr/>
        </p:nvGrpSpPr>
        <p:grpSpPr>
          <a:xfrm>
            <a:off x="1692275" y="2205038"/>
            <a:ext cx="5689600" cy="2879725"/>
            <a:chOff x="1859" y="1643"/>
            <a:chExt cx="2766" cy="1538"/>
          </a:xfrm>
        </p:grpSpPr>
        <p:grpSp>
          <p:nvGrpSpPr>
            <p:cNvPr id="1887237" name="组合 1887236"/>
            <p:cNvGrpSpPr/>
            <p:nvPr/>
          </p:nvGrpSpPr>
          <p:grpSpPr>
            <a:xfrm>
              <a:off x="2777" y="1643"/>
              <a:ext cx="1848" cy="1225"/>
              <a:chOff x="1689" y="1115"/>
              <a:chExt cx="1848" cy="1225"/>
            </a:xfrm>
          </p:grpSpPr>
          <p:sp>
            <p:nvSpPr>
              <p:cNvPr id="1887238" name="任意多边形 1887237"/>
              <p:cNvSpPr/>
              <p:nvPr/>
            </p:nvSpPr>
            <p:spPr>
              <a:xfrm>
                <a:off x="2202" y="1974"/>
                <a:ext cx="1335" cy="366"/>
              </a:xfrm>
              <a:custGeom>
                <a:avLst/>
                <a:gdLst/>
                <a:ahLst/>
                <a:cxnLst/>
                <a:pathLst>
                  <a:path w="1335" h="366">
                    <a:moveTo>
                      <a:pt x="1053" y="0"/>
                    </a:moveTo>
                    <a:lnTo>
                      <a:pt x="1072" y="0"/>
                    </a:lnTo>
                    <a:lnTo>
                      <a:pt x="1117" y="0"/>
                    </a:lnTo>
                    <a:lnTo>
                      <a:pt x="1175" y="6"/>
                    </a:lnTo>
                    <a:lnTo>
                      <a:pt x="1232" y="19"/>
                    </a:lnTo>
                    <a:lnTo>
                      <a:pt x="1284" y="39"/>
                    </a:lnTo>
                    <a:lnTo>
                      <a:pt x="1303" y="45"/>
                    </a:lnTo>
                    <a:lnTo>
                      <a:pt x="1316" y="51"/>
                    </a:lnTo>
                    <a:lnTo>
                      <a:pt x="1329" y="58"/>
                    </a:lnTo>
                    <a:lnTo>
                      <a:pt x="1335" y="58"/>
                    </a:lnTo>
                    <a:lnTo>
                      <a:pt x="713" y="366"/>
                    </a:lnTo>
                    <a:lnTo>
                      <a:pt x="700" y="366"/>
                    </a:lnTo>
                    <a:lnTo>
                      <a:pt x="668" y="366"/>
                    </a:lnTo>
                    <a:lnTo>
                      <a:pt x="559" y="366"/>
                    </a:lnTo>
                    <a:lnTo>
                      <a:pt x="417" y="359"/>
                    </a:lnTo>
                    <a:lnTo>
                      <a:pt x="347" y="353"/>
                    </a:lnTo>
                    <a:lnTo>
                      <a:pt x="283" y="353"/>
                    </a:lnTo>
                    <a:lnTo>
                      <a:pt x="186" y="333"/>
                    </a:lnTo>
                    <a:lnTo>
                      <a:pt x="97" y="308"/>
                    </a:lnTo>
                    <a:lnTo>
                      <a:pt x="26" y="289"/>
                    </a:lnTo>
                    <a:lnTo>
                      <a:pt x="7" y="282"/>
                    </a:lnTo>
                    <a:lnTo>
                      <a:pt x="0" y="282"/>
                    </a:lnTo>
                    <a:lnTo>
                      <a:pt x="937" y="64"/>
                    </a:lnTo>
                    <a:lnTo>
                      <a:pt x="1053" y="0"/>
                    </a:lnTo>
                    <a:close/>
                  </a:path>
                </a:pathLst>
              </a:custGeom>
              <a:solidFill>
                <a:srgbClr val="777777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87239" name="任意多边形 1887238"/>
              <p:cNvSpPr/>
              <p:nvPr/>
            </p:nvSpPr>
            <p:spPr>
              <a:xfrm>
                <a:off x="2202" y="1974"/>
                <a:ext cx="1335" cy="366"/>
              </a:xfrm>
              <a:custGeom>
                <a:avLst/>
                <a:gdLst/>
                <a:ahLst/>
                <a:cxnLst/>
                <a:pathLst>
                  <a:path w="1335" h="366">
                    <a:moveTo>
                      <a:pt x="1053" y="0"/>
                    </a:moveTo>
                    <a:lnTo>
                      <a:pt x="1072" y="0"/>
                    </a:lnTo>
                    <a:lnTo>
                      <a:pt x="1117" y="0"/>
                    </a:lnTo>
                    <a:lnTo>
                      <a:pt x="1175" y="6"/>
                    </a:lnTo>
                    <a:lnTo>
                      <a:pt x="1232" y="19"/>
                    </a:lnTo>
                    <a:lnTo>
                      <a:pt x="1284" y="39"/>
                    </a:lnTo>
                    <a:lnTo>
                      <a:pt x="1303" y="45"/>
                    </a:lnTo>
                    <a:lnTo>
                      <a:pt x="1316" y="51"/>
                    </a:lnTo>
                    <a:lnTo>
                      <a:pt x="1329" y="58"/>
                    </a:lnTo>
                    <a:lnTo>
                      <a:pt x="1335" y="58"/>
                    </a:lnTo>
                    <a:lnTo>
                      <a:pt x="713" y="366"/>
                    </a:lnTo>
                    <a:lnTo>
                      <a:pt x="700" y="366"/>
                    </a:lnTo>
                    <a:lnTo>
                      <a:pt x="668" y="366"/>
                    </a:lnTo>
                    <a:lnTo>
                      <a:pt x="559" y="366"/>
                    </a:lnTo>
                    <a:lnTo>
                      <a:pt x="417" y="359"/>
                    </a:lnTo>
                    <a:lnTo>
                      <a:pt x="347" y="353"/>
                    </a:lnTo>
                    <a:lnTo>
                      <a:pt x="283" y="353"/>
                    </a:lnTo>
                    <a:lnTo>
                      <a:pt x="186" y="333"/>
                    </a:lnTo>
                    <a:lnTo>
                      <a:pt x="97" y="308"/>
                    </a:lnTo>
                    <a:lnTo>
                      <a:pt x="26" y="289"/>
                    </a:lnTo>
                    <a:lnTo>
                      <a:pt x="7" y="282"/>
                    </a:lnTo>
                    <a:lnTo>
                      <a:pt x="0" y="282"/>
                    </a:lnTo>
                    <a:lnTo>
                      <a:pt x="937" y="64"/>
                    </a:lnTo>
                  </a:path>
                </a:pathLst>
              </a:custGeom>
              <a:noFill/>
              <a:ln w="9525" cap="flat" cmpd="sng">
                <a:solidFill>
                  <a:srgbClr val="777777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87240" name="任意多边形 1887239"/>
              <p:cNvSpPr/>
              <p:nvPr/>
            </p:nvSpPr>
            <p:spPr>
              <a:xfrm>
                <a:off x="2068" y="1128"/>
                <a:ext cx="1289" cy="1154"/>
              </a:xfrm>
              <a:custGeom>
                <a:avLst/>
                <a:gdLst/>
                <a:ahLst/>
                <a:cxnLst/>
                <a:pathLst>
                  <a:path w="1289" h="1154">
                    <a:moveTo>
                      <a:pt x="179" y="0"/>
                    </a:moveTo>
                    <a:lnTo>
                      <a:pt x="885" y="211"/>
                    </a:lnTo>
                    <a:lnTo>
                      <a:pt x="956" y="243"/>
                    </a:lnTo>
                    <a:lnTo>
                      <a:pt x="975" y="237"/>
                    </a:lnTo>
                    <a:lnTo>
                      <a:pt x="1052" y="263"/>
                    </a:lnTo>
                    <a:lnTo>
                      <a:pt x="1058" y="263"/>
                    </a:lnTo>
                    <a:lnTo>
                      <a:pt x="1084" y="275"/>
                    </a:lnTo>
                    <a:lnTo>
                      <a:pt x="1123" y="295"/>
                    </a:lnTo>
                    <a:lnTo>
                      <a:pt x="1168" y="327"/>
                    </a:lnTo>
                    <a:lnTo>
                      <a:pt x="1212" y="365"/>
                    </a:lnTo>
                    <a:lnTo>
                      <a:pt x="1251" y="423"/>
                    </a:lnTo>
                    <a:lnTo>
                      <a:pt x="1283" y="493"/>
                    </a:lnTo>
                    <a:lnTo>
                      <a:pt x="1289" y="538"/>
                    </a:lnTo>
                    <a:lnTo>
                      <a:pt x="1289" y="590"/>
                    </a:lnTo>
                    <a:lnTo>
                      <a:pt x="1283" y="679"/>
                    </a:lnTo>
                    <a:lnTo>
                      <a:pt x="1251" y="756"/>
                    </a:lnTo>
                    <a:lnTo>
                      <a:pt x="1212" y="814"/>
                    </a:lnTo>
                    <a:lnTo>
                      <a:pt x="1174" y="859"/>
                    </a:lnTo>
                    <a:lnTo>
                      <a:pt x="1091" y="904"/>
                    </a:lnTo>
                    <a:lnTo>
                      <a:pt x="1065" y="917"/>
                    </a:lnTo>
                    <a:lnTo>
                      <a:pt x="1058" y="917"/>
                    </a:lnTo>
                    <a:lnTo>
                      <a:pt x="0" y="1154"/>
                    </a:lnTo>
                    <a:lnTo>
                      <a:pt x="19" y="1154"/>
                    </a:lnTo>
                    <a:lnTo>
                      <a:pt x="83" y="1141"/>
                    </a:lnTo>
                    <a:lnTo>
                      <a:pt x="166" y="1115"/>
                    </a:lnTo>
                    <a:lnTo>
                      <a:pt x="263" y="1070"/>
                    </a:lnTo>
                    <a:lnTo>
                      <a:pt x="359" y="994"/>
                    </a:lnTo>
                    <a:lnTo>
                      <a:pt x="449" y="891"/>
                    </a:lnTo>
                    <a:lnTo>
                      <a:pt x="487" y="820"/>
                    </a:lnTo>
                    <a:lnTo>
                      <a:pt x="513" y="744"/>
                    </a:lnTo>
                    <a:lnTo>
                      <a:pt x="532" y="660"/>
                    </a:lnTo>
                    <a:lnTo>
                      <a:pt x="545" y="558"/>
                    </a:lnTo>
                    <a:lnTo>
                      <a:pt x="526" y="404"/>
                    </a:lnTo>
                    <a:lnTo>
                      <a:pt x="487" y="275"/>
                    </a:lnTo>
                    <a:lnTo>
                      <a:pt x="429" y="179"/>
                    </a:lnTo>
                    <a:lnTo>
                      <a:pt x="365" y="109"/>
                    </a:lnTo>
                    <a:lnTo>
                      <a:pt x="327" y="77"/>
                    </a:lnTo>
                    <a:lnTo>
                      <a:pt x="295" y="51"/>
                    </a:lnTo>
                    <a:lnTo>
                      <a:pt x="237" y="19"/>
                    </a:lnTo>
                    <a:lnTo>
                      <a:pt x="192" y="0"/>
                    </a:lnTo>
                    <a:lnTo>
                      <a:pt x="179" y="0"/>
                    </a:lnTo>
                    <a:close/>
                  </a:path>
                </a:pathLst>
              </a:custGeom>
              <a:solidFill>
                <a:srgbClr val="777777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87241" name="任意多边形 1887240"/>
              <p:cNvSpPr/>
              <p:nvPr/>
            </p:nvSpPr>
            <p:spPr>
              <a:xfrm>
                <a:off x="2068" y="1128"/>
                <a:ext cx="1289" cy="1154"/>
              </a:xfrm>
              <a:custGeom>
                <a:avLst/>
                <a:gdLst/>
                <a:ahLst/>
                <a:cxnLst/>
                <a:pathLst>
                  <a:path w="1289" h="1154">
                    <a:moveTo>
                      <a:pt x="179" y="0"/>
                    </a:moveTo>
                    <a:lnTo>
                      <a:pt x="885" y="211"/>
                    </a:lnTo>
                    <a:lnTo>
                      <a:pt x="956" y="243"/>
                    </a:lnTo>
                    <a:lnTo>
                      <a:pt x="975" y="237"/>
                    </a:lnTo>
                    <a:lnTo>
                      <a:pt x="1052" y="263"/>
                    </a:lnTo>
                    <a:lnTo>
                      <a:pt x="1058" y="263"/>
                    </a:lnTo>
                    <a:lnTo>
                      <a:pt x="1084" y="275"/>
                    </a:lnTo>
                    <a:lnTo>
                      <a:pt x="1123" y="295"/>
                    </a:lnTo>
                    <a:lnTo>
                      <a:pt x="1168" y="327"/>
                    </a:lnTo>
                    <a:lnTo>
                      <a:pt x="1212" y="365"/>
                    </a:lnTo>
                    <a:lnTo>
                      <a:pt x="1251" y="423"/>
                    </a:lnTo>
                    <a:lnTo>
                      <a:pt x="1283" y="493"/>
                    </a:lnTo>
                    <a:lnTo>
                      <a:pt x="1289" y="538"/>
                    </a:lnTo>
                    <a:lnTo>
                      <a:pt x="1289" y="590"/>
                    </a:lnTo>
                    <a:lnTo>
                      <a:pt x="1283" y="679"/>
                    </a:lnTo>
                    <a:lnTo>
                      <a:pt x="1251" y="756"/>
                    </a:lnTo>
                    <a:lnTo>
                      <a:pt x="1212" y="814"/>
                    </a:lnTo>
                    <a:lnTo>
                      <a:pt x="1174" y="859"/>
                    </a:lnTo>
                    <a:lnTo>
                      <a:pt x="1091" y="904"/>
                    </a:lnTo>
                    <a:lnTo>
                      <a:pt x="1065" y="917"/>
                    </a:lnTo>
                    <a:lnTo>
                      <a:pt x="1058" y="917"/>
                    </a:lnTo>
                    <a:lnTo>
                      <a:pt x="0" y="1154"/>
                    </a:lnTo>
                    <a:lnTo>
                      <a:pt x="19" y="1154"/>
                    </a:lnTo>
                    <a:lnTo>
                      <a:pt x="83" y="1141"/>
                    </a:lnTo>
                    <a:lnTo>
                      <a:pt x="166" y="1115"/>
                    </a:lnTo>
                    <a:lnTo>
                      <a:pt x="263" y="1070"/>
                    </a:lnTo>
                    <a:lnTo>
                      <a:pt x="359" y="994"/>
                    </a:lnTo>
                    <a:lnTo>
                      <a:pt x="449" y="891"/>
                    </a:lnTo>
                    <a:lnTo>
                      <a:pt x="487" y="820"/>
                    </a:lnTo>
                    <a:lnTo>
                      <a:pt x="513" y="744"/>
                    </a:lnTo>
                    <a:lnTo>
                      <a:pt x="532" y="660"/>
                    </a:lnTo>
                    <a:lnTo>
                      <a:pt x="545" y="558"/>
                    </a:lnTo>
                    <a:lnTo>
                      <a:pt x="526" y="404"/>
                    </a:lnTo>
                    <a:lnTo>
                      <a:pt x="487" y="275"/>
                    </a:lnTo>
                    <a:lnTo>
                      <a:pt x="429" y="179"/>
                    </a:lnTo>
                    <a:lnTo>
                      <a:pt x="365" y="109"/>
                    </a:lnTo>
                    <a:lnTo>
                      <a:pt x="327" y="77"/>
                    </a:lnTo>
                    <a:lnTo>
                      <a:pt x="295" y="51"/>
                    </a:lnTo>
                    <a:lnTo>
                      <a:pt x="237" y="19"/>
                    </a:lnTo>
                    <a:lnTo>
                      <a:pt x="192" y="0"/>
                    </a:lnTo>
                    <a:lnTo>
                      <a:pt x="179" y="0"/>
                    </a:lnTo>
                  </a:path>
                </a:pathLst>
              </a:custGeom>
              <a:noFill/>
              <a:ln w="9525" cap="flat" cmpd="sng">
                <a:solidFill>
                  <a:srgbClr val="777777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87242" name="椭圆 1887241"/>
              <p:cNvSpPr/>
              <p:nvPr/>
            </p:nvSpPr>
            <p:spPr>
              <a:xfrm>
                <a:off x="1689" y="1115"/>
                <a:ext cx="930" cy="1148"/>
              </a:xfrm>
              <a:prstGeom prst="ellipse">
                <a:avLst/>
              </a:prstGeom>
              <a:solidFill>
                <a:srgbClr val="777777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87243" name="椭圆 1887242"/>
              <p:cNvSpPr/>
              <p:nvPr/>
            </p:nvSpPr>
            <p:spPr>
              <a:xfrm>
                <a:off x="1689" y="1115"/>
                <a:ext cx="930" cy="1148"/>
              </a:xfrm>
              <a:prstGeom prst="ellipse">
                <a:avLst/>
              </a:prstGeom>
              <a:noFill/>
              <a:ln w="9525" cap="flat" cmpd="sng">
                <a:solidFill>
                  <a:srgbClr val="555555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87244" name="任意多边形 1887243"/>
              <p:cNvSpPr/>
              <p:nvPr/>
            </p:nvSpPr>
            <p:spPr>
              <a:xfrm>
                <a:off x="1695" y="1121"/>
                <a:ext cx="738" cy="1122"/>
              </a:xfrm>
              <a:custGeom>
                <a:avLst/>
                <a:gdLst/>
                <a:ahLst/>
                <a:cxnLst/>
                <a:pathLst>
                  <a:path w="738" h="1122">
                    <a:moveTo>
                      <a:pt x="482" y="0"/>
                    </a:moveTo>
                    <a:lnTo>
                      <a:pt x="462" y="0"/>
                    </a:lnTo>
                    <a:lnTo>
                      <a:pt x="443" y="0"/>
                    </a:lnTo>
                    <a:lnTo>
                      <a:pt x="417" y="7"/>
                    </a:lnTo>
                    <a:lnTo>
                      <a:pt x="302" y="39"/>
                    </a:lnTo>
                    <a:lnTo>
                      <a:pt x="225" y="77"/>
                    </a:lnTo>
                    <a:lnTo>
                      <a:pt x="167" y="129"/>
                    </a:lnTo>
                    <a:lnTo>
                      <a:pt x="116" y="180"/>
                    </a:lnTo>
                    <a:lnTo>
                      <a:pt x="77" y="257"/>
                    </a:lnTo>
                    <a:lnTo>
                      <a:pt x="32" y="359"/>
                    </a:lnTo>
                    <a:lnTo>
                      <a:pt x="7" y="449"/>
                    </a:lnTo>
                    <a:lnTo>
                      <a:pt x="0" y="545"/>
                    </a:lnTo>
                    <a:lnTo>
                      <a:pt x="7" y="654"/>
                    </a:lnTo>
                    <a:lnTo>
                      <a:pt x="45" y="808"/>
                    </a:lnTo>
                    <a:lnTo>
                      <a:pt x="77" y="872"/>
                    </a:lnTo>
                    <a:lnTo>
                      <a:pt x="129" y="943"/>
                    </a:lnTo>
                    <a:lnTo>
                      <a:pt x="251" y="1058"/>
                    </a:lnTo>
                    <a:lnTo>
                      <a:pt x="321" y="1090"/>
                    </a:lnTo>
                    <a:lnTo>
                      <a:pt x="411" y="1122"/>
                    </a:lnTo>
                    <a:lnTo>
                      <a:pt x="488" y="1122"/>
                    </a:lnTo>
                    <a:lnTo>
                      <a:pt x="571" y="1110"/>
                    </a:lnTo>
                    <a:lnTo>
                      <a:pt x="623" y="1084"/>
                    </a:lnTo>
                    <a:lnTo>
                      <a:pt x="648" y="1071"/>
                    </a:lnTo>
                    <a:lnTo>
                      <a:pt x="681" y="1058"/>
                    </a:lnTo>
                    <a:lnTo>
                      <a:pt x="719" y="1020"/>
                    </a:lnTo>
                    <a:lnTo>
                      <a:pt x="732" y="1007"/>
                    </a:lnTo>
                    <a:lnTo>
                      <a:pt x="738" y="1001"/>
                    </a:lnTo>
                    <a:lnTo>
                      <a:pt x="719" y="1001"/>
                    </a:lnTo>
                    <a:lnTo>
                      <a:pt x="687" y="1013"/>
                    </a:lnTo>
                    <a:lnTo>
                      <a:pt x="629" y="1020"/>
                    </a:lnTo>
                    <a:lnTo>
                      <a:pt x="559" y="1026"/>
                    </a:lnTo>
                    <a:lnTo>
                      <a:pt x="475" y="1007"/>
                    </a:lnTo>
                    <a:lnTo>
                      <a:pt x="385" y="975"/>
                    </a:lnTo>
                    <a:lnTo>
                      <a:pt x="289" y="911"/>
                    </a:lnTo>
                    <a:lnTo>
                      <a:pt x="199" y="815"/>
                    </a:lnTo>
                    <a:lnTo>
                      <a:pt x="174" y="783"/>
                    </a:lnTo>
                    <a:lnTo>
                      <a:pt x="154" y="744"/>
                    </a:lnTo>
                    <a:lnTo>
                      <a:pt x="135" y="642"/>
                    </a:lnTo>
                    <a:lnTo>
                      <a:pt x="122" y="526"/>
                    </a:lnTo>
                    <a:lnTo>
                      <a:pt x="122" y="475"/>
                    </a:lnTo>
                    <a:lnTo>
                      <a:pt x="129" y="430"/>
                    </a:lnTo>
                    <a:lnTo>
                      <a:pt x="161" y="289"/>
                    </a:lnTo>
                    <a:lnTo>
                      <a:pt x="186" y="225"/>
                    </a:lnTo>
                    <a:lnTo>
                      <a:pt x="212" y="180"/>
                    </a:lnTo>
                    <a:lnTo>
                      <a:pt x="283" y="84"/>
                    </a:lnTo>
                    <a:lnTo>
                      <a:pt x="379" y="32"/>
                    </a:lnTo>
                    <a:lnTo>
                      <a:pt x="450" y="7"/>
                    </a:lnTo>
                    <a:lnTo>
                      <a:pt x="482" y="0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87245" name="任意多边形 1887244"/>
              <p:cNvSpPr/>
              <p:nvPr/>
            </p:nvSpPr>
            <p:spPr>
              <a:xfrm>
                <a:off x="3049" y="1378"/>
                <a:ext cx="244" cy="673"/>
              </a:xfrm>
              <a:custGeom>
                <a:avLst/>
                <a:gdLst/>
                <a:ahLst/>
                <a:cxnLst/>
                <a:pathLst>
                  <a:path w="244" h="673">
                    <a:moveTo>
                      <a:pt x="0" y="0"/>
                    </a:moveTo>
                    <a:lnTo>
                      <a:pt x="13" y="0"/>
                    </a:lnTo>
                    <a:lnTo>
                      <a:pt x="39" y="13"/>
                    </a:lnTo>
                    <a:lnTo>
                      <a:pt x="122" y="70"/>
                    </a:lnTo>
                    <a:lnTo>
                      <a:pt x="167" y="109"/>
                    </a:lnTo>
                    <a:lnTo>
                      <a:pt x="206" y="173"/>
                    </a:lnTo>
                    <a:lnTo>
                      <a:pt x="238" y="243"/>
                    </a:lnTo>
                    <a:lnTo>
                      <a:pt x="244" y="288"/>
                    </a:lnTo>
                    <a:lnTo>
                      <a:pt x="244" y="340"/>
                    </a:lnTo>
                    <a:lnTo>
                      <a:pt x="238" y="429"/>
                    </a:lnTo>
                    <a:lnTo>
                      <a:pt x="212" y="513"/>
                    </a:lnTo>
                    <a:lnTo>
                      <a:pt x="180" y="570"/>
                    </a:lnTo>
                    <a:lnTo>
                      <a:pt x="142" y="615"/>
                    </a:lnTo>
                    <a:lnTo>
                      <a:pt x="77" y="660"/>
                    </a:lnTo>
                    <a:lnTo>
                      <a:pt x="52" y="673"/>
                    </a:lnTo>
                    <a:lnTo>
                      <a:pt x="45" y="673"/>
                    </a:lnTo>
                  </a:path>
                </a:pathLst>
              </a:custGeom>
              <a:noFill/>
              <a:ln w="9525" cap="flat" cmpd="sng">
                <a:solidFill>
                  <a:srgbClr val="777777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87246" name="直接连接符 1887245"/>
              <p:cNvSpPr/>
              <p:nvPr/>
            </p:nvSpPr>
            <p:spPr>
              <a:xfrm flipV="1">
                <a:off x="2222" y="2032"/>
                <a:ext cx="943" cy="211"/>
              </a:xfrm>
              <a:prstGeom prst="line">
                <a:avLst/>
              </a:prstGeom>
              <a:ln w="9525" cap="flat" cmpd="sng">
                <a:solidFill>
                  <a:srgbClr val="444444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887247" name="直接连接符 1887246"/>
              <p:cNvSpPr/>
              <p:nvPr/>
            </p:nvSpPr>
            <p:spPr>
              <a:xfrm flipV="1">
                <a:off x="3165" y="2000"/>
                <a:ext cx="71" cy="19"/>
              </a:xfrm>
              <a:prstGeom prst="line">
                <a:avLst/>
              </a:prstGeom>
              <a:ln w="9525" cap="flat" cmpd="sng">
                <a:solidFill>
                  <a:srgbClr val="444444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1887248" name="组合 1887247"/>
            <p:cNvGrpSpPr/>
            <p:nvPr/>
          </p:nvGrpSpPr>
          <p:grpSpPr>
            <a:xfrm>
              <a:off x="1859" y="2561"/>
              <a:ext cx="1645" cy="620"/>
              <a:chOff x="771" y="2033"/>
              <a:chExt cx="1645" cy="620"/>
            </a:xfrm>
          </p:grpSpPr>
          <p:grpSp>
            <p:nvGrpSpPr>
              <p:cNvPr id="1887249" name="组合 1887248"/>
              <p:cNvGrpSpPr/>
              <p:nvPr/>
            </p:nvGrpSpPr>
            <p:grpSpPr>
              <a:xfrm>
                <a:off x="771" y="2044"/>
                <a:ext cx="848" cy="609"/>
                <a:chOff x="675" y="1108"/>
                <a:chExt cx="848" cy="609"/>
              </a:xfrm>
            </p:grpSpPr>
            <p:sp>
              <p:nvSpPr>
                <p:cNvPr id="1887250" name="任意多边形 1887249"/>
                <p:cNvSpPr/>
                <p:nvPr/>
              </p:nvSpPr>
              <p:spPr>
                <a:xfrm>
                  <a:off x="675" y="1480"/>
                  <a:ext cx="848" cy="237"/>
                </a:xfrm>
                <a:custGeom>
                  <a:avLst/>
                  <a:gdLst/>
                  <a:ahLst/>
                  <a:cxnLst/>
                  <a:pathLst>
                    <a:path w="848" h="237">
                      <a:moveTo>
                        <a:pt x="0" y="193"/>
                      </a:moveTo>
                      <a:lnTo>
                        <a:pt x="430" y="193"/>
                      </a:lnTo>
                      <a:lnTo>
                        <a:pt x="572" y="0"/>
                      </a:lnTo>
                      <a:lnTo>
                        <a:pt x="764" y="58"/>
                      </a:lnTo>
                      <a:lnTo>
                        <a:pt x="848" y="109"/>
                      </a:lnTo>
                      <a:lnTo>
                        <a:pt x="700" y="237"/>
                      </a:lnTo>
                      <a:lnTo>
                        <a:pt x="0" y="186"/>
                      </a:lnTo>
                    </a:path>
                  </a:pathLst>
                </a:custGeom>
                <a:noFill/>
                <a:ln w="9525" cap="flat" cmpd="sng">
                  <a:solidFill>
                    <a:srgbClr val="777777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grpSp>
              <p:nvGrpSpPr>
                <p:cNvPr id="1887251" name="组合 1887250"/>
                <p:cNvGrpSpPr/>
                <p:nvPr/>
              </p:nvGrpSpPr>
              <p:grpSpPr>
                <a:xfrm>
                  <a:off x="675" y="1108"/>
                  <a:ext cx="848" cy="609"/>
                  <a:chOff x="867" y="1948"/>
                  <a:chExt cx="848" cy="609"/>
                </a:xfrm>
              </p:grpSpPr>
              <p:sp>
                <p:nvSpPr>
                  <p:cNvPr id="1887252" name="矩形 1887251"/>
                  <p:cNvSpPr/>
                  <p:nvPr/>
                </p:nvSpPr>
                <p:spPr>
                  <a:xfrm>
                    <a:off x="874" y="2089"/>
                    <a:ext cx="430" cy="430"/>
                  </a:xfrm>
                  <a:prstGeom prst="rect">
                    <a:avLst/>
                  </a:prstGeom>
                  <a:solidFill>
                    <a:srgbClr val="BBBBBB"/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87253" name="矩形 1887252"/>
                  <p:cNvSpPr/>
                  <p:nvPr/>
                </p:nvSpPr>
                <p:spPr>
                  <a:xfrm>
                    <a:off x="874" y="2089"/>
                    <a:ext cx="430" cy="430"/>
                  </a:xfrm>
                  <a:prstGeom prst="rect">
                    <a:avLst/>
                  </a:prstGeom>
                  <a:noFill/>
                  <a:ln w="9525" cap="flat" cmpd="sng">
                    <a:solidFill>
                      <a:srgbClr val="BBBBBB"/>
                    </a:solidFill>
                    <a:prstDash val="solid"/>
                    <a:miter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87254" name="任意多边形 1887253"/>
                  <p:cNvSpPr/>
                  <p:nvPr/>
                </p:nvSpPr>
                <p:spPr>
                  <a:xfrm>
                    <a:off x="1297" y="1948"/>
                    <a:ext cx="142" cy="558"/>
                  </a:xfrm>
                  <a:custGeom>
                    <a:avLst/>
                    <a:gdLst/>
                    <a:ahLst/>
                    <a:cxnLst/>
                    <a:pathLst>
                      <a:path w="142" h="558">
                        <a:moveTo>
                          <a:pt x="0" y="141"/>
                        </a:moveTo>
                        <a:lnTo>
                          <a:pt x="0" y="558"/>
                        </a:lnTo>
                        <a:lnTo>
                          <a:pt x="142" y="372"/>
                        </a:lnTo>
                        <a:lnTo>
                          <a:pt x="142" y="0"/>
                        </a:lnTo>
                        <a:lnTo>
                          <a:pt x="0" y="141"/>
                        </a:lnTo>
                        <a:close/>
                      </a:path>
                    </a:pathLst>
                  </a:custGeom>
                  <a:solidFill>
                    <a:srgbClr val="777777"/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87255" name="任意多边形 1887254"/>
                  <p:cNvSpPr/>
                  <p:nvPr/>
                </p:nvSpPr>
                <p:spPr>
                  <a:xfrm>
                    <a:off x="1297" y="1948"/>
                    <a:ext cx="142" cy="558"/>
                  </a:xfrm>
                  <a:custGeom>
                    <a:avLst/>
                    <a:gdLst/>
                    <a:ahLst/>
                    <a:cxnLst/>
                    <a:pathLst>
                      <a:path w="142" h="558">
                        <a:moveTo>
                          <a:pt x="0" y="141"/>
                        </a:moveTo>
                        <a:lnTo>
                          <a:pt x="0" y="558"/>
                        </a:lnTo>
                        <a:lnTo>
                          <a:pt x="142" y="372"/>
                        </a:lnTo>
                        <a:lnTo>
                          <a:pt x="142" y="0"/>
                        </a:lnTo>
                        <a:lnTo>
                          <a:pt x="0" y="141"/>
                        </a:lnTo>
                      </a:path>
                    </a:pathLst>
                  </a:custGeom>
                  <a:noFill/>
                  <a:ln w="9525" cap="flat" cmpd="sng">
                    <a:solidFill>
                      <a:srgbClr val="555555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87256" name="任意多边形 1887255"/>
                  <p:cNvSpPr/>
                  <p:nvPr/>
                </p:nvSpPr>
                <p:spPr>
                  <a:xfrm>
                    <a:off x="874" y="1948"/>
                    <a:ext cx="558" cy="141"/>
                  </a:xfrm>
                  <a:custGeom>
                    <a:avLst/>
                    <a:gdLst/>
                    <a:ahLst/>
                    <a:cxnLst/>
                    <a:pathLst>
                      <a:path w="558" h="141">
                        <a:moveTo>
                          <a:pt x="0" y="141"/>
                        </a:moveTo>
                        <a:lnTo>
                          <a:pt x="423" y="141"/>
                        </a:lnTo>
                        <a:lnTo>
                          <a:pt x="558" y="0"/>
                        </a:lnTo>
                        <a:lnTo>
                          <a:pt x="167" y="0"/>
                        </a:lnTo>
                        <a:lnTo>
                          <a:pt x="0" y="141"/>
                        </a:lnTo>
                        <a:close/>
                      </a:path>
                    </a:pathLst>
                  </a:custGeom>
                  <a:solidFill>
                    <a:srgbClr val="EEEEEE"/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87257" name="任意多边形 1887256"/>
                  <p:cNvSpPr/>
                  <p:nvPr/>
                </p:nvSpPr>
                <p:spPr>
                  <a:xfrm>
                    <a:off x="874" y="1948"/>
                    <a:ext cx="558" cy="141"/>
                  </a:xfrm>
                  <a:custGeom>
                    <a:avLst/>
                    <a:gdLst/>
                    <a:ahLst/>
                    <a:cxnLst/>
                    <a:pathLst>
                      <a:path w="558" h="141">
                        <a:moveTo>
                          <a:pt x="0" y="141"/>
                        </a:moveTo>
                        <a:lnTo>
                          <a:pt x="423" y="141"/>
                        </a:lnTo>
                        <a:lnTo>
                          <a:pt x="558" y="0"/>
                        </a:lnTo>
                        <a:lnTo>
                          <a:pt x="167" y="0"/>
                        </a:lnTo>
                        <a:lnTo>
                          <a:pt x="0" y="141"/>
                        </a:lnTo>
                      </a:path>
                    </a:pathLst>
                  </a:custGeom>
                  <a:noFill/>
                  <a:ln w="9525" cap="flat" cmpd="sng">
                    <a:solidFill>
                      <a:srgbClr val="BBBBBB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87258" name="椭圆 1887257"/>
                  <p:cNvSpPr/>
                  <p:nvPr/>
                </p:nvSpPr>
                <p:spPr>
                  <a:xfrm>
                    <a:off x="1355" y="2166"/>
                    <a:ext cx="32" cy="84"/>
                  </a:xfrm>
                  <a:prstGeom prst="ellipse">
                    <a:avLst/>
                  </a:prstGeom>
                  <a:solidFill>
                    <a:srgbClr val="555555"/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87259" name="椭圆 1887258"/>
                  <p:cNvSpPr/>
                  <p:nvPr/>
                </p:nvSpPr>
                <p:spPr>
                  <a:xfrm>
                    <a:off x="1355" y="2166"/>
                    <a:ext cx="32" cy="84"/>
                  </a:xfrm>
                  <a:prstGeom prst="ellipse">
                    <a:avLst/>
                  </a:prstGeom>
                  <a:noFill/>
                  <a:ln w="9525" cap="flat" cmpd="sng">
                    <a:solidFill>
                      <a:srgbClr val="222222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87260" name="椭圆 1887259"/>
                  <p:cNvSpPr/>
                  <p:nvPr/>
                </p:nvSpPr>
                <p:spPr>
                  <a:xfrm>
                    <a:off x="906" y="2404"/>
                    <a:ext cx="77" cy="77"/>
                  </a:xfrm>
                  <a:prstGeom prst="ellipse">
                    <a:avLst/>
                  </a:prstGeom>
                  <a:solidFill>
                    <a:srgbClr val="555555"/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87261" name="椭圆 1887260"/>
                  <p:cNvSpPr/>
                  <p:nvPr/>
                </p:nvSpPr>
                <p:spPr>
                  <a:xfrm>
                    <a:off x="906" y="2404"/>
                    <a:ext cx="77" cy="77"/>
                  </a:xfrm>
                  <a:prstGeom prst="ellipse">
                    <a:avLst/>
                  </a:prstGeom>
                  <a:noFill/>
                  <a:ln w="9525" cap="flat" cmpd="sng">
                    <a:solidFill>
                      <a:srgbClr val="222222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87262" name="椭圆 1887261"/>
                  <p:cNvSpPr/>
                  <p:nvPr/>
                </p:nvSpPr>
                <p:spPr>
                  <a:xfrm>
                    <a:off x="964" y="2045"/>
                    <a:ext cx="77" cy="25"/>
                  </a:xfrm>
                  <a:prstGeom prst="ellipse">
                    <a:avLst/>
                  </a:prstGeom>
                  <a:solidFill>
                    <a:srgbClr val="555555"/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87263" name="椭圆 1887262"/>
                  <p:cNvSpPr/>
                  <p:nvPr/>
                </p:nvSpPr>
                <p:spPr>
                  <a:xfrm>
                    <a:off x="964" y="2045"/>
                    <a:ext cx="77" cy="25"/>
                  </a:xfrm>
                  <a:prstGeom prst="ellipse">
                    <a:avLst/>
                  </a:prstGeom>
                  <a:noFill/>
                  <a:ln w="9525" cap="flat" cmpd="sng">
                    <a:solidFill>
                      <a:srgbClr val="222222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87264" name="椭圆 1887263"/>
                  <p:cNvSpPr/>
                  <p:nvPr/>
                </p:nvSpPr>
                <p:spPr>
                  <a:xfrm>
                    <a:off x="1195" y="2045"/>
                    <a:ext cx="77" cy="25"/>
                  </a:xfrm>
                  <a:prstGeom prst="ellipse">
                    <a:avLst/>
                  </a:prstGeom>
                  <a:solidFill>
                    <a:srgbClr val="555555"/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87265" name="椭圆 1887264"/>
                  <p:cNvSpPr/>
                  <p:nvPr/>
                </p:nvSpPr>
                <p:spPr>
                  <a:xfrm>
                    <a:off x="1195" y="2045"/>
                    <a:ext cx="77" cy="25"/>
                  </a:xfrm>
                  <a:prstGeom prst="ellipse">
                    <a:avLst/>
                  </a:prstGeom>
                  <a:noFill/>
                  <a:ln w="9525" cap="flat" cmpd="sng">
                    <a:solidFill>
                      <a:srgbClr val="222222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87266" name="椭圆 1887265"/>
                  <p:cNvSpPr/>
                  <p:nvPr/>
                </p:nvSpPr>
                <p:spPr>
                  <a:xfrm>
                    <a:off x="1060" y="1968"/>
                    <a:ext cx="77" cy="25"/>
                  </a:xfrm>
                  <a:prstGeom prst="ellipse">
                    <a:avLst/>
                  </a:prstGeom>
                  <a:solidFill>
                    <a:srgbClr val="555555"/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87267" name="椭圆 1887266"/>
                  <p:cNvSpPr/>
                  <p:nvPr/>
                </p:nvSpPr>
                <p:spPr>
                  <a:xfrm>
                    <a:off x="1060" y="1968"/>
                    <a:ext cx="77" cy="25"/>
                  </a:xfrm>
                  <a:prstGeom prst="ellipse">
                    <a:avLst/>
                  </a:prstGeom>
                  <a:noFill/>
                  <a:ln w="9525" cap="flat" cmpd="sng">
                    <a:solidFill>
                      <a:srgbClr val="222222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87268" name="椭圆 1887267"/>
                  <p:cNvSpPr/>
                  <p:nvPr/>
                </p:nvSpPr>
                <p:spPr>
                  <a:xfrm>
                    <a:off x="1285" y="1968"/>
                    <a:ext cx="77" cy="25"/>
                  </a:xfrm>
                  <a:prstGeom prst="ellipse">
                    <a:avLst/>
                  </a:prstGeom>
                  <a:solidFill>
                    <a:srgbClr val="555555"/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87269" name="椭圆 1887268"/>
                  <p:cNvSpPr/>
                  <p:nvPr/>
                </p:nvSpPr>
                <p:spPr>
                  <a:xfrm>
                    <a:off x="1285" y="1968"/>
                    <a:ext cx="77" cy="25"/>
                  </a:xfrm>
                  <a:prstGeom prst="ellipse">
                    <a:avLst/>
                  </a:prstGeom>
                  <a:noFill/>
                  <a:ln w="9525" cap="flat" cmpd="sng">
                    <a:solidFill>
                      <a:srgbClr val="222222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87270" name="椭圆 1887269"/>
                  <p:cNvSpPr/>
                  <p:nvPr/>
                </p:nvSpPr>
                <p:spPr>
                  <a:xfrm>
                    <a:off x="1169" y="2134"/>
                    <a:ext cx="77" cy="77"/>
                  </a:xfrm>
                  <a:prstGeom prst="ellipse">
                    <a:avLst/>
                  </a:prstGeom>
                  <a:solidFill>
                    <a:srgbClr val="555555"/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87271" name="椭圆 1887270"/>
                  <p:cNvSpPr/>
                  <p:nvPr/>
                </p:nvSpPr>
                <p:spPr>
                  <a:xfrm>
                    <a:off x="1169" y="2134"/>
                    <a:ext cx="77" cy="77"/>
                  </a:xfrm>
                  <a:prstGeom prst="ellipse">
                    <a:avLst/>
                  </a:prstGeom>
                  <a:noFill/>
                  <a:ln w="9525" cap="flat" cmpd="sng">
                    <a:solidFill>
                      <a:srgbClr val="222222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87272" name="任意多边形 1887271"/>
                  <p:cNvSpPr/>
                  <p:nvPr/>
                </p:nvSpPr>
                <p:spPr>
                  <a:xfrm>
                    <a:off x="867" y="2320"/>
                    <a:ext cx="848" cy="237"/>
                  </a:xfrm>
                  <a:custGeom>
                    <a:avLst/>
                    <a:gdLst/>
                    <a:ahLst/>
                    <a:cxnLst/>
                    <a:pathLst>
                      <a:path w="848" h="237">
                        <a:moveTo>
                          <a:pt x="0" y="193"/>
                        </a:moveTo>
                        <a:lnTo>
                          <a:pt x="430" y="193"/>
                        </a:lnTo>
                        <a:lnTo>
                          <a:pt x="572" y="0"/>
                        </a:lnTo>
                        <a:lnTo>
                          <a:pt x="764" y="58"/>
                        </a:lnTo>
                        <a:lnTo>
                          <a:pt x="848" y="109"/>
                        </a:lnTo>
                        <a:lnTo>
                          <a:pt x="700" y="237"/>
                        </a:lnTo>
                        <a:lnTo>
                          <a:pt x="0" y="186"/>
                        </a:lnTo>
                        <a:lnTo>
                          <a:pt x="0" y="193"/>
                        </a:lnTo>
                        <a:close/>
                      </a:path>
                    </a:pathLst>
                  </a:custGeom>
                  <a:solidFill>
                    <a:srgbClr val="777777"/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87273" name="直接连接符 1887272"/>
                  <p:cNvSpPr/>
                  <p:nvPr/>
                </p:nvSpPr>
                <p:spPr>
                  <a:xfrm>
                    <a:off x="874" y="2513"/>
                    <a:ext cx="417" cy="1"/>
                  </a:xfrm>
                  <a:prstGeom prst="line">
                    <a:avLst/>
                  </a:prstGeom>
                  <a:ln w="952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887274" name="直接连接符 1887273"/>
                  <p:cNvSpPr/>
                  <p:nvPr/>
                </p:nvSpPr>
                <p:spPr>
                  <a:xfrm flipV="1">
                    <a:off x="1297" y="2320"/>
                    <a:ext cx="142" cy="193"/>
                  </a:xfrm>
                  <a:prstGeom prst="line">
                    <a:avLst/>
                  </a:prstGeom>
                  <a:ln w="952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</p:grpSp>
          </p:grpSp>
          <p:grpSp>
            <p:nvGrpSpPr>
              <p:cNvPr id="1887275" name="组合 1887274"/>
              <p:cNvGrpSpPr/>
              <p:nvPr/>
            </p:nvGrpSpPr>
            <p:grpSpPr>
              <a:xfrm>
                <a:off x="1511" y="2033"/>
                <a:ext cx="905" cy="584"/>
                <a:chOff x="1599" y="1929"/>
                <a:chExt cx="905" cy="584"/>
              </a:xfrm>
            </p:grpSpPr>
            <p:sp>
              <p:nvSpPr>
                <p:cNvPr id="1887276" name="任意多边形 1887275"/>
                <p:cNvSpPr/>
                <p:nvPr/>
              </p:nvSpPr>
              <p:spPr>
                <a:xfrm>
                  <a:off x="1849" y="2346"/>
                  <a:ext cx="655" cy="167"/>
                </a:xfrm>
                <a:custGeom>
                  <a:avLst/>
                  <a:gdLst/>
                  <a:ahLst/>
                  <a:cxnLst/>
                  <a:pathLst>
                    <a:path w="655" h="167">
                      <a:moveTo>
                        <a:pt x="0" y="167"/>
                      </a:moveTo>
                      <a:lnTo>
                        <a:pt x="385" y="102"/>
                      </a:lnTo>
                      <a:lnTo>
                        <a:pt x="385" y="0"/>
                      </a:lnTo>
                      <a:lnTo>
                        <a:pt x="527" y="45"/>
                      </a:lnTo>
                      <a:lnTo>
                        <a:pt x="655" y="154"/>
                      </a:lnTo>
                      <a:lnTo>
                        <a:pt x="7" y="167"/>
                      </a:lnTo>
                      <a:lnTo>
                        <a:pt x="0" y="167"/>
                      </a:lnTo>
                      <a:close/>
                    </a:path>
                  </a:pathLst>
                </a:custGeom>
                <a:solidFill>
                  <a:srgbClr val="777777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87277" name="任意多边形 1887276"/>
                <p:cNvSpPr/>
                <p:nvPr/>
              </p:nvSpPr>
              <p:spPr>
                <a:xfrm>
                  <a:off x="1849" y="2346"/>
                  <a:ext cx="655" cy="167"/>
                </a:xfrm>
                <a:custGeom>
                  <a:avLst/>
                  <a:gdLst/>
                  <a:ahLst/>
                  <a:cxnLst/>
                  <a:pathLst>
                    <a:path w="655" h="167">
                      <a:moveTo>
                        <a:pt x="0" y="167"/>
                      </a:moveTo>
                      <a:lnTo>
                        <a:pt x="385" y="102"/>
                      </a:lnTo>
                      <a:lnTo>
                        <a:pt x="385" y="0"/>
                      </a:lnTo>
                      <a:lnTo>
                        <a:pt x="527" y="45"/>
                      </a:lnTo>
                      <a:lnTo>
                        <a:pt x="655" y="154"/>
                      </a:lnTo>
                      <a:lnTo>
                        <a:pt x="7" y="167"/>
                      </a:lnTo>
                    </a:path>
                  </a:pathLst>
                </a:custGeom>
                <a:noFill/>
                <a:ln w="9525" cap="flat" cmpd="sng">
                  <a:solidFill>
                    <a:srgbClr val="777777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87278" name="任意多边形 1887277"/>
                <p:cNvSpPr/>
                <p:nvPr/>
              </p:nvSpPr>
              <p:spPr>
                <a:xfrm>
                  <a:off x="1856" y="2032"/>
                  <a:ext cx="378" cy="481"/>
                </a:xfrm>
                <a:custGeom>
                  <a:avLst/>
                  <a:gdLst/>
                  <a:ahLst/>
                  <a:cxnLst/>
                  <a:pathLst>
                    <a:path w="378" h="481">
                      <a:moveTo>
                        <a:pt x="0" y="57"/>
                      </a:moveTo>
                      <a:lnTo>
                        <a:pt x="378" y="0"/>
                      </a:lnTo>
                      <a:lnTo>
                        <a:pt x="378" y="416"/>
                      </a:lnTo>
                      <a:lnTo>
                        <a:pt x="0" y="481"/>
                      </a:lnTo>
                      <a:lnTo>
                        <a:pt x="0" y="57"/>
                      </a:lnTo>
                      <a:close/>
                    </a:path>
                  </a:pathLst>
                </a:custGeom>
                <a:solidFill>
                  <a:srgbClr val="BBBBBB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87279" name="任意多边形 1887278"/>
                <p:cNvSpPr/>
                <p:nvPr/>
              </p:nvSpPr>
              <p:spPr>
                <a:xfrm>
                  <a:off x="1856" y="2032"/>
                  <a:ext cx="378" cy="481"/>
                </a:xfrm>
                <a:custGeom>
                  <a:avLst/>
                  <a:gdLst/>
                  <a:ahLst/>
                  <a:cxnLst/>
                  <a:pathLst>
                    <a:path w="378" h="481">
                      <a:moveTo>
                        <a:pt x="0" y="57"/>
                      </a:moveTo>
                      <a:lnTo>
                        <a:pt x="378" y="0"/>
                      </a:lnTo>
                      <a:lnTo>
                        <a:pt x="378" y="416"/>
                      </a:lnTo>
                      <a:lnTo>
                        <a:pt x="0" y="481"/>
                      </a:lnTo>
                      <a:lnTo>
                        <a:pt x="0" y="57"/>
                      </a:lnTo>
                    </a:path>
                  </a:pathLst>
                </a:custGeom>
                <a:noFill/>
                <a:ln w="9525" cap="flat" cmpd="sng">
                  <a:solidFill>
                    <a:srgbClr val="777777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87280" name="任意多边形 1887279"/>
                <p:cNvSpPr/>
                <p:nvPr/>
              </p:nvSpPr>
              <p:spPr>
                <a:xfrm>
                  <a:off x="1599" y="1980"/>
                  <a:ext cx="257" cy="533"/>
                </a:xfrm>
                <a:custGeom>
                  <a:avLst/>
                  <a:gdLst/>
                  <a:ahLst/>
                  <a:cxnLst/>
                  <a:pathLst>
                    <a:path w="257" h="533">
                      <a:moveTo>
                        <a:pt x="0" y="0"/>
                      </a:moveTo>
                      <a:lnTo>
                        <a:pt x="257" y="109"/>
                      </a:lnTo>
                      <a:lnTo>
                        <a:pt x="257" y="533"/>
                      </a:lnTo>
                      <a:lnTo>
                        <a:pt x="0" y="37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EEEEE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87281" name="任意多边形 1887280"/>
                <p:cNvSpPr/>
                <p:nvPr/>
              </p:nvSpPr>
              <p:spPr>
                <a:xfrm>
                  <a:off x="1599" y="1980"/>
                  <a:ext cx="257" cy="533"/>
                </a:xfrm>
                <a:custGeom>
                  <a:avLst/>
                  <a:gdLst/>
                  <a:ahLst/>
                  <a:cxnLst/>
                  <a:pathLst>
                    <a:path w="257" h="533">
                      <a:moveTo>
                        <a:pt x="0" y="0"/>
                      </a:moveTo>
                      <a:lnTo>
                        <a:pt x="257" y="109"/>
                      </a:lnTo>
                      <a:lnTo>
                        <a:pt x="257" y="533"/>
                      </a:lnTo>
                      <a:lnTo>
                        <a:pt x="0" y="379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9525" cap="flat" cmpd="sng">
                  <a:solidFill>
                    <a:srgbClr val="BBBBBB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87282" name="任意多边形 1887281"/>
                <p:cNvSpPr/>
                <p:nvPr/>
              </p:nvSpPr>
              <p:spPr>
                <a:xfrm>
                  <a:off x="1599" y="1929"/>
                  <a:ext cx="635" cy="160"/>
                </a:xfrm>
                <a:custGeom>
                  <a:avLst/>
                  <a:gdLst/>
                  <a:ahLst/>
                  <a:cxnLst/>
                  <a:pathLst>
                    <a:path w="635" h="160">
                      <a:moveTo>
                        <a:pt x="0" y="51"/>
                      </a:moveTo>
                      <a:lnTo>
                        <a:pt x="334" y="0"/>
                      </a:lnTo>
                      <a:lnTo>
                        <a:pt x="635" y="103"/>
                      </a:lnTo>
                      <a:lnTo>
                        <a:pt x="257" y="160"/>
                      </a:lnTo>
                      <a:lnTo>
                        <a:pt x="0" y="51"/>
                      </a:lnTo>
                      <a:close/>
                    </a:path>
                  </a:pathLst>
                </a:custGeom>
                <a:solidFill>
                  <a:srgbClr val="EEEEEE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87283" name="任意多边形 1887282"/>
                <p:cNvSpPr/>
                <p:nvPr/>
              </p:nvSpPr>
              <p:spPr>
                <a:xfrm>
                  <a:off x="1599" y="1929"/>
                  <a:ext cx="635" cy="160"/>
                </a:xfrm>
                <a:custGeom>
                  <a:avLst/>
                  <a:gdLst/>
                  <a:ahLst/>
                  <a:cxnLst/>
                  <a:pathLst>
                    <a:path w="635" h="160">
                      <a:moveTo>
                        <a:pt x="0" y="51"/>
                      </a:moveTo>
                      <a:lnTo>
                        <a:pt x="334" y="0"/>
                      </a:lnTo>
                      <a:lnTo>
                        <a:pt x="635" y="103"/>
                      </a:lnTo>
                      <a:lnTo>
                        <a:pt x="257" y="160"/>
                      </a:lnTo>
                      <a:lnTo>
                        <a:pt x="0" y="51"/>
                      </a:lnTo>
                    </a:path>
                  </a:pathLst>
                </a:custGeom>
                <a:noFill/>
                <a:ln w="9525" cap="flat" cmpd="sng">
                  <a:solidFill>
                    <a:srgbClr val="BBBBBB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87284" name="椭圆 1887283"/>
                <p:cNvSpPr/>
                <p:nvPr/>
              </p:nvSpPr>
              <p:spPr>
                <a:xfrm>
                  <a:off x="1676" y="1980"/>
                  <a:ext cx="77" cy="26"/>
                </a:xfrm>
                <a:prstGeom prst="ellipse">
                  <a:avLst/>
                </a:prstGeom>
                <a:solidFill>
                  <a:srgbClr val="555555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87285" name="椭圆 1887284"/>
                <p:cNvSpPr/>
                <p:nvPr/>
              </p:nvSpPr>
              <p:spPr>
                <a:xfrm>
                  <a:off x="1676" y="1980"/>
                  <a:ext cx="77" cy="26"/>
                </a:xfrm>
                <a:prstGeom prst="ellipse">
                  <a:avLst/>
                </a:prstGeom>
                <a:noFill/>
                <a:ln w="9525" cap="flat" cmpd="sng">
                  <a:solidFill>
                    <a:srgbClr val="222222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87286" name="椭圆 1887285"/>
                <p:cNvSpPr/>
                <p:nvPr/>
              </p:nvSpPr>
              <p:spPr>
                <a:xfrm>
                  <a:off x="1753" y="2006"/>
                  <a:ext cx="77" cy="32"/>
                </a:xfrm>
                <a:prstGeom prst="ellipse">
                  <a:avLst/>
                </a:prstGeom>
                <a:solidFill>
                  <a:srgbClr val="555555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87287" name="椭圆 1887286"/>
                <p:cNvSpPr/>
                <p:nvPr/>
              </p:nvSpPr>
              <p:spPr>
                <a:xfrm>
                  <a:off x="1753" y="2006"/>
                  <a:ext cx="77" cy="32"/>
                </a:xfrm>
                <a:prstGeom prst="ellipse">
                  <a:avLst/>
                </a:prstGeom>
                <a:noFill/>
                <a:ln w="9525" cap="flat" cmpd="sng">
                  <a:solidFill>
                    <a:srgbClr val="222222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87288" name="椭圆 1887287"/>
                <p:cNvSpPr/>
                <p:nvPr/>
              </p:nvSpPr>
              <p:spPr>
                <a:xfrm>
                  <a:off x="1843" y="2038"/>
                  <a:ext cx="77" cy="32"/>
                </a:xfrm>
                <a:prstGeom prst="ellipse">
                  <a:avLst/>
                </a:prstGeom>
                <a:solidFill>
                  <a:srgbClr val="555555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87289" name="椭圆 1887288"/>
                <p:cNvSpPr/>
                <p:nvPr/>
              </p:nvSpPr>
              <p:spPr>
                <a:xfrm>
                  <a:off x="1843" y="2038"/>
                  <a:ext cx="77" cy="32"/>
                </a:xfrm>
                <a:prstGeom prst="ellipse">
                  <a:avLst/>
                </a:prstGeom>
                <a:noFill/>
                <a:ln w="9525" cap="flat" cmpd="sng">
                  <a:solidFill>
                    <a:srgbClr val="222222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87290" name="椭圆 1887289"/>
                <p:cNvSpPr/>
                <p:nvPr/>
              </p:nvSpPr>
              <p:spPr>
                <a:xfrm>
                  <a:off x="1881" y="1955"/>
                  <a:ext cx="77" cy="25"/>
                </a:xfrm>
                <a:prstGeom prst="ellipse">
                  <a:avLst/>
                </a:prstGeom>
                <a:solidFill>
                  <a:srgbClr val="555555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87291" name="椭圆 1887290"/>
                <p:cNvSpPr/>
                <p:nvPr/>
              </p:nvSpPr>
              <p:spPr>
                <a:xfrm>
                  <a:off x="1881" y="1955"/>
                  <a:ext cx="77" cy="25"/>
                </a:xfrm>
                <a:prstGeom prst="ellipse">
                  <a:avLst/>
                </a:prstGeom>
                <a:noFill/>
                <a:ln w="9525" cap="flat" cmpd="sng">
                  <a:solidFill>
                    <a:srgbClr val="222222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87292" name="椭圆 1887291"/>
                <p:cNvSpPr/>
                <p:nvPr/>
              </p:nvSpPr>
              <p:spPr>
                <a:xfrm>
                  <a:off x="1965" y="1980"/>
                  <a:ext cx="77" cy="26"/>
                </a:xfrm>
                <a:prstGeom prst="ellipse">
                  <a:avLst/>
                </a:prstGeom>
                <a:solidFill>
                  <a:srgbClr val="555555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87293" name="椭圆 1887292"/>
                <p:cNvSpPr/>
                <p:nvPr/>
              </p:nvSpPr>
              <p:spPr>
                <a:xfrm>
                  <a:off x="1965" y="1980"/>
                  <a:ext cx="77" cy="26"/>
                </a:xfrm>
                <a:prstGeom prst="ellipse">
                  <a:avLst/>
                </a:prstGeom>
                <a:noFill/>
                <a:ln w="9525" cap="flat" cmpd="sng">
                  <a:solidFill>
                    <a:srgbClr val="222222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87294" name="椭圆 1887293"/>
                <p:cNvSpPr/>
                <p:nvPr/>
              </p:nvSpPr>
              <p:spPr>
                <a:xfrm>
                  <a:off x="2061" y="2013"/>
                  <a:ext cx="77" cy="25"/>
                </a:xfrm>
                <a:prstGeom prst="ellipse">
                  <a:avLst/>
                </a:prstGeom>
                <a:solidFill>
                  <a:srgbClr val="555555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87295" name="椭圆 1887294"/>
                <p:cNvSpPr/>
                <p:nvPr/>
              </p:nvSpPr>
              <p:spPr>
                <a:xfrm>
                  <a:off x="2061" y="2013"/>
                  <a:ext cx="77" cy="25"/>
                </a:xfrm>
                <a:prstGeom prst="ellipse">
                  <a:avLst/>
                </a:prstGeom>
                <a:noFill/>
                <a:ln w="9525" cap="flat" cmpd="sng">
                  <a:solidFill>
                    <a:srgbClr val="222222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87296" name="椭圆 1887295"/>
                <p:cNvSpPr/>
                <p:nvPr/>
              </p:nvSpPr>
              <p:spPr>
                <a:xfrm>
                  <a:off x="2138" y="2089"/>
                  <a:ext cx="64" cy="77"/>
                </a:xfrm>
                <a:prstGeom prst="ellipse">
                  <a:avLst/>
                </a:prstGeom>
                <a:solidFill>
                  <a:srgbClr val="555555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87297" name="椭圆 1887296"/>
                <p:cNvSpPr/>
                <p:nvPr/>
              </p:nvSpPr>
              <p:spPr>
                <a:xfrm>
                  <a:off x="2138" y="2089"/>
                  <a:ext cx="64" cy="77"/>
                </a:xfrm>
                <a:prstGeom prst="ellipse">
                  <a:avLst/>
                </a:prstGeom>
                <a:noFill/>
                <a:ln w="9525" cap="flat" cmpd="sng">
                  <a:solidFill>
                    <a:srgbClr val="222222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87298" name="椭圆 1887297"/>
                <p:cNvSpPr/>
                <p:nvPr/>
              </p:nvSpPr>
              <p:spPr>
                <a:xfrm>
                  <a:off x="1913" y="2365"/>
                  <a:ext cx="65" cy="77"/>
                </a:xfrm>
                <a:prstGeom prst="ellipse">
                  <a:avLst/>
                </a:prstGeom>
                <a:solidFill>
                  <a:srgbClr val="555555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87299" name="椭圆 1887298"/>
                <p:cNvSpPr/>
                <p:nvPr/>
              </p:nvSpPr>
              <p:spPr>
                <a:xfrm>
                  <a:off x="1913" y="2365"/>
                  <a:ext cx="65" cy="77"/>
                </a:xfrm>
                <a:prstGeom prst="ellipse">
                  <a:avLst/>
                </a:prstGeom>
                <a:noFill/>
                <a:ln w="9525" cap="flat" cmpd="sng">
                  <a:solidFill>
                    <a:srgbClr val="222222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87300" name="任意多边形 1887299"/>
                <p:cNvSpPr/>
                <p:nvPr/>
              </p:nvSpPr>
              <p:spPr>
                <a:xfrm>
                  <a:off x="1631" y="2327"/>
                  <a:ext cx="84" cy="102"/>
                </a:xfrm>
                <a:custGeom>
                  <a:avLst/>
                  <a:gdLst/>
                  <a:ahLst/>
                  <a:cxnLst/>
                  <a:pathLst>
                    <a:path w="84" h="102">
                      <a:moveTo>
                        <a:pt x="0" y="51"/>
                      </a:moveTo>
                      <a:lnTo>
                        <a:pt x="84" y="102"/>
                      </a:lnTo>
                      <a:lnTo>
                        <a:pt x="45" y="0"/>
                      </a:lnTo>
                      <a:lnTo>
                        <a:pt x="0" y="51"/>
                      </a:lnTo>
                      <a:close/>
                    </a:path>
                  </a:pathLst>
                </a:custGeom>
                <a:solidFill>
                  <a:srgbClr val="777777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87301" name="任意多边形 1887300"/>
                <p:cNvSpPr/>
                <p:nvPr/>
              </p:nvSpPr>
              <p:spPr>
                <a:xfrm>
                  <a:off x="1631" y="2327"/>
                  <a:ext cx="84" cy="102"/>
                </a:xfrm>
                <a:custGeom>
                  <a:avLst/>
                  <a:gdLst/>
                  <a:ahLst/>
                  <a:cxnLst/>
                  <a:pathLst>
                    <a:path w="84" h="102">
                      <a:moveTo>
                        <a:pt x="0" y="51"/>
                      </a:moveTo>
                      <a:lnTo>
                        <a:pt x="84" y="102"/>
                      </a:lnTo>
                      <a:lnTo>
                        <a:pt x="45" y="0"/>
                      </a:lnTo>
                      <a:lnTo>
                        <a:pt x="0" y="51"/>
                      </a:lnTo>
                    </a:path>
                  </a:pathLst>
                </a:custGeom>
                <a:noFill/>
                <a:ln w="9525" cap="flat" cmpd="sng">
                  <a:solidFill>
                    <a:srgbClr val="777777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87302" name="椭圆 1887301"/>
                <p:cNvSpPr/>
                <p:nvPr/>
              </p:nvSpPr>
              <p:spPr>
                <a:xfrm>
                  <a:off x="1798" y="2365"/>
                  <a:ext cx="38" cy="77"/>
                </a:xfrm>
                <a:prstGeom prst="ellipse">
                  <a:avLst/>
                </a:prstGeom>
                <a:solidFill>
                  <a:srgbClr val="555555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87303" name="椭圆 1887302"/>
                <p:cNvSpPr/>
                <p:nvPr/>
              </p:nvSpPr>
              <p:spPr>
                <a:xfrm>
                  <a:off x="1798" y="2365"/>
                  <a:ext cx="38" cy="77"/>
                </a:xfrm>
                <a:prstGeom prst="ellipse">
                  <a:avLst/>
                </a:prstGeom>
                <a:noFill/>
                <a:ln w="9525" cap="flat" cmpd="sng">
                  <a:solidFill>
                    <a:srgbClr val="222222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87304" name="椭圆 1887303"/>
                <p:cNvSpPr/>
                <p:nvPr/>
              </p:nvSpPr>
              <p:spPr>
                <a:xfrm>
                  <a:off x="1708" y="2205"/>
                  <a:ext cx="39" cy="77"/>
                </a:xfrm>
                <a:prstGeom prst="ellipse">
                  <a:avLst/>
                </a:prstGeom>
                <a:solidFill>
                  <a:srgbClr val="555555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87305" name="椭圆 1887304"/>
                <p:cNvSpPr/>
                <p:nvPr/>
              </p:nvSpPr>
              <p:spPr>
                <a:xfrm>
                  <a:off x="1708" y="2205"/>
                  <a:ext cx="39" cy="77"/>
                </a:xfrm>
                <a:prstGeom prst="ellipse">
                  <a:avLst/>
                </a:prstGeom>
                <a:noFill/>
                <a:ln w="9525" cap="flat" cmpd="sng">
                  <a:solidFill>
                    <a:srgbClr val="222222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87306" name="椭圆 1887305"/>
                <p:cNvSpPr/>
                <p:nvPr/>
              </p:nvSpPr>
              <p:spPr>
                <a:xfrm>
                  <a:off x="1644" y="2045"/>
                  <a:ext cx="38" cy="77"/>
                </a:xfrm>
                <a:prstGeom prst="ellipse">
                  <a:avLst/>
                </a:prstGeom>
                <a:solidFill>
                  <a:srgbClr val="555555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87307" name="椭圆 1887306"/>
                <p:cNvSpPr/>
                <p:nvPr/>
              </p:nvSpPr>
              <p:spPr>
                <a:xfrm>
                  <a:off x="1644" y="2045"/>
                  <a:ext cx="38" cy="77"/>
                </a:xfrm>
                <a:prstGeom prst="ellipse">
                  <a:avLst/>
                </a:prstGeom>
                <a:noFill/>
                <a:ln w="9525" cap="flat" cmpd="sng">
                  <a:solidFill>
                    <a:srgbClr val="222222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87308" name="直接连接符 1887307"/>
                <p:cNvSpPr/>
                <p:nvPr/>
              </p:nvSpPr>
              <p:spPr>
                <a:xfrm flipV="1">
                  <a:off x="1856" y="2448"/>
                  <a:ext cx="378" cy="65"/>
                </a:xfrm>
                <a:prstGeom prst="line">
                  <a:avLst/>
                </a:prstGeom>
                <a:ln w="952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887309" name="直接连接符 1887308"/>
                <p:cNvSpPr/>
                <p:nvPr/>
              </p:nvSpPr>
              <p:spPr>
                <a:xfrm>
                  <a:off x="1599" y="2359"/>
                  <a:ext cx="257" cy="154"/>
                </a:xfrm>
                <a:prstGeom prst="line">
                  <a:avLst/>
                </a:prstGeom>
                <a:ln w="952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</p:grp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/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" name="日期占位符 2"/>
          <p:cNvSpPr/>
          <p:nvPr>
            <p:ph type="dt" sz="half" idx="10"/>
          </p:nvPr>
        </p:nvSpPr>
        <p:spPr/>
        <p:txBody>
          <a:bodyPr/>
          <a:p>
            <a:pPr lvl="0"/>
            <a:fld id="{BB962C8B-B14F-4D97-AF65-F5344CB8AC3E}" type="datetime2">
              <a:rPr lang="zh-CN" altLang="en-US" dirty="0"/>
            </a:fld>
            <a:endParaRPr lang="zh-CN" altLang="en-US" dirty="0"/>
          </a:p>
        </p:txBody>
      </p:sp>
      <p:sp>
        <p:nvSpPr>
          <p:cNvPr id="1888258" name="标题 1888257"/>
          <p:cNvSpPr>
            <a:spLocks noGrp="1"/>
          </p:cNvSpPr>
          <p:nvPr>
            <p:ph type="title"/>
          </p:nvPr>
        </p:nvSpPr>
        <p:spPr>
          <a:ln/>
        </p:spPr>
        <p:txBody>
          <a:bodyPr anchor="b" anchorCtr="0"/>
          <a:p>
            <a:r>
              <a:rPr lang="zh-CN" altLang="en-US" dirty="0"/>
              <a:t>发展方向</a:t>
            </a:r>
            <a:endParaRPr lang="zh-CN" altLang="en-US"/>
          </a:p>
        </p:txBody>
      </p:sp>
      <p:grpSp>
        <p:nvGrpSpPr>
          <p:cNvPr id="1888269" name="组合 1888268"/>
          <p:cNvGrpSpPr/>
          <p:nvPr/>
        </p:nvGrpSpPr>
        <p:grpSpPr>
          <a:xfrm>
            <a:off x="684213" y="1125538"/>
            <a:ext cx="5681662" cy="2447925"/>
            <a:chOff x="521" y="1434"/>
            <a:chExt cx="4940" cy="2219"/>
          </a:xfrm>
        </p:grpSpPr>
        <p:sp>
          <p:nvSpPr>
            <p:cNvPr id="1888260" name="任意多边形 1888259"/>
            <p:cNvSpPr/>
            <p:nvPr/>
          </p:nvSpPr>
          <p:spPr>
            <a:xfrm>
              <a:off x="521" y="1442"/>
              <a:ext cx="1420" cy="250"/>
            </a:xfrm>
            <a:custGeom>
              <a:avLst/>
              <a:gdLst/>
              <a:ahLst/>
              <a:cxnLst/>
              <a:pathLst>
                <a:path w="1420" h="250">
                  <a:moveTo>
                    <a:pt x="0" y="0"/>
                  </a:moveTo>
                  <a:lnTo>
                    <a:pt x="1289" y="0"/>
                  </a:lnTo>
                  <a:lnTo>
                    <a:pt x="1420" y="137"/>
                  </a:lnTo>
                  <a:lnTo>
                    <a:pt x="1312" y="250"/>
                  </a:lnTo>
                </a:path>
              </a:pathLst>
            </a:custGeom>
            <a:noFill/>
            <a:ln w="23813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8261" name="任意多边形 1888260"/>
            <p:cNvSpPr/>
            <p:nvPr/>
          </p:nvSpPr>
          <p:spPr>
            <a:xfrm>
              <a:off x="853" y="1717"/>
              <a:ext cx="1420" cy="250"/>
            </a:xfrm>
            <a:custGeom>
              <a:avLst/>
              <a:gdLst/>
              <a:ahLst/>
              <a:cxnLst/>
              <a:pathLst>
                <a:path w="1420" h="250">
                  <a:moveTo>
                    <a:pt x="0" y="0"/>
                  </a:moveTo>
                  <a:lnTo>
                    <a:pt x="1289" y="0"/>
                  </a:lnTo>
                  <a:lnTo>
                    <a:pt x="1420" y="137"/>
                  </a:lnTo>
                  <a:lnTo>
                    <a:pt x="1312" y="250"/>
                  </a:lnTo>
                </a:path>
              </a:pathLst>
            </a:custGeom>
            <a:noFill/>
            <a:ln w="23813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8262" name="任意多边形 1888261"/>
            <p:cNvSpPr/>
            <p:nvPr/>
          </p:nvSpPr>
          <p:spPr>
            <a:xfrm>
              <a:off x="1000" y="1975"/>
              <a:ext cx="1420" cy="250"/>
            </a:xfrm>
            <a:custGeom>
              <a:avLst/>
              <a:gdLst/>
              <a:ahLst/>
              <a:cxnLst/>
              <a:pathLst>
                <a:path w="1420" h="250">
                  <a:moveTo>
                    <a:pt x="0" y="0"/>
                  </a:moveTo>
                  <a:lnTo>
                    <a:pt x="1289" y="0"/>
                  </a:lnTo>
                  <a:lnTo>
                    <a:pt x="1420" y="137"/>
                  </a:lnTo>
                  <a:lnTo>
                    <a:pt x="1312" y="250"/>
                  </a:lnTo>
                </a:path>
              </a:pathLst>
            </a:custGeom>
            <a:noFill/>
            <a:ln w="23813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8263" name="任意多边形 1888262"/>
            <p:cNvSpPr/>
            <p:nvPr/>
          </p:nvSpPr>
          <p:spPr>
            <a:xfrm>
              <a:off x="791" y="2265"/>
              <a:ext cx="1420" cy="250"/>
            </a:xfrm>
            <a:custGeom>
              <a:avLst/>
              <a:gdLst/>
              <a:ahLst/>
              <a:cxnLst/>
              <a:pathLst>
                <a:path w="1420" h="250">
                  <a:moveTo>
                    <a:pt x="0" y="0"/>
                  </a:moveTo>
                  <a:lnTo>
                    <a:pt x="1289" y="0"/>
                  </a:lnTo>
                  <a:lnTo>
                    <a:pt x="1420" y="137"/>
                  </a:lnTo>
                  <a:lnTo>
                    <a:pt x="1312" y="250"/>
                  </a:lnTo>
                </a:path>
              </a:pathLst>
            </a:custGeom>
            <a:noFill/>
            <a:ln w="23813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8264" name="任意多边形 1888263"/>
            <p:cNvSpPr/>
            <p:nvPr/>
          </p:nvSpPr>
          <p:spPr>
            <a:xfrm>
              <a:off x="1555" y="2548"/>
              <a:ext cx="1420" cy="250"/>
            </a:xfrm>
            <a:custGeom>
              <a:avLst/>
              <a:gdLst/>
              <a:ahLst/>
              <a:cxnLst/>
              <a:pathLst>
                <a:path w="1420" h="250">
                  <a:moveTo>
                    <a:pt x="0" y="0"/>
                  </a:moveTo>
                  <a:lnTo>
                    <a:pt x="1289" y="0"/>
                  </a:lnTo>
                  <a:lnTo>
                    <a:pt x="1420" y="137"/>
                  </a:lnTo>
                  <a:lnTo>
                    <a:pt x="1312" y="250"/>
                  </a:lnTo>
                </a:path>
              </a:pathLst>
            </a:custGeom>
            <a:noFill/>
            <a:ln w="23813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8265" name="任意多边形 1888264"/>
            <p:cNvSpPr/>
            <p:nvPr/>
          </p:nvSpPr>
          <p:spPr>
            <a:xfrm>
              <a:off x="1918" y="2830"/>
              <a:ext cx="1420" cy="250"/>
            </a:xfrm>
            <a:custGeom>
              <a:avLst/>
              <a:gdLst/>
              <a:ahLst/>
              <a:cxnLst/>
              <a:pathLst>
                <a:path w="1420" h="250">
                  <a:moveTo>
                    <a:pt x="0" y="0"/>
                  </a:moveTo>
                  <a:lnTo>
                    <a:pt x="1289" y="0"/>
                  </a:lnTo>
                  <a:lnTo>
                    <a:pt x="1420" y="137"/>
                  </a:lnTo>
                  <a:lnTo>
                    <a:pt x="1312" y="250"/>
                  </a:lnTo>
                </a:path>
              </a:pathLst>
            </a:custGeom>
            <a:noFill/>
            <a:ln w="23813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8266" name="任意多边形 1888265"/>
            <p:cNvSpPr/>
            <p:nvPr/>
          </p:nvSpPr>
          <p:spPr>
            <a:xfrm>
              <a:off x="1494" y="3080"/>
              <a:ext cx="1420" cy="250"/>
            </a:xfrm>
            <a:custGeom>
              <a:avLst/>
              <a:gdLst/>
              <a:ahLst/>
              <a:cxnLst/>
              <a:pathLst>
                <a:path w="1420" h="250">
                  <a:moveTo>
                    <a:pt x="0" y="0"/>
                  </a:moveTo>
                  <a:lnTo>
                    <a:pt x="1288" y="0"/>
                  </a:lnTo>
                  <a:lnTo>
                    <a:pt x="1420" y="137"/>
                  </a:lnTo>
                  <a:lnTo>
                    <a:pt x="1312" y="250"/>
                  </a:lnTo>
                </a:path>
              </a:pathLst>
            </a:custGeom>
            <a:noFill/>
            <a:ln w="23813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8267" name="任意多边形 1888266"/>
            <p:cNvSpPr/>
            <p:nvPr/>
          </p:nvSpPr>
          <p:spPr>
            <a:xfrm>
              <a:off x="1694" y="3387"/>
              <a:ext cx="1420" cy="250"/>
            </a:xfrm>
            <a:custGeom>
              <a:avLst/>
              <a:gdLst/>
              <a:ahLst/>
              <a:cxnLst/>
              <a:pathLst>
                <a:path w="1420" h="250">
                  <a:moveTo>
                    <a:pt x="0" y="0"/>
                  </a:moveTo>
                  <a:lnTo>
                    <a:pt x="1289" y="0"/>
                  </a:lnTo>
                  <a:lnTo>
                    <a:pt x="1420" y="137"/>
                  </a:lnTo>
                  <a:lnTo>
                    <a:pt x="1312" y="250"/>
                  </a:lnTo>
                </a:path>
              </a:pathLst>
            </a:custGeom>
            <a:noFill/>
            <a:ln w="23813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8268" name="任意多边形 1888267"/>
            <p:cNvSpPr/>
            <p:nvPr/>
          </p:nvSpPr>
          <p:spPr>
            <a:xfrm>
              <a:off x="1856" y="1434"/>
              <a:ext cx="3605" cy="2219"/>
            </a:xfrm>
            <a:custGeom>
              <a:avLst/>
              <a:gdLst/>
              <a:ahLst/>
              <a:cxnLst/>
              <a:pathLst>
                <a:path w="3605" h="2219">
                  <a:moveTo>
                    <a:pt x="0" y="0"/>
                  </a:moveTo>
                  <a:lnTo>
                    <a:pt x="147" y="153"/>
                  </a:lnTo>
                  <a:lnTo>
                    <a:pt x="62" y="250"/>
                  </a:lnTo>
                  <a:lnTo>
                    <a:pt x="332" y="250"/>
                  </a:lnTo>
                  <a:lnTo>
                    <a:pt x="494" y="420"/>
                  </a:lnTo>
                  <a:lnTo>
                    <a:pt x="402" y="516"/>
                  </a:lnTo>
                  <a:lnTo>
                    <a:pt x="463" y="516"/>
                  </a:lnTo>
                  <a:lnTo>
                    <a:pt x="633" y="694"/>
                  </a:lnTo>
                  <a:lnTo>
                    <a:pt x="394" y="944"/>
                  </a:lnTo>
                  <a:lnTo>
                    <a:pt x="433" y="984"/>
                  </a:lnTo>
                  <a:lnTo>
                    <a:pt x="340" y="1081"/>
                  </a:lnTo>
                  <a:lnTo>
                    <a:pt x="1042" y="1081"/>
                  </a:lnTo>
                  <a:lnTo>
                    <a:pt x="1204" y="1251"/>
                  </a:lnTo>
                  <a:lnTo>
                    <a:pt x="1096" y="1364"/>
                  </a:lnTo>
                  <a:lnTo>
                    <a:pt x="1413" y="1364"/>
                  </a:lnTo>
                  <a:lnTo>
                    <a:pt x="1567" y="1525"/>
                  </a:lnTo>
                  <a:lnTo>
                    <a:pt x="1397" y="1703"/>
                  </a:lnTo>
                  <a:lnTo>
                    <a:pt x="1058" y="1703"/>
                  </a:lnTo>
                  <a:lnTo>
                    <a:pt x="1135" y="1783"/>
                  </a:lnTo>
                  <a:lnTo>
                    <a:pt x="1019" y="1904"/>
                  </a:lnTo>
                  <a:lnTo>
                    <a:pt x="1181" y="1904"/>
                  </a:lnTo>
                  <a:lnTo>
                    <a:pt x="1366" y="2098"/>
                  </a:lnTo>
                  <a:lnTo>
                    <a:pt x="1251" y="2219"/>
                  </a:lnTo>
                  <a:lnTo>
                    <a:pt x="2594" y="2219"/>
                  </a:lnTo>
                  <a:lnTo>
                    <a:pt x="3605" y="1154"/>
                  </a:lnTo>
                  <a:lnTo>
                    <a:pt x="2509" y="0"/>
                  </a:lnTo>
                  <a:lnTo>
                    <a:pt x="16" y="0"/>
                  </a:lnTo>
                </a:path>
              </a:pathLst>
            </a:custGeom>
            <a:solidFill>
              <a:schemeClr val="folHlink"/>
            </a:solidFill>
            <a:ln w="12700">
              <a:noFill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1888270" name="任意多边形 1888269"/>
          <p:cNvSpPr/>
          <p:nvPr/>
        </p:nvSpPr>
        <p:spPr>
          <a:xfrm>
            <a:off x="2984500" y="4149725"/>
            <a:ext cx="2189163" cy="2016125"/>
          </a:xfrm>
          <a:custGeom>
            <a:avLst/>
            <a:gdLst/>
            <a:ahLst/>
            <a:cxnLst/>
            <a:pathLst>
              <a:path w="1672" h="1729">
                <a:moveTo>
                  <a:pt x="0" y="0"/>
                </a:moveTo>
                <a:lnTo>
                  <a:pt x="1439" y="0"/>
                </a:lnTo>
                <a:lnTo>
                  <a:pt x="1439" y="0"/>
                </a:lnTo>
                <a:lnTo>
                  <a:pt x="1671" y="864"/>
                </a:lnTo>
                <a:lnTo>
                  <a:pt x="1439" y="1728"/>
                </a:lnTo>
                <a:lnTo>
                  <a:pt x="1439" y="1728"/>
                </a:lnTo>
                <a:lnTo>
                  <a:pt x="0" y="1728"/>
                </a:lnTo>
                <a:lnTo>
                  <a:pt x="0" y="1728"/>
                </a:lnTo>
                <a:lnTo>
                  <a:pt x="231" y="864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folHlink">
              <a:alpha val="100000"/>
            </a:schemeClr>
          </a:solidFill>
          <a:ln w="127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888271" name="文本框 1888270"/>
          <p:cNvSpPr txBox="1"/>
          <p:nvPr/>
        </p:nvSpPr>
        <p:spPr>
          <a:xfrm>
            <a:off x="3381375" y="5030788"/>
            <a:ext cx="1508125" cy="244475"/>
          </a:xfrm>
          <a:prstGeom prst="rect">
            <a:avLst/>
          </a:prstGeom>
          <a:noFill/>
          <a:ln w="12700">
            <a:noFill/>
          </a:ln>
        </p:spPr>
        <p:txBody>
          <a:bodyPr lIns="45720" rIns="45720">
            <a:spAutoFit/>
          </a:bodyPr>
          <a:p>
            <a:pPr>
              <a:lnSpc>
                <a:spcPts val="1200"/>
              </a:lnSpc>
            </a:pPr>
            <a:endParaRPr sz="1200" dirty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888272" name="任意多边形 1888271"/>
          <p:cNvSpPr/>
          <p:nvPr/>
        </p:nvSpPr>
        <p:spPr>
          <a:xfrm>
            <a:off x="4868863" y="4149725"/>
            <a:ext cx="2943225" cy="2016125"/>
          </a:xfrm>
          <a:custGeom>
            <a:avLst/>
            <a:gdLst/>
            <a:ahLst/>
            <a:cxnLst/>
            <a:pathLst>
              <a:path w="2248" h="1729">
                <a:moveTo>
                  <a:pt x="0" y="0"/>
                </a:moveTo>
                <a:lnTo>
                  <a:pt x="2015" y="0"/>
                </a:lnTo>
                <a:lnTo>
                  <a:pt x="2015" y="0"/>
                </a:lnTo>
                <a:lnTo>
                  <a:pt x="2247" y="864"/>
                </a:lnTo>
                <a:lnTo>
                  <a:pt x="2015" y="1728"/>
                </a:lnTo>
                <a:lnTo>
                  <a:pt x="2015" y="1728"/>
                </a:lnTo>
                <a:lnTo>
                  <a:pt x="0" y="1728"/>
                </a:lnTo>
                <a:lnTo>
                  <a:pt x="0" y="1728"/>
                </a:lnTo>
                <a:lnTo>
                  <a:pt x="231" y="864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888273" name="直接连接符 1888272"/>
          <p:cNvSpPr/>
          <p:nvPr/>
        </p:nvSpPr>
        <p:spPr>
          <a:xfrm>
            <a:off x="5168900" y="5157788"/>
            <a:ext cx="2641600" cy="0"/>
          </a:xfrm>
          <a:prstGeom prst="line">
            <a:avLst/>
          </a:prstGeom>
          <a:ln w="63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88274" name="直接连接符 1888273"/>
          <p:cNvSpPr/>
          <p:nvPr/>
        </p:nvSpPr>
        <p:spPr>
          <a:xfrm>
            <a:off x="5018088" y="5661025"/>
            <a:ext cx="2641600" cy="0"/>
          </a:xfrm>
          <a:prstGeom prst="line">
            <a:avLst/>
          </a:prstGeom>
          <a:ln w="63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88275" name="直接连接符 1888274"/>
          <p:cNvSpPr/>
          <p:nvPr/>
        </p:nvSpPr>
        <p:spPr>
          <a:xfrm>
            <a:off x="5019675" y="4652963"/>
            <a:ext cx="2640013" cy="0"/>
          </a:xfrm>
          <a:prstGeom prst="line">
            <a:avLst/>
          </a:prstGeom>
          <a:ln w="63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88276" name="文本框 1888275"/>
          <p:cNvSpPr txBox="1"/>
          <p:nvPr/>
        </p:nvSpPr>
        <p:spPr>
          <a:xfrm>
            <a:off x="5124450" y="4318000"/>
            <a:ext cx="2355850" cy="244475"/>
          </a:xfrm>
          <a:prstGeom prst="rect">
            <a:avLst/>
          </a:prstGeom>
          <a:noFill/>
          <a:ln w="6350">
            <a:noFill/>
          </a:ln>
        </p:spPr>
        <p:txBody>
          <a:bodyPr lIns="45720" rIns="45720">
            <a:spAutoFit/>
          </a:bodyPr>
          <a:p>
            <a:pPr>
              <a:lnSpc>
                <a:spcPts val="1200"/>
              </a:lnSpc>
            </a:pPr>
            <a:endParaRPr sz="1200" dirty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888277" name="文本框 1888276"/>
          <p:cNvSpPr txBox="1"/>
          <p:nvPr/>
        </p:nvSpPr>
        <p:spPr>
          <a:xfrm>
            <a:off x="5219700" y="4821238"/>
            <a:ext cx="2355850" cy="244475"/>
          </a:xfrm>
          <a:prstGeom prst="rect">
            <a:avLst/>
          </a:prstGeom>
          <a:noFill/>
          <a:ln w="6350">
            <a:noFill/>
          </a:ln>
        </p:spPr>
        <p:txBody>
          <a:bodyPr lIns="45720" rIns="45720">
            <a:spAutoFit/>
          </a:bodyPr>
          <a:p>
            <a:pPr>
              <a:lnSpc>
                <a:spcPts val="1200"/>
              </a:lnSpc>
            </a:pPr>
            <a:endParaRPr sz="1200" dirty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888278" name="文本框 1888277"/>
          <p:cNvSpPr txBox="1"/>
          <p:nvPr/>
        </p:nvSpPr>
        <p:spPr>
          <a:xfrm>
            <a:off x="5219700" y="5324475"/>
            <a:ext cx="2355850" cy="244475"/>
          </a:xfrm>
          <a:prstGeom prst="rect">
            <a:avLst/>
          </a:prstGeom>
          <a:noFill/>
          <a:ln w="6350">
            <a:noFill/>
          </a:ln>
        </p:spPr>
        <p:txBody>
          <a:bodyPr lIns="45720" rIns="45720">
            <a:spAutoFit/>
          </a:bodyPr>
          <a:p>
            <a:pPr>
              <a:lnSpc>
                <a:spcPts val="1200"/>
              </a:lnSpc>
            </a:pPr>
            <a:endParaRPr sz="1200" dirty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888279" name="文本框 1888278"/>
          <p:cNvSpPr txBox="1"/>
          <p:nvPr/>
        </p:nvSpPr>
        <p:spPr>
          <a:xfrm>
            <a:off x="5124450" y="5829300"/>
            <a:ext cx="2355850" cy="244475"/>
          </a:xfrm>
          <a:prstGeom prst="rect">
            <a:avLst/>
          </a:prstGeom>
          <a:noFill/>
          <a:ln w="6350">
            <a:noFill/>
          </a:ln>
        </p:spPr>
        <p:txBody>
          <a:bodyPr lIns="45720" rIns="45720">
            <a:spAutoFit/>
          </a:bodyPr>
          <a:p>
            <a:pPr>
              <a:lnSpc>
                <a:spcPts val="1200"/>
              </a:lnSpc>
            </a:pPr>
            <a:endParaRPr sz="1200" dirty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/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" name="日期占位符 2"/>
          <p:cNvSpPr/>
          <p:nvPr>
            <p:ph type="dt" sz="half" idx="10"/>
          </p:nvPr>
        </p:nvSpPr>
        <p:spPr/>
        <p:txBody>
          <a:bodyPr/>
          <a:p>
            <a:pPr lvl="0"/>
            <a:fld id="{BB962C8B-B14F-4D97-AF65-F5344CB8AC3E}" type="datetime2">
              <a:rPr lang="zh-CN" altLang="en-US" dirty="0"/>
            </a:fld>
            <a:endParaRPr lang="zh-CN" altLang="en-US" dirty="0"/>
          </a:p>
        </p:txBody>
      </p:sp>
      <p:sp>
        <p:nvSpPr>
          <p:cNvPr id="1889282" name="标题 1889281"/>
          <p:cNvSpPr>
            <a:spLocks noGrp="1"/>
          </p:cNvSpPr>
          <p:nvPr>
            <p:ph type="title"/>
          </p:nvPr>
        </p:nvSpPr>
        <p:spPr>
          <a:ln/>
        </p:spPr>
        <p:txBody>
          <a:bodyPr anchor="b" anchorCtr="0"/>
          <a:p>
            <a:r>
              <a:rPr lang="zh-CN" altLang="en-US" dirty="0"/>
              <a:t>因素（</a:t>
            </a:r>
            <a:r>
              <a:rPr lang="en-US" altLang="zh-CN"/>
              <a:t>1</a:t>
            </a:r>
            <a:r>
              <a:rPr lang="zh-CN" altLang="en-US" dirty="0"/>
              <a:t>）</a:t>
            </a:r>
            <a:endParaRPr lang="zh-CN" altLang="en-US" dirty="0"/>
          </a:p>
        </p:txBody>
      </p:sp>
      <p:grpSp>
        <p:nvGrpSpPr>
          <p:cNvPr id="1889294" name="组合 1889293"/>
          <p:cNvGrpSpPr/>
          <p:nvPr/>
        </p:nvGrpSpPr>
        <p:grpSpPr>
          <a:xfrm>
            <a:off x="609600" y="1052513"/>
            <a:ext cx="3746500" cy="1655762"/>
            <a:chOff x="432" y="1538"/>
            <a:chExt cx="5378" cy="2295"/>
          </a:xfrm>
        </p:grpSpPr>
        <p:sp>
          <p:nvSpPr>
            <p:cNvPr id="1889284" name="椭圆 1889283"/>
            <p:cNvSpPr/>
            <p:nvPr/>
          </p:nvSpPr>
          <p:spPr>
            <a:xfrm>
              <a:off x="2560" y="2292"/>
              <a:ext cx="1122" cy="1122"/>
            </a:xfrm>
            <a:prstGeom prst="ellipse">
              <a:avLst/>
            </a:prstGeom>
            <a:solidFill>
              <a:schemeClr val="folHlink"/>
            </a:solidFill>
            <a:ln w="6350" cap="flat" cmpd="sng">
              <a:solidFill>
                <a:schemeClr val="accent2"/>
              </a:solidFill>
              <a:prstDash val="solid"/>
              <a:headEnd type="none" w="med" len="med"/>
              <a:tailEnd type="none" w="med" len="med"/>
            </a:ln>
            <a:effectLst>
              <a:outerShdw dist="35921" dir="2699999" algn="ctr" rotWithShape="0">
                <a:schemeClr val="hlink"/>
              </a:outerShdw>
            </a:effectLst>
          </p:spPr>
          <p:txBody>
            <a:bodyPr/>
            <a:p>
              <a:endParaRPr lang="zh-CN" altLang="en-US"/>
            </a:p>
          </p:txBody>
        </p:sp>
        <p:sp>
          <p:nvSpPr>
            <p:cNvPr id="1889285" name="五边形 1889284"/>
            <p:cNvSpPr/>
            <p:nvPr/>
          </p:nvSpPr>
          <p:spPr>
            <a:xfrm>
              <a:off x="433" y="1873"/>
              <a:ext cx="2265" cy="1960"/>
            </a:xfrm>
            <a:prstGeom prst="homePlate">
              <a:avLst>
                <a:gd name="adj" fmla="val 9346"/>
              </a:avLst>
            </a:prstGeom>
            <a:solidFill>
              <a:schemeClr val="bg1"/>
            </a:solidFill>
            <a:ln w="635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9286" name="矩形 1889285"/>
            <p:cNvSpPr/>
            <p:nvPr/>
          </p:nvSpPr>
          <p:spPr>
            <a:xfrm>
              <a:off x="494" y="1930"/>
              <a:ext cx="1941" cy="422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>
              <a:spAutoFit/>
            </a:bodyPr>
            <a:lstStyle>
              <a:lvl1pPr marL="469900" lvl="0" indent="-469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黑体" panose="02010609060101010101" pitchFamily="2" charset="-122"/>
                </a:defRPr>
              </a:lvl1pPr>
              <a:lvl2pPr marL="908050" lvl="1" indent="-436245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2pPr>
              <a:lvl3pPr marL="1304925" lvl="2" indent="-39497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3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楷体_GB2312" pitchFamily="49" charset="-122"/>
                </a:defRPr>
              </a:lvl3pPr>
              <a:lvl4pPr marL="1694180" lvl="3" indent="-3873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4pPr>
              <a:lvl5pPr marL="2094230" lvl="4" indent="-398780" algn="l" defTabSz="914400" rtl="0" eaLnBrk="1" fontAlgn="base" latinLnBrk="0" hangingPunct="1">
                <a:lnSpc>
                  <a:spcPct val="10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5pPr>
            </a:lstStyle>
            <a:p>
              <a:pPr marL="190500" lvl="1" indent="266700" defTabSz="914400">
                <a:tabLst>
                  <a:tab pos="8521700" algn="r"/>
                </a:tabLst>
              </a:pPr>
              <a:r>
                <a:rPr lang="zh-CN" altLang="de-DE" sz="2000" dirty="0">
                  <a:latin typeface="Arial" panose="020B0604020202020204" pitchFamily="34" charset="0"/>
                </a:rPr>
                <a:t>…</a:t>
              </a:r>
              <a:r>
                <a:rPr lang="zh-CN" altLang="de-DE" sz="2000" dirty="0"/>
                <a:t> </a:t>
              </a:r>
              <a:endParaRPr lang="zh-CN" altLang="de-DE" sz="2000" dirty="0"/>
            </a:p>
          </p:txBody>
        </p:sp>
        <p:sp>
          <p:nvSpPr>
            <p:cNvPr id="1889287" name="矩形 1889286"/>
            <p:cNvSpPr/>
            <p:nvPr/>
          </p:nvSpPr>
          <p:spPr>
            <a:xfrm>
              <a:off x="432" y="1538"/>
              <a:ext cx="2081" cy="276"/>
            </a:xfrm>
            <a:prstGeom prst="rect">
              <a:avLst/>
            </a:prstGeom>
            <a:solidFill>
              <a:schemeClr val="folHlink"/>
            </a:solidFill>
            <a:ln w="6350">
              <a:noFill/>
            </a:ln>
            <a:effectLst>
              <a:outerShdw dist="35921" dir="2699999" algn="ctr" rotWithShape="0">
                <a:schemeClr val="hlink"/>
              </a:outerShdw>
            </a:effectLst>
          </p:spPr>
          <p:txBody>
            <a:bodyPr/>
            <a:p>
              <a:endParaRPr lang="zh-CN" altLang="en-US"/>
            </a:p>
          </p:txBody>
        </p:sp>
        <p:sp>
          <p:nvSpPr>
            <p:cNvPr id="1889288" name="文本框 1889287"/>
            <p:cNvSpPr txBox="1"/>
            <p:nvPr/>
          </p:nvSpPr>
          <p:spPr>
            <a:xfrm>
              <a:off x="585" y="1551"/>
              <a:ext cx="1775" cy="253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200">
                  <a:latin typeface="Arial" panose="020B0604020202020204" pitchFamily="34" charset="0"/>
                </a:rPr>
                <a:t>…</a:t>
              </a:r>
              <a:endParaRPr lang="en-US" altLang="zh-CN" sz="1200">
                <a:latin typeface="Arial" panose="020B0604020202020204" pitchFamily="34" charset="0"/>
              </a:endParaRPr>
            </a:p>
          </p:txBody>
        </p:sp>
        <p:sp>
          <p:nvSpPr>
            <p:cNvPr id="1889289" name="五边形 1889288"/>
            <p:cNvSpPr/>
            <p:nvPr/>
          </p:nvSpPr>
          <p:spPr>
            <a:xfrm flipH="1">
              <a:off x="3545" y="1873"/>
              <a:ext cx="2265" cy="1960"/>
            </a:xfrm>
            <a:prstGeom prst="homePlate">
              <a:avLst>
                <a:gd name="adj" fmla="val 9346"/>
              </a:avLst>
            </a:prstGeom>
            <a:solidFill>
              <a:schemeClr val="bg1"/>
            </a:solidFill>
            <a:ln w="635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9290" name="矩形 1889289"/>
            <p:cNvSpPr/>
            <p:nvPr/>
          </p:nvSpPr>
          <p:spPr>
            <a:xfrm flipH="1">
              <a:off x="3816" y="1930"/>
              <a:ext cx="1944" cy="422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>
              <a:spAutoFit/>
            </a:bodyPr>
            <a:lstStyle>
              <a:lvl1pPr marL="469900" lvl="0" indent="-469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黑体" panose="02010609060101010101" pitchFamily="2" charset="-122"/>
                </a:defRPr>
              </a:lvl1pPr>
              <a:lvl2pPr marL="908050" lvl="1" indent="-436245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2pPr>
              <a:lvl3pPr marL="1304925" lvl="2" indent="-39497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3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楷体_GB2312" pitchFamily="49" charset="-122"/>
                </a:defRPr>
              </a:lvl3pPr>
              <a:lvl4pPr marL="1694180" lvl="3" indent="-3873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4pPr>
              <a:lvl5pPr marL="2094230" lvl="4" indent="-398780" algn="l" defTabSz="914400" rtl="0" eaLnBrk="1" fontAlgn="base" latinLnBrk="0" hangingPunct="1">
                <a:lnSpc>
                  <a:spcPct val="10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5pPr>
            </a:lstStyle>
            <a:p>
              <a:pPr marL="190500" lvl="1" indent="266700" defTabSz="914400">
                <a:tabLst>
                  <a:tab pos="8521700" algn="r"/>
                </a:tabLst>
              </a:pPr>
              <a:r>
                <a:rPr lang="zh-CN" altLang="de-DE" sz="2000" dirty="0">
                  <a:latin typeface="Arial" panose="020B0604020202020204" pitchFamily="34" charset="0"/>
                </a:rPr>
                <a:t>…</a:t>
              </a:r>
              <a:r>
                <a:rPr lang="zh-CN" altLang="de-DE" sz="2000" dirty="0"/>
                <a:t> </a:t>
              </a:r>
              <a:endParaRPr lang="zh-CN" altLang="de-DE" sz="2000" dirty="0"/>
            </a:p>
          </p:txBody>
        </p:sp>
        <p:sp>
          <p:nvSpPr>
            <p:cNvPr id="1889291" name="矩形 1889290"/>
            <p:cNvSpPr/>
            <p:nvPr/>
          </p:nvSpPr>
          <p:spPr>
            <a:xfrm flipH="1">
              <a:off x="3723" y="1538"/>
              <a:ext cx="2082" cy="276"/>
            </a:xfrm>
            <a:prstGeom prst="rect">
              <a:avLst/>
            </a:prstGeom>
            <a:solidFill>
              <a:schemeClr val="folHlink"/>
            </a:solidFill>
            <a:ln w="6350">
              <a:noFill/>
            </a:ln>
            <a:effectLst>
              <a:outerShdw dist="35921" dir="2699999" algn="ctr" rotWithShape="0">
                <a:schemeClr val="hlink"/>
              </a:outerShdw>
            </a:effectLst>
          </p:spPr>
          <p:txBody>
            <a:bodyPr/>
            <a:p>
              <a:endParaRPr lang="zh-CN" altLang="en-US"/>
            </a:p>
          </p:txBody>
        </p:sp>
        <p:sp>
          <p:nvSpPr>
            <p:cNvPr id="1889292" name="文本框 1889291"/>
            <p:cNvSpPr txBox="1"/>
            <p:nvPr/>
          </p:nvSpPr>
          <p:spPr>
            <a:xfrm flipH="1">
              <a:off x="3878" y="1551"/>
              <a:ext cx="1777" cy="253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200">
                  <a:latin typeface="Arial" panose="020B0604020202020204" pitchFamily="34" charset="0"/>
                </a:rPr>
                <a:t>…</a:t>
              </a:r>
              <a:endParaRPr lang="en-US" altLang="zh-CN" sz="1200">
                <a:latin typeface="Arial" panose="020B0604020202020204" pitchFamily="34" charset="0"/>
              </a:endParaRPr>
            </a:p>
          </p:txBody>
        </p:sp>
        <p:sp>
          <p:nvSpPr>
            <p:cNvPr id="1889293" name="文本框 1889292"/>
            <p:cNvSpPr txBox="1"/>
            <p:nvPr/>
          </p:nvSpPr>
          <p:spPr>
            <a:xfrm flipH="1">
              <a:off x="2704" y="2731"/>
              <a:ext cx="855" cy="253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200">
                  <a:latin typeface="Arial" panose="020B0604020202020204" pitchFamily="34" charset="0"/>
                </a:rPr>
                <a:t>…</a:t>
              </a:r>
              <a:endParaRPr lang="en-US" altLang="zh-CN" sz="1200">
                <a:latin typeface="Arial" panose="020B0604020202020204" pitchFamily="34" charset="0"/>
              </a:endParaRPr>
            </a:p>
          </p:txBody>
        </p:sp>
      </p:grpSp>
      <p:grpSp>
        <p:nvGrpSpPr>
          <p:cNvPr id="1889295" name="组合 1889294"/>
          <p:cNvGrpSpPr/>
          <p:nvPr/>
        </p:nvGrpSpPr>
        <p:grpSpPr>
          <a:xfrm>
            <a:off x="5003800" y="3500438"/>
            <a:ext cx="3257550" cy="2578100"/>
            <a:chOff x="1295" y="1534"/>
            <a:chExt cx="3650" cy="2434"/>
          </a:xfrm>
        </p:grpSpPr>
        <p:sp>
          <p:nvSpPr>
            <p:cNvPr id="1889296" name="等腰三角形 1889295"/>
            <p:cNvSpPr/>
            <p:nvPr/>
          </p:nvSpPr>
          <p:spPr>
            <a:xfrm>
              <a:off x="1295" y="2788"/>
              <a:ext cx="1784" cy="1180"/>
            </a:xfrm>
            <a:prstGeom prst="triangle">
              <a:avLst>
                <a:gd name="adj" fmla="val 50000"/>
              </a:avLst>
            </a:prstGeom>
            <a:noFill/>
            <a:ln w="635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9297" name="等腰三角形 1889296"/>
            <p:cNvSpPr/>
            <p:nvPr/>
          </p:nvSpPr>
          <p:spPr>
            <a:xfrm>
              <a:off x="3161" y="2788"/>
              <a:ext cx="1784" cy="1180"/>
            </a:xfrm>
            <a:prstGeom prst="triangle">
              <a:avLst>
                <a:gd name="adj" fmla="val 50000"/>
              </a:avLst>
            </a:prstGeom>
            <a:noFill/>
            <a:ln w="635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9298" name="等腰三角形 1889297"/>
            <p:cNvSpPr/>
            <p:nvPr/>
          </p:nvSpPr>
          <p:spPr>
            <a:xfrm>
              <a:off x="2221" y="1534"/>
              <a:ext cx="1784" cy="1180"/>
            </a:xfrm>
            <a:prstGeom prst="triangle">
              <a:avLst>
                <a:gd name="adj" fmla="val 50000"/>
              </a:avLst>
            </a:prstGeom>
            <a:noFill/>
            <a:ln w="635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9299" name="等腰三角形 1889298"/>
            <p:cNvSpPr/>
            <p:nvPr/>
          </p:nvSpPr>
          <p:spPr>
            <a:xfrm flipV="1">
              <a:off x="2221" y="2755"/>
              <a:ext cx="1784" cy="1180"/>
            </a:xfrm>
            <a:prstGeom prst="triangle">
              <a:avLst>
                <a:gd name="adj" fmla="val 50000"/>
              </a:avLst>
            </a:prstGeom>
            <a:solidFill>
              <a:schemeClr val="folHlink"/>
            </a:solidFill>
            <a:ln w="6350" cap="flat" cmpd="sng">
              <a:solidFill>
                <a:schemeClr val="accent2"/>
              </a:solidFill>
              <a:prstDash val="solid"/>
              <a:miter/>
              <a:headEnd type="none" w="med" len="med"/>
              <a:tailEnd type="none" w="med" len="med"/>
            </a:ln>
            <a:effectLst>
              <a:outerShdw dist="35921" dir="2699999" algn="ctr" rotWithShape="0">
                <a:schemeClr val="hlink"/>
              </a:outerShdw>
            </a:effectLst>
          </p:spPr>
          <p:txBody>
            <a:bodyPr/>
            <a:p>
              <a:endParaRPr lang="zh-CN" altLang="en-US"/>
            </a:p>
          </p:txBody>
        </p:sp>
        <p:sp>
          <p:nvSpPr>
            <p:cNvPr id="1889300" name="文本框 1889299"/>
            <p:cNvSpPr txBox="1"/>
            <p:nvPr/>
          </p:nvSpPr>
          <p:spPr>
            <a:xfrm flipH="1">
              <a:off x="2693" y="3160"/>
              <a:ext cx="859" cy="173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200">
                  <a:latin typeface="Arial" panose="020B0604020202020204" pitchFamily="34" charset="0"/>
                </a:rPr>
                <a:t>…</a:t>
              </a:r>
              <a:endParaRPr lang="en-US" altLang="zh-CN" sz="1200">
                <a:latin typeface="Arial" panose="020B0604020202020204" pitchFamily="34" charset="0"/>
              </a:endParaRPr>
            </a:p>
          </p:txBody>
        </p:sp>
        <p:sp>
          <p:nvSpPr>
            <p:cNvPr id="1889301" name="文本框 1889300"/>
            <p:cNvSpPr txBox="1"/>
            <p:nvPr/>
          </p:nvSpPr>
          <p:spPr>
            <a:xfrm flipH="1">
              <a:off x="2686" y="2216"/>
              <a:ext cx="859" cy="172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200" b="0">
                  <a:latin typeface="Arial" panose="020B0604020202020204" pitchFamily="34" charset="0"/>
                </a:rPr>
                <a:t>…</a:t>
              </a:r>
              <a:endParaRPr lang="en-US" altLang="zh-CN" sz="1200" b="0">
                <a:latin typeface="Arial" panose="020B0604020202020204" pitchFamily="34" charset="0"/>
              </a:endParaRPr>
            </a:p>
          </p:txBody>
        </p:sp>
        <p:sp>
          <p:nvSpPr>
            <p:cNvPr id="1889302" name="文本框 1889301"/>
            <p:cNvSpPr txBox="1"/>
            <p:nvPr/>
          </p:nvSpPr>
          <p:spPr>
            <a:xfrm flipH="1">
              <a:off x="1759" y="3451"/>
              <a:ext cx="859" cy="172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200" b="0">
                  <a:latin typeface="Arial" panose="020B0604020202020204" pitchFamily="34" charset="0"/>
                </a:rPr>
                <a:t>…</a:t>
              </a:r>
              <a:endParaRPr lang="en-US" altLang="zh-CN" sz="1200" b="0">
                <a:latin typeface="Arial" panose="020B0604020202020204" pitchFamily="34" charset="0"/>
              </a:endParaRPr>
            </a:p>
          </p:txBody>
        </p:sp>
        <p:sp>
          <p:nvSpPr>
            <p:cNvPr id="1889303" name="文本框 1889302"/>
            <p:cNvSpPr txBox="1"/>
            <p:nvPr/>
          </p:nvSpPr>
          <p:spPr>
            <a:xfrm flipH="1">
              <a:off x="3625" y="3451"/>
              <a:ext cx="859" cy="172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200" b="0">
                  <a:latin typeface="Arial" panose="020B0604020202020204" pitchFamily="34" charset="0"/>
                </a:rPr>
                <a:t>…</a:t>
              </a:r>
              <a:endParaRPr lang="en-US" altLang="zh-CN" sz="1200" b="0">
                <a:latin typeface="Arial" panose="020B0604020202020204" pitchFamily="34" charset="0"/>
              </a:endParaRPr>
            </a:p>
          </p:txBody>
        </p:sp>
      </p:grpSp>
      <p:sp>
        <p:nvSpPr>
          <p:cNvPr id="1889305" name="任意多边形 1889304"/>
          <p:cNvSpPr/>
          <p:nvPr/>
        </p:nvSpPr>
        <p:spPr>
          <a:xfrm>
            <a:off x="611188" y="2852738"/>
            <a:ext cx="1841500" cy="1409700"/>
          </a:xfrm>
          <a:custGeom>
            <a:avLst/>
            <a:gdLst/>
            <a:ahLst/>
            <a:cxnLst/>
            <a:pathLst>
              <a:path w="2649" h="2092">
                <a:moveTo>
                  <a:pt x="2648" y="0"/>
                </a:moveTo>
                <a:lnTo>
                  <a:pt x="0" y="0"/>
                </a:lnTo>
                <a:lnTo>
                  <a:pt x="3" y="2092"/>
                </a:lnTo>
                <a:lnTo>
                  <a:pt x="2649" y="1092"/>
                </a:lnTo>
                <a:lnTo>
                  <a:pt x="2648" y="0"/>
                </a:lnTo>
                <a:close/>
              </a:path>
            </a:pathLst>
          </a:custGeom>
          <a:noFill/>
          <a:ln w="6350" cap="flat" cmpd="sng">
            <a:solidFill>
              <a:schemeClr val="tx1">
                <a:alpha val="100000"/>
              </a:schemeClr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889306" name="任意多边形 1889305"/>
          <p:cNvSpPr/>
          <p:nvPr/>
        </p:nvSpPr>
        <p:spPr>
          <a:xfrm>
            <a:off x="611188" y="3630613"/>
            <a:ext cx="3744912" cy="877887"/>
          </a:xfrm>
          <a:custGeom>
            <a:avLst/>
            <a:gdLst/>
            <a:ahLst/>
            <a:cxnLst/>
            <a:pathLst>
              <a:path w="5389" h="1434">
                <a:moveTo>
                  <a:pt x="0" y="1115"/>
                </a:moveTo>
                <a:lnTo>
                  <a:pt x="3" y="1434"/>
                </a:lnTo>
                <a:lnTo>
                  <a:pt x="5389" y="1434"/>
                </a:lnTo>
                <a:lnTo>
                  <a:pt x="5389" y="1096"/>
                </a:lnTo>
                <a:lnTo>
                  <a:pt x="2695" y="0"/>
                </a:lnTo>
                <a:lnTo>
                  <a:pt x="0" y="1115"/>
                </a:lnTo>
                <a:close/>
              </a:path>
            </a:pathLst>
          </a:custGeom>
          <a:noFill/>
          <a:ln w="6350" cap="flat" cmpd="sng">
            <a:solidFill>
              <a:schemeClr val="tx1">
                <a:alpha val="100000"/>
              </a:schemeClr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889307" name="任意多边形 1889306"/>
          <p:cNvSpPr/>
          <p:nvPr/>
        </p:nvSpPr>
        <p:spPr>
          <a:xfrm flipH="1">
            <a:off x="2514600" y="2852738"/>
            <a:ext cx="1841500" cy="1409700"/>
          </a:xfrm>
          <a:custGeom>
            <a:avLst/>
            <a:gdLst/>
            <a:ahLst/>
            <a:cxnLst/>
            <a:pathLst>
              <a:path w="2649" h="2092">
                <a:moveTo>
                  <a:pt x="2648" y="0"/>
                </a:moveTo>
                <a:lnTo>
                  <a:pt x="0" y="0"/>
                </a:lnTo>
                <a:lnTo>
                  <a:pt x="3" y="2092"/>
                </a:lnTo>
                <a:lnTo>
                  <a:pt x="2649" y="1092"/>
                </a:lnTo>
                <a:lnTo>
                  <a:pt x="2648" y="0"/>
                </a:lnTo>
                <a:close/>
              </a:path>
            </a:pathLst>
          </a:custGeom>
          <a:noFill/>
          <a:ln w="6350" cap="flat" cmpd="sng">
            <a:solidFill>
              <a:schemeClr val="tx1">
                <a:alpha val="100000"/>
              </a:schemeClr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889308" name="矩形 1889307"/>
          <p:cNvSpPr/>
          <p:nvPr/>
        </p:nvSpPr>
        <p:spPr>
          <a:xfrm>
            <a:off x="1878013" y="3405188"/>
            <a:ext cx="1214437" cy="546100"/>
          </a:xfrm>
          <a:prstGeom prst="rect">
            <a:avLst/>
          </a:prstGeom>
          <a:solidFill>
            <a:schemeClr val="folHlink"/>
          </a:solidFill>
          <a:ln w="6350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  <a:effectLst>
            <a:outerShdw dist="35921" dir="2699999" algn="ctr" rotWithShape="0">
              <a:schemeClr val="hlink"/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889309" name="文本框 1889308"/>
          <p:cNvSpPr txBox="1"/>
          <p:nvPr/>
        </p:nvSpPr>
        <p:spPr>
          <a:xfrm flipH="1">
            <a:off x="1938338" y="3587750"/>
            <a:ext cx="1098550" cy="185738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 anchor="ctr" anchorCtr="0">
            <a:spAutoFit/>
          </a:bodyPr>
          <a:p>
            <a:pPr eaLnBrk="0" hangingPunct="0"/>
            <a:r>
              <a:rPr lang="en-US" altLang="zh-CN" sz="1200">
                <a:latin typeface="Arial" panose="020B0604020202020204" pitchFamily="34" charset="0"/>
              </a:rPr>
              <a:t>…</a:t>
            </a:r>
            <a:endParaRPr lang="en-US" altLang="zh-CN" sz="1200">
              <a:latin typeface="Arial" panose="020B0604020202020204" pitchFamily="34" charset="0"/>
            </a:endParaRPr>
          </a:p>
        </p:txBody>
      </p:sp>
      <p:grpSp>
        <p:nvGrpSpPr>
          <p:cNvPr id="1889310" name="组合 1889309"/>
          <p:cNvGrpSpPr/>
          <p:nvPr/>
        </p:nvGrpSpPr>
        <p:grpSpPr>
          <a:xfrm>
            <a:off x="4845050" y="1052513"/>
            <a:ext cx="3255963" cy="2173287"/>
            <a:chOff x="1296" y="1381"/>
            <a:chExt cx="3573" cy="2392"/>
          </a:xfrm>
        </p:grpSpPr>
        <p:sp>
          <p:nvSpPr>
            <p:cNvPr id="1889311" name="等腰三角形 1889310"/>
            <p:cNvSpPr/>
            <p:nvPr/>
          </p:nvSpPr>
          <p:spPr>
            <a:xfrm>
              <a:off x="1816" y="1879"/>
              <a:ext cx="2548" cy="1406"/>
            </a:xfrm>
            <a:prstGeom prst="triangle">
              <a:avLst>
                <a:gd name="adj" fmla="val 50000"/>
              </a:avLst>
            </a:prstGeom>
            <a:noFill/>
            <a:ln w="254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9312" name="椭圆 1889311"/>
            <p:cNvSpPr/>
            <p:nvPr/>
          </p:nvSpPr>
          <p:spPr>
            <a:xfrm>
              <a:off x="2584" y="1381"/>
              <a:ext cx="1012" cy="1012"/>
            </a:xfrm>
            <a:prstGeom prst="ellipse">
              <a:avLst/>
            </a:prstGeom>
            <a:solidFill>
              <a:schemeClr val="folHlink"/>
            </a:solidFill>
            <a:ln w="6350" cap="flat" cmpd="sng">
              <a:solidFill>
                <a:schemeClr val="accent2"/>
              </a:solidFill>
              <a:prstDash val="solid"/>
              <a:headEnd type="none" w="med" len="med"/>
              <a:tailEnd type="none" w="med" len="med"/>
            </a:ln>
            <a:effectLst>
              <a:outerShdw dist="35921" dir="2699999" algn="ctr" rotWithShape="0">
                <a:schemeClr val="hlink"/>
              </a:outerShdw>
            </a:effectLst>
          </p:spPr>
          <p:txBody>
            <a:bodyPr/>
            <a:p>
              <a:endParaRPr lang="zh-CN" altLang="en-US"/>
            </a:p>
          </p:txBody>
        </p:sp>
        <p:sp>
          <p:nvSpPr>
            <p:cNvPr id="1889313" name="椭圆 1889312"/>
            <p:cNvSpPr/>
            <p:nvPr/>
          </p:nvSpPr>
          <p:spPr>
            <a:xfrm>
              <a:off x="1296" y="2761"/>
              <a:ext cx="1012" cy="1012"/>
            </a:xfrm>
            <a:prstGeom prst="ellipse">
              <a:avLst/>
            </a:prstGeom>
            <a:solidFill>
              <a:schemeClr val="folHlink"/>
            </a:solidFill>
            <a:ln w="6350" cap="flat" cmpd="sng">
              <a:solidFill>
                <a:schemeClr val="accent2"/>
              </a:solidFill>
              <a:prstDash val="solid"/>
              <a:headEnd type="none" w="med" len="med"/>
              <a:tailEnd type="none" w="med" len="med"/>
            </a:ln>
            <a:effectLst>
              <a:outerShdw dist="35921" dir="2699999" algn="ctr" rotWithShape="0">
                <a:schemeClr val="hlink"/>
              </a:outerShdw>
            </a:effectLst>
          </p:spPr>
          <p:txBody>
            <a:bodyPr/>
            <a:p>
              <a:endParaRPr lang="zh-CN" altLang="en-US"/>
            </a:p>
          </p:txBody>
        </p:sp>
        <p:sp>
          <p:nvSpPr>
            <p:cNvPr id="1889314" name="椭圆 1889313"/>
            <p:cNvSpPr/>
            <p:nvPr/>
          </p:nvSpPr>
          <p:spPr>
            <a:xfrm>
              <a:off x="3856" y="2761"/>
              <a:ext cx="1013" cy="1012"/>
            </a:xfrm>
            <a:prstGeom prst="ellipse">
              <a:avLst/>
            </a:prstGeom>
            <a:solidFill>
              <a:schemeClr val="folHlink"/>
            </a:solidFill>
            <a:ln w="6350" cap="flat" cmpd="sng">
              <a:solidFill>
                <a:schemeClr val="accent2"/>
              </a:solidFill>
              <a:prstDash val="solid"/>
              <a:headEnd type="none" w="med" len="med"/>
              <a:tailEnd type="none" w="med" len="med"/>
            </a:ln>
            <a:effectLst>
              <a:outerShdw dist="35921" dir="2699999" algn="ctr" rotWithShape="0">
                <a:schemeClr val="hlink"/>
              </a:outerShdw>
            </a:effectLst>
          </p:spPr>
          <p:txBody>
            <a:bodyPr/>
            <a:p>
              <a:endParaRPr lang="zh-CN" altLang="en-US"/>
            </a:p>
          </p:txBody>
        </p:sp>
        <p:sp>
          <p:nvSpPr>
            <p:cNvPr id="1889315" name="文本框 1889314"/>
            <p:cNvSpPr txBox="1"/>
            <p:nvPr/>
          </p:nvSpPr>
          <p:spPr>
            <a:xfrm flipH="1">
              <a:off x="1376" y="3168"/>
              <a:ext cx="859" cy="201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200">
                  <a:latin typeface="Arial" panose="020B0604020202020204" pitchFamily="34" charset="0"/>
                </a:rPr>
                <a:t>…</a:t>
              </a:r>
              <a:endParaRPr lang="en-US" altLang="zh-CN" sz="1200">
                <a:latin typeface="Arial" panose="020B0604020202020204" pitchFamily="34" charset="0"/>
              </a:endParaRPr>
            </a:p>
          </p:txBody>
        </p:sp>
        <p:sp>
          <p:nvSpPr>
            <p:cNvPr id="1889316" name="文本框 1889315"/>
            <p:cNvSpPr txBox="1"/>
            <p:nvPr/>
          </p:nvSpPr>
          <p:spPr>
            <a:xfrm flipH="1">
              <a:off x="3937" y="3168"/>
              <a:ext cx="859" cy="201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200">
                  <a:latin typeface="Arial" panose="020B0604020202020204" pitchFamily="34" charset="0"/>
                </a:rPr>
                <a:t>…</a:t>
              </a:r>
              <a:endParaRPr lang="en-US" altLang="zh-CN" sz="1200">
                <a:latin typeface="Arial" panose="020B0604020202020204" pitchFamily="34" charset="0"/>
              </a:endParaRPr>
            </a:p>
          </p:txBody>
        </p:sp>
        <p:sp>
          <p:nvSpPr>
            <p:cNvPr id="1889317" name="文本框 1889316"/>
            <p:cNvSpPr txBox="1"/>
            <p:nvPr/>
          </p:nvSpPr>
          <p:spPr>
            <a:xfrm flipH="1">
              <a:off x="2660" y="1788"/>
              <a:ext cx="861" cy="201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200">
                  <a:latin typeface="Arial" panose="020B0604020202020204" pitchFamily="34" charset="0"/>
                </a:rPr>
                <a:t>…</a:t>
              </a:r>
              <a:endParaRPr lang="en-US" altLang="zh-CN" sz="1200">
                <a:latin typeface="Arial" panose="020B0604020202020204" pitchFamily="34" charset="0"/>
              </a:endParaRPr>
            </a:p>
          </p:txBody>
        </p:sp>
      </p:grpSp>
      <p:grpSp>
        <p:nvGrpSpPr>
          <p:cNvPr id="1889318" name="组合 1889317"/>
          <p:cNvGrpSpPr/>
          <p:nvPr/>
        </p:nvGrpSpPr>
        <p:grpSpPr>
          <a:xfrm>
            <a:off x="612775" y="4724400"/>
            <a:ext cx="3743325" cy="1584325"/>
            <a:chOff x="424" y="1530"/>
            <a:chExt cx="5450" cy="2490"/>
          </a:xfrm>
        </p:grpSpPr>
        <p:sp>
          <p:nvSpPr>
            <p:cNvPr id="1889319" name="任意多边形 1889318"/>
            <p:cNvSpPr/>
            <p:nvPr/>
          </p:nvSpPr>
          <p:spPr>
            <a:xfrm>
              <a:off x="3163" y="2815"/>
              <a:ext cx="2711" cy="1205"/>
            </a:xfrm>
            <a:custGeom>
              <a:avLst/>
              <a:gdLst/>
              <a:ahLst/>
              <a:cxnLst/>
              <a:pathLst>
                <a:path w="2712" h="1241">
                  <a:moveTo>
                    <a:pt x="0" y="386"/>
                  </a:moveTo>
                  <a:lnTo>
                    <a:pt x="0" y="1241"/>
                  </a:lnTo>
                  <a:lnTo>
                    <a:pt x="2712" y="1241"/>
                  </a:lnTo>
                  <a:lnTo>
                    <a:pt x="2712" y="0"/>
                  </a:lnTo>
                  <a:lnTo>
                    <a:pt x="1027" y="0"/>
                  </a:lnTo>
                  <a:lnTo>
                    <a:pt x="1027" y="386"/>
                  </a:lnTo>
                  <a:lnTo>
                    <a:pt x="0" y="386"/>
                  </a:lnTo>
                  <a:close/>
                </a:path>
              </a:pathLst>
            </a:custGeom>
            <a:noFill/>
            <a:ln w="6350" cap="flat" cmpd="sng">
              <a:solidFill>
                <a:schemeClr val="tx1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9320" name="任意多边形 1889319"/>
            <p:cNvSpPr/>
            <p:nvPr/>
          </p:nvSpPr>
          <p:spPr>
            <a:xfrm flipV="1">
              <a:off x="3163" y="1530"/>
              <a:ext cx="2711" cy="1205"/>
            </a:xfrm>
            <a:custGeom>
              <a:avLst/>
              <a:gdLst/>
              <a:ahLst/>
              <a:cxnLst/>
              <a:pathLst>
                <a:path w="2712" h="1241">
                  <a:moveTo>
                    <a:pt x="0" y="386"/>
                  </a:moveTo>
                  <a:lnTo>
                    <a:pt x="0" y="1241"/>
                  </a:lnTo>
                  <a:lnTo>
                    <a:pt x="2712" y="1241"/>
                  </a:lnTo>
                  <a:lnTo>
                    <a:pt x="2712" y="0"/>
                  </a:lnTo>
                  <a:lnTo>
                    <a:pt x="1027" y="0"/>
                  </a:lnTo>
                  <a:lnTo>
                    <a:pt x="1027" y="386"/>
                  </a:lnTo>
                  <a:lnTo>
                    <a:pt x="0" y="386"/>
                  </a:lnTo>
                  <a:close/>
                </a:path>
              </a:pathLst>
            </a:custGeom>
            <a:noFill/>
            <a:ln w="6350" cap="flat" cmpd="sng">
              <a:solidFill>
                <a:schemeClr val="tx1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9321" name="任意多边形 1889320"/>
            <p:cNvSpPr/>
            <p:nvPr/>
          </p:nvSpPr>
          <p:spPr>
            <a:xfrm flipH="1">
              <a:off x="424" y="2815"/>
              <a:ext cx="2712" cy="1205"/>
            </a:xfrm>
            <a:custGeom>
              <a:avLst/>
              <a:gdLst/>
              <a:ahLst/>
              <a:cxnLst/>
              <a:pathLst>
                <a:path w="2712" h="1241">
                  <a:moveTo>
                    <a:pt x="0" y="386"/>
                  </a:moveTo>
                  <a:lnTo>
                    <a:pt x="0" y="1241"/>
                  </a:lnTo>
                  <a:lnTo>
                    <a:pt x="2712" y="1241"/>
                  </a:lnTo>
                  <a:lnTo>
                    <a:pt x="2712" y="0"/>
                  </a:lnTo>
                  <a:lnTo>
                    <a:pt x="1027" y="0"/>
                  </a:lnTo>
                  <a:lnTo>
                    <a:pt x="1027" y="386"/>
                  </a:lnTo>
                  <a:lnTo>
                    <a:pt x="0" y="386"/>
                  </a:lnTo>
                  <a:close/>
                </a:path>
              </a:pathLst>
            </a:custGeom>
            <a:noFill/>
            <a:ln w="6350" cap="flat" cmpd="sng">
              <a:solidFill>
                <a:schemeClr val="tx1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9322" name="任意多边形 1889321"/>
            <p:cNvSpPr/>
            <p:nvPr/>
          </p:nvSpPr>
          <p:spPr>
            <a:xfrm flipH="1" flipV="1">
              <a:off x="424" y="1530"/>
              <a:ext cx="2712" cy="1205"/>
            </a:xfrm>
            <a:custGeom>
              <a:avLst/>
              <a:gdLst/>
              <a:ahLst/>
              <a:cxnLst/>
              <a:pathLst>
                <a:path w="2712" h="1241">
                  <a:moveTo>
                    <a:pt x="0" y="386"/>
                  </a:moveTo>
                  <a:lnTo>
                    <a:pt x="0" y="1241"/>
                  </a:lnTo>
                  <a:lnTo>
                    <a:pt x="2712" y="1241"/>
                  </a:lnTo>
                  <a:lnTo>
                    <a:pt x="2712" y="0"/>
                  </a:lnTo>
                  <a:lnTo>
                    <a:pt x="1027" y="0"/>
                  </a:lnTo>
                  <a:lnTo>
                    <a:pt x="1027" y="386"/>
                  </a:lnTo>
                  <a:lnTo>
                    <a:pt x="0" y="386"/>
                  </a:lnTo>
                  <a:close/>
                </a:path>
              </a:pathLst>
            </a:custGeom>
            <a:noFill/>
            <a:ln w="6350" cap="flat" cmpd="sng">
              <a:solidFill>
                <a:schemeClr val="tx1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9323" name="矩形 1889322"/>
            <p:cNvSpPr/>
            <p:nvPr/>
          </p:nvSpPr>
          <p:spPr>
            <a:xfrm>
              <a:off x="2160" y="2435"/>
              <a:ext cx="1964" cy="680"/>
            </a:xfrm>
            <a:prstGeom prst="rect">
              <a:avLst/>
            </a:prstGeom>
            <a:solidFill>
              <a:schemeClr val="folHlink"/>
            </a:solidFill>
            <a:ln w="6350" cap="flat" cmpd="sng">
              <a:solidFill>
                <a:schemeClr val="accent2"/>
              </a:solidFill>
              <a:prstDash val="solid"/>
              <a:miter/>
              <a:headEnd type="none" w="med" len="med"/>
              <a:tailEnd type="none" w="med" len="med"/>
            </a:ln>
            <a:effectLst>
              <a:outerShdw dist="35921" dir="2699999" algn="ctr" rotWithShape="0">
                <a:schemeClr val="hlink"/>
              </a:outerShdw>
            </a:effectLst>
          </p:spPr>
          <p:txBody>
            <a:bodyPr/>
            <a:p>
              <a:endParaRPr lang="zh-CN" altLang="en-US"/>
            </a:p>
          </p:txBody>
        </p:sp>
        <p:sp>
          <p:nvSpPr>
            <p:cNvPr id="1889324" name="文本框 1889323"/>
            <p:cNvSpPr txBox="1"/>
            <p:nvPr/>
          </p:nvSpPr>
          <p:spPr>
            <a:xfrm flipH="1">
              <a:off x="2262" y="2635"/>
              <a:ext cx="1779" cy="287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200">
                  <a:latin typeface="Arial" panose="020B0604020202020204" pitchFamily="34" charset="0"/>
                </a:rPr>
                <a:t>…</a:t>
              </a:r>
              <a:endParaRPr lang="en-US" altLang="zh-CN" sz="1200">
                <a:latin typeface="Arial" panose="020B0604020202020204" pitchFamily="34" charset="0"/>
              </a:endParaRPr>
            </a:p>
          </p:txBody>
        </p:sp>
        <p:sp>
          <p:nvSpPr>
            <p:cNvPr id="1889325" name="矩形 1889324"/>
            <p:cNvSpPr/>
            <p:nvPr/>
          </p:nvSpPr>
          <p:spPr>
            <a:xfrm>
              <a:off x="492" y="1605"/>
              <a:ext cx="2526" cy="479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>
              <a:spAutoFit/>
            </a:bodyPr>
            <a:lstStyle>
              <a:lvl1pPr marL="469900" lvl="0" indent="-469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黑体" panose="02010609060101010101" pitchFamily="2" charset="-122"/>
                </a:defRPr>
              </a:lvl1pPr>
              <a:lvl2pPr marL="908050" lvl="1" indent="-436245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2pPr>
              <a:lvl3pPr marL="1304925" lvl="2" indent="-39497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3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楷体_GB2312" pitchFamily="49" charset="-122"/>
                </a:defRPr>
              </a:lvl3pPr>
              <a:lvl4pPr marL="1694180" lvl="3" indent="-3873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4pPr>
              <a:lvl5pPr marL="2094230" lvl="4" indent="-398780" algn="l" defTabSz="914400" rtl="0" eaLnBrk="1" fontAlgn="base" latinLnBrk="0" hangingPunct="1">
                <a:lnSpc>
                  <a:spcPct val="10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5pPr>
            </a:lstStyle>
            <a:p>
              <a:pPr marL="190500" lvl="1" indent="266700" defTabSz="914400">
                <a:tabLst>
                  <a:tab pos="8521700" algn="r"/>
                </a:tabLst>
              </a:pPr>
              <a:r>
                <a:rPr lang="zh-CN" altLang="de-DE" sz="2000" dirty="0">
                  <a:latin typeface="Arial" panose="020B0604020202020204" pitchFamily="34" charset="0"/>
                </a:rPr>
                <a:t>…</a:t>
              </a:r>
              <a:r>
                <a:rPr lang="zh-CN" altLang="de-DE" sz="2000" dirty="0"/>
                <a:t> </a:t>
              </a:r>
              <a:endParaRPr lang="zh-CN" altLang="de-DE" sz="2000" dirty="0"/>
            </a:p>
          </p:txBody>
        </p:sp>
        <p:sp>
          <p:nvSpPr>
            <p:cNvPr id="1889326" name="矩形 1889325"/>
            <p:cNvSpPr/>
            <p:nvPr/>
          </p:nvSpPr>
          <p:spPr>
            <a:xfrm>
              <a:off x="3240" y="1605"/>
              <a:ext cx="2519" cy="479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>
              <a:spAutoFit/>
            </a:bodyPr>
            <a:lstStyle>
              <a:lvl1pPr marL="469900" lvl="0" indent="-469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黑体" panose="02010609060101010101" pitchFamily="2" charset="-122"/>
                </a:defRPr>
              </a:lvl1pPr>
              <a:lvl2pPr marL="908050" lvl="1" indent="-436245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2pPr>
              <a:lvl3pPr marL="1304925" lvl="2" indent="-39497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3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楷体_GB2312" pitchFamily="49" charset="-122"/>
                </a:defRPr>
              </a:lvl3pPr>
              <a:lvl4pPr marL="1694180" lvl="3" indent="-3873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4pPr>
              <a:lvl5pPr marL="2094230" lvl="4" indent="-398780" algn="l" defTabSz="914400" rtl="0" eaLnBrk="1" fontAlgn="base" latinLnBrk="0" hangingPunct="1">
                <a:lnSpc>
                  <a:spcPct val="10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5pPr>
            </a:lstStyle>
            <a:p>
              <a:pPr marL="190500" lvl="1" indent="266700" defTabSz="914400">
                <a:tabLst>
                  <a:tab pos="8521700" algn="r"/>
                </a:tabLst>
              </a:pPr>
              <a:r>
                <a:rPr lang="zh-CN" altLang="de-DE" sz="2000" dirty="0">
                  <a:latin typeface="Arial" panose="020B0604020202020204" pitchFamily="34" charset="0"/>
                </a:rPr>
                <a:t>…</a:t>
              </a:r>
              <a:r>
                <a:rPr lang="zh-CN" altLang="de-DE" sz="2000" dirty="0"/>
                <a:t> </a:t>
              </a:r>
              <a:endParaRPr lang="zh-CN" altLang="de-DE" sz="2000" dirty="0"/>
            </a:p>
          </p:txBody>
        </p:sp>
        <p:sp>
          <p:nvSpPr>
            <p:cNvPr id="1889327" name="矩形 1889326"/>
            <p:cNvSpPr/>
            <p:nvPr/>
          </p:nvSpPr>
          <p:spPr>
            <a:xfrm>
              <a:off x="492" y="2890"/>
              <a:ext cx="2526" cy="479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>
              <a:spAutoFit/>
            </a:bodyPr>
            <a:lstStyle>
              <a:lvl1pPr marL="469900" lvl="0" indent="-469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黑体" panose="02010609060101010101" pitchFamily="2" charset="-122"/>
                </a:defRPr>
              </a:lvl1pPr>
              <a:lvl2pPr marL="908050" lvl="1" indent="-436245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2pPr>
              <a:lvl3pPr marL="1304925" lvl="2" indent="-39497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3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楷体_GB2312" pitchFamily="49" charset="-122"/>
                </a:defRPr>
              </a:lvl3pPr>
              <a:lvl4pPr marL="1694180" lvl="3" indent="-3873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4pPr>
              <a:lvl5pPr marL="2094230" lvl="4" indent="-398780" algn="l" defTabSz="914400" rtl="0" eaLnBrk="1" fontAlgn="base" latinLnBrk="0" hangingPunct="1">
                <a:lnSpc>
                  <a:spcPct val="10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5pPr>
            </a:lstStyle>
            <a:p>
              <a:pPr marL="190500" lvl="1" indent="266700" defTabSz="914400">
                <a:tabLst>
                  <a:tab pos="8521700" algn="r"/>
                </a:tabLst>
              </a:pPr>
              <a:r>
                <a:rPr lang="zh-CN" altLang="de-DE" sz="2000" dirty="0">
                  <a:latin typeface="Arial" panose="020B0604020202020204" pitchFamily="34" charset="0"/>
                </a:rPr>
                <a:t>…</a:t>
              </a:r>
              <a:r>
                <a:rPr lang="zh-CN" altLang="de-DE" sz="2000" dirty="0"/>
                <a:t> </a:t>
              </a:r>
              <a:endParaRPr lang="zh-CN" altLang="de-DE" sz="2000" dirty="0"/>
            </a:p>
          </p:txBody>
        </p:sp>
        <p:sp>
          <p:nvSpPr>
            <p:cNvPr id="1889328" name="矩形 1889327"/>
            <p:cNvSpPr/>
            <p:nvPr/>
          </p:nvSpPr>
          <p:spPr>
            <a:xfrm>
              <a:off x="4264" y="2890"/>
              <a:ext cx="1470" cy="479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>
              <a:spAutoFit/>
            </a:bodyPr>
            <a:lstStyle>
              <a:lvl1pPr marL="469900" lvl="0" indent="-469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黑体" panose="02010609060101010101" pitchFamily="2" charset="-122"/>
                </a:defRPr>
              </a:lvl1pPr>
              <a:lvl2pPr marL="908050" lvl="1" indent="-436245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2pPr>
              <a:lvl3pPr marL="1304925" lvl="2" indent="-39497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3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楷体_GB2312" pitchFamily="49" charset="-122"/>
                </a:defRPr>
              </a:lvl3pPr>
              <a:lvl4pPr marL="1694180" lvl="3" indent="-3873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4pPr>
              <a:lvl5pPr marL="2094230" lvl="4" indent="-398780" algn="l" defTabSz="914400" rtl="0" eaLnBrk="1" fontAlgn="base" latinLnBrk="0" hangingPunct="1">
                <a:lnSpc>
                  <a:spcPct val="10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5pPr>
            </a:lstStyle>
            <a:p>
              <a:pPr marL="190500" lvl="1" indent="266700" defTabSz="914400">
                <a:tabLst>
                  <a:tab pos="8521700" algn="r"/>
                </a:tabLst>
              </a:pPr>
              <a:r>
                <a:rPr lang="zh-CN" altLang="de-DE" sz="2000" dirty="0">
                  <a:latin typeface="Arial" panose="020B0604020202020204" pitchFamily="34" charset="0"/>
                </a:rPr>
                <a:t>…</a:t>
              </a:r>
              <a:r>
                <a:rPr lang="zh-CN" altLang="de-DE" sz="2000" dirty="0"/>
                <a:t> </a:t>
              </a:r>
              <a:endParaRPr lang="zh-CN" altLang="de-DE" sz="2000" dirty="0"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/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" name="日期占位符 2"/>
          <p:cNvSpPr/>
          <p:nvPr>
            <p:ph type="dt" sz="half" idx="10"/>
          </p:nvPr>
        </p:nvSpPr>
        <p:spPr/>
        <p:txBody>
          <a:bodyPr/>
          <a:p>
            <a:pPr lvl="0"/>
            <a:fld id="{BB962C8B-B14F-4D97-AF65-F5344CB8AC3E}" type="datetime2">
              <a:rPr lang="zh-CN" altLang="en-US" dirty="0"/>
            </a:fld>
            <a:endParaRPr lang="zh-CN" altLang="en-US" dirty="0"/>
          </a:p>
        </p:txBody>
      </p:sp>
      <p:sp>
        <p:nvSpPr>
          <p:cNvPr id="1890306" name="标题 1890305"/>
          <p:cNvSpPr>
            <a:spLocks noGrp="1"/>
          </p:cNvSpPr>
          <p:nvPr>
            <p:ph type="title"/>
          </p:nvPr>
        </p:nvSpPr>
        <p:spPr>
          <a:ln/>
        </p:spPr>
        <p:txBody>
          <a:bodyPr anchor="b" anchorCtr="0"/>
          <a:p>
            <a:r>
              <a:rPr lang="zh-CN" altLang="en-US" dirty="0"/>
              <a:t>因素（</a:t>
            </a:r>
            <a:r>
              <a:rPr lang="en-US" altLang="zh-CN"/>
              <a:t>2</a:t>
            </a:r>
            <a:r>
              <a:rPr lang="zh-CN" altLang="en-US" dirty="0"/>
              <a:t>）</a:t>
            </a:r>
            <a:endParaRPr lang="zh-CN" altLang="en-US" dirty="0"/>
          </a:p>
        </p:txBody>
      </p:sp>
      <p:grpSp>
        <p:nvGrpSpPr>
          <p:cNvPr id="1890319" name="组合 1890318"/>
          <p:cNvGrpSpPr/>
          <p:nvPr/>
        </p:nvGrpSpPr>
        <p:grpSpPr>
          <a:xfrm>
            <a:off x="539750" y="981075"/>
            <a:ext cx="3754438" cy="1930400"/>
            <a:chOff x="424" y="1533"/>
            <a:chExt cx="5385" cy="2485"/>
          </a:xfrm>
        </p:grpSpPr>
        <p:sp>
          <p:nvSpPr>
            <p:cNvPr id="1890320" name="任意多边形 1890319"/>
            <p:cNvSpPr/>
            <p:nvPr/>
          </p:nvSpPr>
          <p:spPr>
            <a:xfrm>
              <a:off x="424" y="1533"/>
              <a:ext cx="2657" cy="1205"/>
            </a:xfrm>
            <a:custGeom>
              <a:avLst/>
              <a:gdLst/>
              <a:ahLst/>
              <a:cxnLst/>
              <a:pathLst>
                <a:path w="2652" h="1208">
                  <a:moveTo>
                    <a:pt x="2652" y="600"/>
                  </a:moveTo>
                  <a:cubicBezTo>
                    <a:pt x="2652" y="300"/>
                    <a:pt x="2652" y="0"/>
                    <a:pt x="2652" y="0"/>
                  </a:cubicBezTo>
                  <a:cubicBezTo>
                    <a:pt x="1326" y="0"/>
                    <a:pt x="0" y="0"/>
                    <a:pt x="0" y="0"/>
                  </a:cubicBezTo>
                  <a:cubicBezTo>
                    <a:pt x="0" y="604"/>
                    <a:pt x="0" y="1208"/>
                    <a:pt x="0" y="1208"/>
                  </a:cubicBezTo>
                  <a:cubicBezTo>
                    <a:pt x="1018" y="1208"/>
                    <a:pt x="2037" y="1205"/>
                    <a:pt x="2036" y="1208"/>
                  </a:cubicBezTo>
                  <a:cubicBezTo>
                    <a:pt x="2046" y="1115"/>
                    <a:pt x="2059" y="1057"/>
                    <a:pt x="2091" y="986"/>
                  </a:cubicBezTo>
                  <a:cubicBezTo>
                    <a:pt x="2123" y="915"/>
                    <a:pt x="2173" y="838"/>
                    <a:pt x="2232" y="779"/>
                  </a:cubicBezTo>
                  <a:cubicBezTo>
                    <a:pt x="2291" y="720"/>
                    <a:pt x="2359" y="683"/>
                    <a:pt x="2430" y="653"/>
                  </a:cubicBezTo>
                  <a:cubicBezTo>
                    <a:pt x="2501" y="623"/>
                    <a:pt x="2529" y="614"/>
                    <a:pt x="2652" y="600"/>
                  </a:cubicBezTo>
                  <a:close/>
                </a:path>
              </a:pathLst>
            </a:custGeom>
            <a:noFill/>
            <a:ln w="6350" cap="flat" cmpd="sng">
              <a:solidFill>
                <a:schemeClr val="tx1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0321" name="任意多边形 1890320"/>
            <p:cNvSpPr/>
            <p:nvPr/>
          </p:nvSpPr>
          <p:spPr>
            <a:xfrm flipV="1">
              <a:off x="424" y="2813"/>
              <a:ext cx="2657" cy="1205"/>
            </a:xfrm>
            <a:custGeom>
              <a:avLst/>
              <a:gdLst/>
              <a:ahLst/>
              <a:cxnLst/>
              <a:pathLst>
                <a:path w="2652" h="1208">
                  <a:moveTo>
                    <a:pt x="2652" y="600"/>
                  </a:moveTo>
                  <a:cubicBezTo>
                    <a:pt x="2652" y="300"/>
                    <a:pt x="2652" y="0"/>
                    <a:pt x="2652" y="0"/>
                  </a:cubicBezTo>
                  <a:cubicBezTo>
                    <a:pt x="1326" y="0"/>
                    <a:pt x="0" y="0"/>
                    <a:pt x="0" y="0"/>
                  </a:cubicBezTo>
                  <a:cubicBezTo>
                    <a:pt x="0" y="604"/>
                    <a:pt x="0" y="1208"/>
                    <a:pt x="0" y="1208"/>
                  </a:cubicBezTo>
                  <a:cubicBezTo>
                    <a:pt x="1018" y="1208"/>
                    <a:pt x="2037" y="1205"/>
                    <a:pt x="2036" y="1208"/>
                  </a:cubicBezTo>
                  <a:cubicBezTo>
                    <a:pt x="2046" y="1115"/>
                    <a:pt x="2059" y="1057"/>
                    <a:pt x="2091" y="986"/>
                  </a:cubicBezTo>
                  <a:cubicBezTo>
                    <a:pt x="2123" y="915"/>
                    <a:pt x="2173" y="838"/>
                    <a:pt x="2232" y="779"/>
                  </a:cubicBezTo>
                  <a:cubicBezTo>
                    <a:pt x="2291" y="720"/>
                    <a:pt x="2359" y="683"/>
                    <a:pt x="2430" y="653"/>
                  </a:cubicBezTo>
                  <a:cubicBezTo>
                    <a:pt x="2501" y="623"/>
                    <a:pt x="2529" y="614"/>
                    <a:pt x="2652" y="600"/>
                  </a:cubicBezTo>
                  <a:close/>
                </a:path>
              </a:pathLst>
            </a:custGeom>
            <a:noFill/>
            <a:ln w="6350" cap="flat" cmpd="sng">
              <a:solidFill>
                <a:schemeClr val="tx1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0322" name="任意多边形 1890321"/>
            <p:cNvSpPr/>
            <p:nvPr/>
          </p:nvSpPr>
          <p:spPr>
            <a:xfrm flipH="1">
              <a:off x="3153" y="1533"/>
              <a:ext cx="2656" cy="1205"/>
            </a:xfrm>
            <a:custGeom>
              <a:avLst/>
              <a:gdLst/>
              <a:ahLst/>
              <a:cxnLst/>
              <a:pathLst>
                <a:path w="2652" h="1208">
                  <a:moveTo>
                    <a:pt x="2652" y="600"/>
                  </a:moveTo>
                  <a:cubicBezTo>
                    <a:pt x="2652" y="300"/>
                    <a:pt x="2652" y="0"/>
                    <a:pt x="2652" y="0"/>
                  </a:cubicBezTo>
                  <a:cubicBezTo>
                    <a:pt x="1326" y="0"/>
                    <a:pt x="0" y="0"/>
                    <a:pt x="0" y="0"/>
                  </a:cubicBezTo>
                  <a:cubicBezTo>
                    <a:pt x="0" y="604"/>
                    <a:pt x="0" y="1208"/>
                    <a:pt x="0" y="1208"/>
                  </a:cubicBezTo>
                  <a:cubicBezTo>
                    <a:pt x="1018" y="1208"/>
                    <a:pt x="2037" y="1205"/>
                    <a:pt x="2036" y="1208"/>
                  </a:cubicBezTo>
                  <a:cubicBezTo>
                    <a:pt x="2046" y="1115"/>
                    <a:pt x="2059" y="1057"/>
                    <a:pt x="2091" y="986"/>
                  </a:cubicBezTo>
                  <a:cubicBezTo>
                    <a:pt x="2123" y="915"/>
                    <a:pt x="2173" y="838"/>
                    <a:pt x="2232" y="779"/>
                  </a:cubicBezTo>
                  <a:cubicBezTo>
                    <a:pt x="2291" y="720"/>
                    <a:pt x="2359" y="683"/>
                    <a:pt x="2430" y="653"/>
                  </a:cubicBezTo>
                  <a:cubicBezTo>
                    <a:pt x="2501" y="623"/>
                    <a:pt x="2529" y="614"/>
                    <a:pt x="2652" y="600"/>
                  </a:cubicBezTo>
                  <a:close/>
                </a:path>
              </a:pathLst>
            </a:custGeom>
            <a:noFill/>
            <a:ln w="6350" cap="flat" cmpd="sng">
              <a:solidFill>
                <a:schemeClr val="tx1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0323" name="任意多边形 1890322"/>
            <p:cNvSpPr/>
            <p:nvPr/>
          </p:nvSpPr>
          <p:spPr>
            <a:xfrm flipH="1" flipV="1">
              <a:off x="3153" y="2813"/>
              <a:ext cx="2656" cy="1205"/>
            </a:xfrm>
            <a:custGeom>
              <a:avLst/>
              <a:gdLst/>
              <a:ahLst/>
              <a:cxnLst/>
              <a:pathLst>
                <a:path w="2652" h="1208">
                  <a:moveTo>
                    <a:pt x="2652" y="600"/>
                  </a:moveTo>
                  <a:cubicBezTo>
                    <a:pt x="2652" y="300"/>
                    <a:pt x="2652" y="0"/>
                    <a:pt x="2652" y="0"/>
                  </a:cubicBezTo>
                  <a:cubicBezTo>
                    <a:pt x="1326" y="0"/>
                    <a:pt x="0" y="0"/>
                    <a:pt x="0" y="0"/>
                  </a:cubicBezTo>
                  <a:cubicBezTo>
                    <a:pt x="0" y="604"/>
                    <a:pt x="0" y="1208"/>
                    <a:pt x="0" y="1208"/>
                  </a:cubicBezTo>
                  <a:cubicBezTo>
                    <a:pt x="1018" y="1208"/>
                    <a:pt x="2037" y="1205"/>
                    <a:pt x="2036" y="1208"/>
                  </a:cubicBezTo>
                  <a:cubicBezTo>
                    <a:pt x="2046" y="1115"/>
                    <a:pt x="2059" y="1057"/>
                    <a:pt x="2091" y="986"/>
                  </a:cubicBezTo>
                  <a:cubicBezTo>
                    <a:pt x="2123" y="915"/>
                    <a:pt x="2173" y="838"/>
                    <a:pt x="2232" y="779"/>
                  </a:cubicBezTo>
                  <a:cubicBezTo>
                    <a:pt x="2291" y="720"/>
                    <a:pt x="2359" y="683"/>
                    <a:pt x="2430" y="653"/>
                  </a:cubicBezTo>
                  <a:cubicBezTo>
                    <a:pt x="2501" y="623"/>
                    <a:pt x="2529" y="614"/>
                    <a:pt x="2652" y="600"/>
                  </a:cubicBezTo>
                  <a:close/>
                </a:path>
              </a:pathLst>
            </a:custGeom>
            <a:noFill/>
            <a:ln w="6350" cap="flat" cmpd="sng">
              <a:solidFill>
                <a:schemeClr val="tx1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0324" name="椭圆 1890323"/>
            <p:cNvSpPr/>
            <p:nvPr/>
          </p:nvSpPr>
          <p:spPr>
            <a:xfrm>
              <a:off x="2530" y="2196"/>
              <a:ext cx="1160" cy="1160"/>
            </a:xfrm>
            <a:prstGeom prst="ellipse">
              <a:avLst/>
            </a:prstGeom>
            <a:solidFill>
              <a:schemeClr val="folHlink"/>
            </a:solidFill>
            <a:ln w="6350" cap="flat" cmpd="sng">
              <a:solidFill>
                <a:schemeClr val="accent2"/>
              </a:solidFill>
              <a:prstDash val="solid"/>
              <a:headEnd type="none" w="med" len="med"/>
              <a:tailEnd type="none" w="med" len="med"/>
            </a:ln>
            <a:effectLst>
              <a:outerShdw dist="35921" dir="2699999" algn="ctr" rotWithShape="0">
                <a:schemeClr val="hlink"/>
              </a:outerShdw>
            </a:effectLst>
          </p:spPr>
          <p:txBody>
            <a:bodyPr/>
            <a:p>
              <a:endParaRPr lang="zh-CN" altLang="en-US"/>
            </a:p>
          </p:txBody>
        </p:sp>
        <p:sp>
          <p:nvSpPr>
            <p:cNvPr id="1890325" name="文本框 1890324"/>
            <p:cNvSpPr txBox="1"/>
            <p:nvPr/>
          </p:nvSpPr>
          <p:spPr>
            <a:xfrm flipH="1">
              <a:off x="2601" y="2661"/>
              <a:ext cx="1031" cy="235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200">
                  <a:latin typeface="Arial" panose="020B0604020202020204" pitchFamily="34" charset="0"/>
                </a:rPr>
                <a:t>…</a:t>
              </a:r>
              <a:endParaRPr lang="en-US" altLang="zh-CN" sz="1200">
                <a:latin typeface="Arial" panose="020B0604020202020204" pitchFamily="34" charset="0"/>
              </a:endParaRPr>
            </a:p>
          </p:txBody>
        </p:sp>
        <p:sp>
          <p:nvSpPr>
            <p:cNvPr id="1890326" name="矩形 1890325"/>
            <p:cNvSpPr/>
            <p:nvPr/>
          </p:nvSpPr>
          <p:spPr>
            <a:xfrm>
              <a:off x="501" y="1607"/>
              <a:ext cx="2462" cy="392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>
              <a:spAutoFit/>
            </a:bodyPr>
            <a:lstStyle>
              <a:lvl1pPr marL="469900" lvl="0" indent="-469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黑体" panose="02010609060101010101" pitchFamily="2" charset="-122"/>
                </a:defRPr>
              </a:lvl1pPr>
              <a:lvl2pPr marL="908050" lvl="1" indent="-436245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2pPr>
              <a:lvl3pPr marL="1304925" lvl="2" indent="-39497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3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楷体_GB2312" pitchFamily="49" charset="-122"/>
                </a:defRPr>
              </a:lvl3pPr>
              <a:lvl4pPr marL="1694180" lvl="3" indent="-3873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4pPr>
              <a:lvl5pPr marL="2094230" lvl="4" indent="-398780" algn="l" defTabSz="914400" rtl="0" eaLnBrk="1" fontAlgn="base" latinLnBrk="0" hangingPunct="1">
                <a:lnSpc>
                  <a:spcPct val="10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5pPr>
            </a:lstStyle>
            <a:p>
              <a:pPr marL="190500" lvl="1" indent="266700" defTabSz="914400">
                <a:tabLst>
                  <a:tab pos="8521700" algn="r"/>
                </a:tabLst>
              </a:pPr>
              <a:r>
                <a:rPr lang="zh-CN" altLang="de-DE" sz="2000" dirty="0">
                  <a:latin typeface="Arial" panose="020B0604020202020204" pitchFamily="34" charset="0"/>
                </a:rPr>
                <a:t>…</a:t>
              </a:r>
              <a:r>
                <a:rPr lang="zh-CN" altLang="de-DE" sz="2000" dirty="0"/>
                <a:t> </a:t>
              </a:r>
              <a:endParaRPr lang="zh-CN" altLang="de-DE" sz="2000" dirty="0"/>
            </a:p>
          </p:txBody>
        </p:sp>
        <p:sp>
          <p:nvSpPr>
            <p:cNvPr id="1890327" name="矩形 1890326"/>
            <p:cNvSpPr/>
            <p:nvPr/>
          </p:nvSpPr>
          <p:spPr>
            <a:xfrm>
              <a:off x="3243" y="1607"/>
              <a:ext cx="2461" cy="392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>
              <a:spAutoFit/>
            </a:bodyPr>
            <a:lstStyle>
              <a:lvl1pPr marL="469900" lvl="0" indent="-469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黑体" panose="02010609060101010101" pitchFamily="2" charset="-122"/>
                </a:defRPr>
              </a:lvl1pPr>
              <a:lvl2pPr marL="908050" lvl="1" indent="-436245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2pPr>
              <a:lvl3pPr marL="1304925" lvl="2" indent="-39497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3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楷体_GB2312" pitchFamily="49" charset="-122"/>
                </a:defRPr>
              </a:lvl3pPr>
              <a:lvl4pPr marL="1694180" lvl="3" indent="-3873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4pPr>
              <a:lvl5pPr marL="2094230" lvl="4" indent="-398780" algn="l" defTabSz="914400" rtl="0" eaLnBrk="1" fontAlgn="base" latinLnBrk="0" hangingPunct="1">
                <a:lnSpc>
                  <a:spcPct val="10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5pPr>
            </a:lstStyle>
            <a:p>
              <a:pPr marL="190500" lvl="1" indent="266700" defTabSz="914400">
                <a:tabLst>
                  <a:tab pos="8521700" algn="r"/>
                </a:tabLst>
              </a:pPr>
              <a:r>
                <a:rPr lang="zh-CN" altLang="de-DE" sz="2000" dirty="0">
                  <a:latin typeface="Arial" panose="020B0604020202020204" pitchFamily="34" charset="0"/>
                </a:rPr>
                <a:t>…</a:t>
              </a:r>
              <a:r>
                <a:rPr lang="zh-CN" altLang="de-DE" sz="2000" dirty="0"/>
                <a:t> </a:t>
              </a:r>
              <a:endParaRPr lang="zh-CN" altLang="de-DE" sz="2000" dirty="0"/>
            </a:p>
          </p:txBody>
        </p:sp>
        <p:sp>
          <p:nvSpPr>
            <p:cNvPr id="1890328" name="矩形 1890327"/>
            <p:cNvSpPr/>
            <p:nvPr/>
          </p:nvSpPr>
          <p:spPr>
            <a:xfrm>
              <a:off x="501" y="2892"/>
              <a:ext cx="2462" cy="392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>
              <a:spAutoFit/>
            </a:bodyPr>
            <a:lstStyle>
              <a:lvl1pPr marL="469900" lvl="0" indent="-469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黑体" panose="02010609060101010101" pitchFamily="2" charset="-122"/>
                </a:defRPr>
              </a:lvl1pPr>
              <a:lvl2pPr marL="908050" lvl="1" indent="-436245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2pPr>
              <a:lvl3pPr marL="1304925" lvl="2" indent="-39497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3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楷体_GB2312" pitchFamily="49" charset="-122"/>
                </a:defRPr>
              </a:lvl3pPr>
              <a:lvl4pPr marL="1694180" lvl="3" indent="-3873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4pPr>
              <a:lvl5pPr marL="2094230" lvl="4" indent="-398780" algn="l" defTabSz="914400" rtl="0" eaLnBrk="1" fontAlgn="base" latinLnBrk="0" hangingPunct="1">
                <a:lnSpc>
                  <a:spcPct val="10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5pPr>
            </a:lstStyle>
            <a:p>
              <a:pPr marL="190500" lvl="1" indent="266700" defTabSz="914400">
                <a:tabLst>
                  <a:tab pos="8521700" algn="r"/>
                </a:tabLst>
              </a:pPr>
              <a:r>
                <a:rPr lang="zh-CN" altLang="de-DE" sz="2000" dirty="0">
                  <a:latin typeface="Arial" panose="020B0604020202020204" pitchFamily="34" charset="0"/>
                </a:rPr>
                <a:t>…</a:t>
              </a:r>
              <a:r>
                <a:rPr lang="zh-CN" altLang="de-DE" sz="2000" dirty="0"/>
                <a:t> </a:t>
              </a:r>
              <a:endParaRPr lang="zh-CN" altLang="de-DE" sz="2000" dirty="0"/>
            </a:p>
          </p:txBody>
        </p:sp>
        <p:sp>
          <p:nvSpPr>
            <p:cNvPr id="1890329" name="矩形 1890328"/>
            <p:cNvSpPr/>
            <p:nvPr/>
          </p:nvSpPr>
          <p:spPr>
            <a:xfrm>
              <a:off x="3851" y="2892"/>
              <a:ext cx="1853" cy="392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>
              <a:spAutoFit/>
            </a:bodyPr>
            <a:lstStyle>
              <a:lvl1pPr marL="469900" lvl="0" indent="-469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黑体" panose="02010609060101010101" pitchFamily="2" charset="-122"/>
                </a:defRPr>
              </a:lvl1pPr>
              <a:lvl2pPr marL="908050" lvl="1" indent="-436245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2pPr>
              <a:lvl3pPr marL="1304925" lvl="2" indent="-39497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3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楷体_GB2312" pitchFamily="49" charset="-122"/>
                </a:defRPr>
              </a:lvl3pPr>
              <a:lvl4pPr marL="1694180" lvl="3" indent="-3873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4pPr>
              <a:lvl5pPr marL="2094230" lvl="4" indent="-398780" algn="l" defTabSz="914400" rtl="0" eaLnBrk="1" fontAlgn="base" latinLnBrk="0" hangingPunct="1">
                <a:lnSpc>
                  <a:spcPct val="10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5pPr>
            </a:lstStyle>
            <a:p>
              <a:pPr marL="190500" lvl="1" indent="266700" defTabSz="914400">
                <a:tabLst>
                  <a:tab pos="8521700" algn="r"/>
                </a:tabLst>
              </a:pPr>
              <a:r>
                <a:rPr lang="zh-CN" altLang="de-DE" sz="2000" dirty="0">
                  <a:latin typeface="Arial" panose="020B0604020202020204" pitchFamily="34" charset="0"/>
                </a:rPr>
                <a:t>…</a:t>
              </a:r>
              <a:r>
                <a:rPr lang="zh-CN" altLang="de-DE" sz="2000" dirty="0"/>
                <a:t> </a:t>
              </a:r>
              <a:endParaRPr lang="zh-CN" altLang="de-DE" sz="2000" dirty="0"/>
            </a:p>
          </p:txBody>
        </p:sp>
      </p:grpSp>
      <p:grpSp>
        <p:nvGrpSpPr>
          <p:cNvPr id="1890330" name="组合 1890329"/>
          <p:cNvGrpSpPr/>
          <p:nvPr/>
        </p:nvGrpSpPr>
        <p:grpSpPr>
          <a:xfrm>
            <a:off x="5091113" y="981075"/>
            <a:ext cx="3225800" cy="2447925"/>
            <a:chOff x="1180" y="1536"/>
            <a:chExt cx="3879" cy="2489"/>
          </a:xfrm>
        </p:grpSpPr>
        <p:sp>
          <p:nvSpPr>
            <p:cNvPr id="1890331" name="任意多边形 1890330"/>
            <p:cNvSpPr/>
            <p:nvPr/>
          </p:nvSpPr>
          <p:spPr>
            <a:xfrm>
              <a:off x="2447" y="2351"/>
              <a:ext cx="1339" cy="858"/>
            </a:xfrm>
            <a:custGeom>
              <a:avLst/>
              <a:gdLst/>
              <a:ahLst/>
              <a:cxnLst/>
              <a:pathLst>
                <a:path w="1339" h="805">
                  <a:moveTo>
                    <a:pt x="320" y="0"/>
                  </a:moveTo>
                  <a:lnTo>
                    <a:pt x="1019" y="0"/>
                  </a:lnTo>
                  <a:lnTo>
                    <a:pt x="1339" y="403"/>
                  </a:lnTo>
                  <a:lnTo>
                    <a:pt x="1019" y="805"/>
                  </a:lnTo>
                  <a:lnTo>
                    <a:pt x="328" y="805"/>
                  </a:lnTo>
                  <a:lnTo>
                    <a:pt x="0" y="394"/>
                  </a:lnTo>
                  <a:lnTo>
                    <a:pt x="320" y="0"/>
                  </a:lnTo>
                  <a:close/>
                </a:path>
              </a:pathLst>
            </a:custGeom>
            <a:solidFill>
              <a:schemeClr val="folHlink">
                <a:alpha val="100000"/>
              </a:schemeClr>
            </a:solidFill>
            <a:ln w="6350" cap="flat" cmpd="sng">
              <a:solidFill>
                <a:schemeClr val="accent2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  <a:effectLst>
              <a:outerShdw dist="35921" dir="2699999" algn="ctr" rotWithShape="0">
                <a:schemeClr val="bg2">
                  <a:alpha val="100000"/>
                </a:schemeClr>
              </a:outerShdw>
            </a:effectLst>
          </p:spPr>
          <p:txBody>
            <a:bodyPr/>
            <a:p>
              <a:endParaRPr lang="zh-CN" altLang="en-US"/>
            </a:p>
          </p:txBody>
        </p:sp>
        <p:sp>
          <p:nvSpPr>
            <p:cNvPr id="1890332" name="任意多边形 1890331"/>
            <p:cNvSpPr/>
            <p:nvPr/>
          </p:nvSpPr>
          <p:spPr>
            <a:xfrm>
              <a:off x="2167" y="3279"/>
              <a:ext cx="1907" cy="746"/>
            </a:xfrm>
            <a:custGeom>
              <a:avLst/>
              <a:gdLst/>
              <a:ahLst/>
              <a:cxnLst/>
              <a:pathLst>
                <a:path w="1907" h="699">
                  <a:moveTo>
                    <a:pt x="600" y="0"/>
                  </a:moveTo>
                  <a:lnTo>
                    <a:pt x="1307" y="0"/>
                  </a:lnTo>
                  <a:lnTo>
                    <a:pt x="1907" y="699"/>
                  </a:lnTo>
                  <a:lnTo>
                    <a:pt x="0" y="699"/>
                  </a:lnTo>
                  <a:lnTo>
                    <a:pt x="600" y="0"/>
                  </a:lnTo>
                  <a:close/>
                </a:path>
              </a:pathLst>
            </a:custGeom>
            <a:noFill/>
            <a:ln w="6350" cap="flat" cmpd="sng">
              <a:solidFill>
                <a:schemeClr val="tx1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0333" name="任意多边形 1890332"/>
            <p:cNvSpPr/>
            <p:nvPr/>
          </p:nvSpPr>
          <p:spPr>
            <a:xfrm flipV="1">
              <a:off x="2167" y="1536"/>
              <a:ext cx="1907" cy="746"/>
            </a:xfrm>
            <a:custGeom>
              <a:avLst/>
              <a:gdLst/>
              <a:ahLst/>
              <a:cxnLst/>
              <a:pathLst>
                <a:path w="1907" h="699">
                  <a:moveTo>
                    <a:pt x="600" y="0"/>
                  </a:moveTo>
                  <a:lnTo>
                    <a:pt x="1307" y="0"/>
                  </a:lnTo>
                  <a:lnTo>
                    <a:pt x="1907" y="699"/>
                  </a:lnTo>
                  <a:lnTo>
                    <a:pt x="0" y="699"/>
                  </a:lnTo>
                  <a:lnTo>
                    <a:pt x="600" y="0"/>
                  </a:lnTo>
                  <a:close/>
                </a:path>
              </a:pathLst>
            </a:custGeom>
            <a:noFill/>
            <a:ln w="6350" cap="flat" cmpd="sng">
              <a:solidFill>
                <a:schemeClr val="tx1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0334" name="任意多边形 1890333"/>
            <p:cNvSpPr/>
            <p:nvPr/>
          </p:nvSpPr>
          <p:spPr>
            <a:xfrm>
              <a:off x="1180" y="1571"/>
              <a:ext cx="1538" cy="1183"/>
            </a:xfrm>
            <a:custGeom>
              <a:avLst/>
              <a:gdLst/>
              <a:ahLst/>
              <a:cxnLst/>
              <a:pathLst>
                <a:path w="1538" h="1109">
                  <a:moveTo>
                    <a:pt x="1200" y="1109"/>
                  </a:moveTo>
                  <a:lnTo>
                    <a:pt x="1538" y="690"/>
                  </a:lnTo>
                  <a:lnTo>
                    <a:pt x="937" y="0"/>
                  </a:lnTo>
                  <a:lnTo>
                    <a:pt x="0" y="1109"/>
                  </a:lnTo>
                  <a:lnTo>
                    <a:pt x="1200" y="1109"/>
                  </a:lnTo>
                  <a:close/>
                </a:path>
              </a:pathLst>
            </a:custGeom>
            <a:noFill/>
            <a:ln w="6350" cap="flat" cmpd="sng">
              <a:solidFill>
                <a:schemeClr val="tx1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0335" name="任意多边形 1890334"/>
            <p:cNvSpPr/>
            <p:nvPr/>
          </p:nvSpPr>
          <p:spPr>
            <a:xfrm>
              <a:off x="1181" y="2815"/>
              <a:ext cx="1530" cy="1192"/>
            </a:xfrm>
            <a:custGeom>
              <a:avLst/>
              <a:gdLst/>
              <a:ahLst/>
              <a:cxnLst/>
              <a:pathLst>
                <a:path w="1529" h="1117">
                  <a:moveTo>
                    <a:pt x="1200" y="0"/>
                  </a:moveTo>
                  <a:lnTo>
                    <a:pt x="1529" y="410"/>
                  </a:lnTo>
                  <a:lnTo>
                    <a:pt x="929" y="1117"/>
                  </a:lnTo>
                  <a:lnTo>
                    <a:pt x="0" y="0"/>
                  </a:lnTo>
                  <a:lnTo>
                    <a:pt x="1200" y="0"/>
                  </a:lnTo>
                  <a:close/>
                </a:path>
              </a:pathLst>
            </a:custGeom>
            <a:noFill/>
            <a:ln w="6350" cap="flat" cmpd="sng">
              <a:solidFill>
                <a:schemeClr val="tx1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0336" name="任意多边形 1890335"/>
            <p:cNvSpPr/>
            <p:nvPr/>
          </p:nvSpPr>
          <p:spPr>
            <a:xfrm flipH="1">
              <a:off x="3521" y="1571"/>
              <a:ext cx="1538" cy="1183"/>
            </a:xfrm>
            <a:custGeom>
              <a:avLst/>
              <a:gdLst/>
              <a:ahLst/>
              <a:cxnLst/>
              <a:pathLst>
                <a:path w="1538" h="1109">
                  <a:moveTo>
                    <a:pt x="1200" y="1109"/>
                  </a:moveTo>
                  <a:lnTo>
                    <a:pt x="1538" y="690"/>
                  </a:lnTo>
                  <a:lnTo>
                    <a:pt x="937" y="0"/>
                  </a:lnTo>
                  <a:lnTo>
                    <a:pt x="0" y="1109"/>
                  </a:lnTo>
                  <a:lnTo>
                    <a:pt x="1200" y="1109"/>
                  </a:lnTo>
                  <a:close/>
                </a:path>
              </a:pathLst>
            </a:custGeom>
            <a:noFill/>
            <a:ln w="6350" cap="flat" cmpd="sng">
              <a:solidFill>
                <a:schemeClr val="tx1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0337" name="任意多边形 1890336"/>
            <p:cNvSpPr/>
            <p:nvPr/>
          </p:nvSpPr>
          <p:spPr>
            <a:xfrm flipH="1">
              <a:off x="3522" y="2815"/>
              <a:ext cx="1529" cy="1192"/>
            </a:xfrm>
            <a:custGeom>
              <a:avLst/>
              <a:gdLst/>
              <a:ahLst/>
              <a:cxnLst/>
              <a:pathLst>
                <a:path w="1529" h="1117">
                  <a:moveTo>
                    <a:pt x="1200" y="0"/>
                  </a:moveTo>
                  <a:lnTo>
                    <a:pt x="1529" y="410"/>
                  </a:lnTo>
                  <a:lnTo>
                    <a:pt x="929" y="1117"/>
                  </a:lnTo>
                  <a:lnTo>
                    <a:pt x="0" y="0"/>
                  </a:lnTo>
                  <a:lnTo>
                    <a:pt x="1200" y="0"/>
                  </a:lnTo>
                  <a:close/>
                </a:path>
              </a:pathLst>
            </a:custGeom>
            <a:noFill/>
            <a:ln w="6350" cap="flat" cmpd="sng">
              <a:solidFill>
                <a:schemeClr val="tx1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0338" name="文本框 1890337"/>
            <p:cNvSpPr txBox="1"/>
            <p:nvPr/>
          </p:nvSpPr>
          <p:spPr>
            <a:xfrm flipH="1">
              <a:off x="2600" y="2688"/>
              <a:ext cx="1035" cy="186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200">
                  <a:latin typeface="Arial" panose="020B0604020202020204" pitchFamily="34" charset="0"/>
                </a:rPr>
                <a:t>…</a:t>
              </a:r>
              <a:endParaRPr lang="en-US" altLang="zh-CN" sz="1200">
                <a:latin typeface="Arial" panose="020B0604020202020204" pitchFamily="34" charset="0"/>
              </a:endParaRPr>
            </a:p>
          </p:txBody>
        </p:sp>
        <p:sp>
          <p:nvSpPr>
            <p:cNvPr id="1890339" name="文本框 1890338"/>
            <p:cNvSpPr txBox="1"/>
            <p:nvPr/>
          </p:nvSpPr>
          <p:spPr>
            <a:xfrm flipH="1">
              <a:off x="2600" y="1818"/>
              <a:ext cx="1035" cy="186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200" b="0">
                  <a:latin typeface="Arial" panose="020B0604020202020204" pitchFamily="34" charset="0"/>
                </a:rPr>
                <a:t>…</a:t>
              </a:r>
              <a:endParaRPr lang="en-US" altLang="zh-CN" sz="1200" b="0">
                <a:latin typeface="Arial" panose="020B0604020202020204" pitchFamily="34" charset="0"/>
              </a:endParaRPr>
            </a:p>
          </p:txBody>
        </p:sp>
        <p:sp>
          <p:nvSpPr>
            <p:cNvPr id="1890340" name="文本框 1890339"/>
            <p:cNvSpPr txBox="1"/>
            <p:nvPr/>
          </p:nvSpPr>
          <p:spPr>
            <a:xfrm flipH="1">
              <a:off x="2600" y="3562"/>
              <a:ext cx="1035" cy="185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200" b="0">
                  <a:latin typeface="Arial" panose="020B0604020202020204" pitchFamily="34" charset="0"/>
                </a:rPr>
                <a:t>…</a:t>
              </a:r>
              <a:endParaRPr lang="en-US" altLang="zh-CN" sz="1200" b="0">
                <a:latin typeface="Arial" panose="020B0604020202020204" pitchFamily="34" charset="0"/>
              </a:endParaRPr>
            </a:p>
          </p:txBody>
        </p:sp>
        <p:sp>
          <p:nvSpPr>
            <p:cNvPr id="1890341" name="文本框 1890340"/>
            <p:cNvSpPr txBox="1"/>
            <p:nvPr/>
          </p:nvSpPr>
          <p:spPr>
            <a:xfrm flipH="1">
              <a:off x="1596" y="3168"/>
              <a:ext cx="1035" cy="186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200" b="0">
                  <a:latin typeface="Arial" panose="020B0604020202020204" pitchFamily="34" charset="0"/>
                </a:rPr>
                <a:t>…</a:t>
              </a:r>
              <a:endParaRPr lang="en-US" altLang="zh-CN" sz="1200" b="0">
                <a:latin typeface="Arial" panose="020B0604020202020204" pitchFamily="34" charset="0"/>
              </a:endParaRPr>
            </a:p>
          </p:txBody>
        </p:sp>
        <p:sp>
          <p:nvSpPr>
            <p:cNvPr id="1890342" name="文本框 1890341"/>
            <p:cNvSpPr txBox="1"/>
            <p:nvPr/>
          </p:nvSpPr>
          <p:spPr>
            <a:xfrm flipH="1">
              <a:off x="1596" y="2227"/>
              <a:ext cx="1035" cy="185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200" b="0">
                  <a:latin typeface="Arial" panose="020B0604020202020204" pitchFamily="34" charset="0"/>
                </a:rPr>
                <a:t>…</a:t>
              </a:r>
              <a:endParaRPr lang="en-US" altLang="zh-CN" sz="1200" b="0">
                <a:latin typeface="Arial" panose="020B0604020202020204" pitchFamily="34" charset="0"/>
              </a:endParaRPr>
            </a:p>
          </p:txBody>
        </p:sp>
        <p:sp>
          <p:nvSpPr>
            <p:cNvPr id="1890343" name="文本框 1890342"/>
            <p:cNvSpPr txBox="1"/>
            <p:nvPr/>
          </p:nvSpPr>
          <p:spPr>
            <a:xfrm flipH="1">
              <a:off x="3612" y="3168"/>
              <a:ext cx="1033" cy="186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200" b="0">
                  <a:latin typeface="Arial" panose="020B0604020202020204" pitchFamily="34" charset="0"/>
                </a:rPr>
                <a:t>…</a:t>
              </a:r>
              <a:endParaRPr lang="en-US" altLang="zh-CN" sz="1200" b="0">
                <a:latin typeface="Arial" panose="020B0604020202020204" pitchFamily="34" charset="0"/>
              </a:endParaRPr>
            </a:p>
          </p:txBody>
        </p:sp>
        <p:sp>
          <p:nvSpPr>
            <p:cNvPr id="1890344" name="文本框 1890343"/>
            <p:cNvSpPr txBox="1"/>
            <p:nvPr/>
          </p:nvSpPr>
          <p:spPr>
            <a:xfrm flipH="1">
              <a:off x="3612" y="2227"/>
              <a:ext cx="1033" cy="185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200" b="0">
                  <a:latin typeface="Arial" panose="020B0604020202020204" pitchFamily="34" charset="0"/>
                </a:rPr>
                <a:t>…</a:t>
              </a:r>
              <a:endParaRPr lang="en-US" altLang="zh-CN" sz="1200" b="0">
                <a:latin typeface="Arial" panose="020B0604020202020204" pitchFamily="34" charset="0"/>
              </a:endParaRPr>
            </a:p>
          </p:txBody>
        </p:sp>
      </p:grpSp>
      <p:grpSp>
        <p:nvGrpSpPr>
          <p:cNvPr id="1890359" name="组合 1890358"/>
          <p:cNvGrpSpPr/>
          <p:nvPr/>
        </p:nvGrpSpPr>
        <p:grpSpPr>
          <a:xfrm>
            <a:off x="5119688" y="3644900"/>
            <a:ext cx="3052762" cy="2722563"/>
            <a:chOff x="1456" y="1534"/>
            <a:chExt cx="3328" cy="2494"/>
          </a:xfrm>
        </p:grpSpPr>
        <p:sp>
          <p:nvSpPr>
            <p:cNvPr id="1890360" name="六边形 1890359"/>
            <p:cNvSpPr/>
            <p:nvPr/>
          </p:nvSpPr>
          <p:spPr>
            <a:xfrm>
              <a:off x="3596" y="1967"/>
              <a:ext cx="1188" cy="780"/>
            </a:xfrm>
            <a:prstGeom prst="hexagon">
              <a:avLst>
                <a:gd name="adj" fmla="val 27048"/>
                <a:gd name="vf" fmla="val 115470"/>
              </a:avLst>
            </a:prstGeom>
            <a:noFill/>
            <a:ln w="635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0361" name="六边形 1890360"/>
            <p:cNvSpPr/>
            <p:nvPr/>
          </p:nvSpPr>
          <p:spPr>
            <a:xfrm>
              <a:off x="3596" y="2820"/>
              <a:ext cx="1188" cy="780"/>
            </a:xfrm>
            <a:prstGeom prst="hexagon">
              <a:avLst>
                <a:gd name="adj" fmla="val 27048"/>
                <a:gd name="vf" fmla="val 115470"/>
              </a:avLst>
            </a:prstGeom>
            <a:noFill/>
            <a:ln w="635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0362" name="六边形 1890361"/>
            <p:cNvSpPr/>
            <p:nvPr/>
          </p:nvSpPr>
          <p:spPr>
            <a:xfrm>
              <a:off x="1456" y="1967"/>
              <a:ext cx="1188" cy="780"/>
            </a:xfrm>
            <a:prstGeom prst="hexagon">
              <a:avLst>
                <a:gd name="adj" fmla="val 27048"/>
                <a:gd name="vf" fmla="val 115470"/>
              </a:avLst>
            </a:prstGeom>
            <a:noFill/>
            <a:ln w="635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0363" name="六边形 1890362"/>
            <p:cNvSpPr/>
            <p:nvPr/>
          </p:nvSpPr>
          <p:spPr>
            <a:xfrm>
              <a:off x="1456" y="2820"/>
              <a:ext cx="1188" cy="780"/>
            </a:xfrm>
            <a:prstGeom prst="hexagon">
              <a:avLst>
                <a:gd name="adj" fmla="val 27048"/>
                <a:gd name="vf" fmla="val 115470"/>
              </a:avLst>
            </a:prstGeom>
            <a:noFill/>
            <a:ln w="635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0364" name="六边形 1890363"/>
            <p:cNvSpPr/>
            <p:nvPr/>
          </p:nvSpPr>
          <p:spPr>
            <a:xfrm>
              <a:off x="2526" y="1534"/>
              <a:ext cx="1188" cy="780"/>
            </a:xfrm>
            <a:prstGeom prst="hexagon">
              <a:avLst>
                <a:gd name="adj" fmla="val 27048"/>
                <a:gd name="vf" fmla="val 115470"/>
              </a:avLst>
            </a:prstGeom>
            <a:noFill/>
            <a:ln w="635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0365" name="六边形 1890364"/>
            <p:cNvSpPr/>
            <p:nvPr/>
          </p:nvSpPr>
          <p:spPr>
            <a:xfrm>
              <a:off x="2526" y="3248"/>
              <a:ext cx="1188" cy="780"/>
            </a:xfrm>
            <a:prstGeom prst="hexagon">
              <a:avLst>
                <a:gd name="adj" fmla="val 27048"/>
                <a:gd name="vf" fmla="val 115470"/>
              </a:avLst>
            </a:prstGeom>
            <a:noFill/>
            <a:ln w="635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0366" name="六边形 1890365"/>
            <p:cNvSpPr/>
            <p:nvPr/>
          </p:nvSpPr>
          <p:spPr>
            <a:xfrm>
              <a:off x="2526" y="2391"/>
              <a:ext cx="1188" cy="780"/>
            </a:xfrm>
            <a:prstGeom prst="hexagon">
              <a:avLst>
                <a:gd name="adj" fmla="val 27048"/>
                <a:gd name="vf" fmla="val 115470"/>
              </a:avLst>
            </a:prstGeom>
            <a:solidFill>
              <a:schemeClr val="folHlink"/>
            </a:solidFill>
            <a:ln w="6350" cap="flat" cmpd="sng">
              <a:solidFill>
                <a:schemeClr val="accent2"/>
              </a:solidFill>
              <a:prstDash val="solid"/>
              <a:miter/>
              <a:headEnd type="none" w="med" len="med"/>
              <a:tailEnd type="none" w="med" len="med"/>
            </a:ln>
            <a:effectLst>
              <a:outerShdw dist="35921" dir="2699999" algn="ctr" rotWithShape="0">
                <a:schemeClr val="hlink"/>
              </a:outerShdw>
            </a:effectLst>
          </p:spPr>
          <p:txBody>
            <a:bodyPr/>
            <a:p>
              <a:endParaRPr lang="zh-CN" altLang="en-US"/>
            </a:p>
          </p:txBody>
        </p:sp>
        <p:sp>
          <p:nvSpPr>
            <p:cNvPr id="1890367" name="文本框 1890366"/>
            <p:cNvSpPr txBox="1"/>
            <p:nvPr/>
          </p:nvSpPr>
          <p:spPr>
            <a:xfrm flipH="1">
              <a:off x="2607" y="2699"/>
              <a:ext cx="1030" cy="167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200">
                  <a:latin typeface="Arial" panose="020B0604020202020204" pitchFamily="34" charset="0"/>
                </a:rPr>
                <a:t>…</a:t>
              </a:r>
              <a:endParaRPr lang="en-US" altLang="zh-CN" sz="1200">
                <a:latin typeface="Arial" panose="020B0604020202020204" pitchFamily="34" charset="0"/>
              </a:endParaRPr>
            </a:p>
          </p:txBody>
        </p:sp>
        <p:sp>
          <p:nvSpPr>
            <p:cNvPr id="1890368" name="文本框 1890367"/>
            <p:cNvSpPr txBox="1"/>
            <p:nvPr/>
          </p:nvSpPr>
          <p:spPr>
            <a:xfrm flipH="1">
              <a:off x="2607" y="1841"/>
              <a:ext cx="1030" cy="167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200" b="0">
                  <a:latin typeface="Arial" panose="020B0604020202020204" pitchFamily="34" charset="0"/>
                </a:rPr>
                <a:t>…</a:t>
              </a:r>
              <a:endParaRPr lang="en-US" altLang="zh-CN" sz="1200" b="0">
                <a:latin typeface="Arial" panose="020B0604020202020204" pitchFamily="34" charset="0"/>
              </a:endParaRPr>
            </a:p>
          </p:txBody>
        </p:sp>
        <p:sp>
          <p:nvSpPr>
            <p:cNvPr id="1890369" name="文本框 1890368"/>
            <p:cNvSpPr txBox="1"/>
            <p:nvPr/>
          </p:nvSpPr>
          <p:spPr>
            <a:xfrm flipH="1">
              <a:off x="2607" y="3555"/>
              <a:ext cx="1030" cy="168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200" b="0">
                  <a:latin typeface="Arial" panose="020B0604020202020204" pitchFamily="34" charset="0"/>
                </a:rPr>
                <a:t>…</a:t>
              </a:r>
              <a:endParaRPr lang="en-US" altLang="zh-CN" sz="1200" b="0">
                <a:latin typeface="Arial" panose="020B0604020202020204" pitchFamily="34" charset="0"/>
              </a:endParaRPr>
            </a:p>
          </p:txBody>
        </p:sp>
        <p:sp>
          <p:nvSpPr>
            <p:cNvPr id="1890370" name="文本框 1890369"/>
            <p:cNvSpPr txBox="1"/>
            <p:nvPr/>
          </p:nvSpPr>
          <p:spPr>
            <a:xfrm flipH="1">
              <a:off x="1537" y="3128"/>
              <a:ext cx="1034" cy="167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200" b="0">
                  <a:latin typeface="Arial" panose="020B0604020202020204" pitchFamily="34" charset="0"/>
                </a:rPr>
                <a:t>…</a:t>
              </a:r>
              <a:endParaRPr lang="en-US" altLang="zh-CN" sz="1200" b="0">
                <a:latin typeface="Arial" panose="020B0604020202020204" pitchFamily="34" charset="0"/>
              </a:endParaRPr>
            </a:p>
          </p:txBody>
        </p:sp>
        <p:sp>
          <p:nvSpPr>
            <p:cNvPr id="1890371" name="文本框 1890370"/>
            <p:cNvSpPr txBox="1"/>
            <p:nvPr/>
          </p:nvSpPr>
          <p:spPr>
            <a:xfrm flipH="1">
              <a:off x="1537" y="2276"/>
              <a:ext cx="1032" cy="167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200" b="0">
                  <a:latin typeface="Arial" panose="020B0604020202020204" pitchFamily="34" charset="0"/>
                </a:rPr>
                <a:t>…</a:t>
              </a:r>
              <a:endParaRPr lang="en-US" altLang="zh-CN" sz="1200" b="0">
                <a:latin typeface="Arial" panose="020B0604020202020204" pitchFamily="34" charset="0"/>
              </a:endParaRPr>
            </a:p>
          </p:txBody>
        </p:sp>
        <p:sp>
          <p:nvSpPr>
            <p:cNvPr id="1890372" name="文本框 1890371"/>
            <p:cNvSpPr txBox="1"/>
            <p:nvPr/>
          </p:nvSpPr>
          <p:spPr>
            <a:xfrm flipH="1">
              <a:off x="3678" y="2276"/>
              <a:ext cx="1033" cy="167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200" b="0">
                  <a:latin typeface="Arial" panose="020B0604020202020204" pitchFamily="34" charset="0"/>
                </a:rPr>
                <a:t>…</a:t>
              </a:r>
              <a:endParaRPr lang="en-US" altLang="zh-CN" sz="1200" b="0">
                <a:latin typeface="Arial" panose="020B0604020202020204" pitchFamily="34" charset="0"/>
              </a:endParaRPr>
            </a:p>
          </p:txBody>
        </p:sp>
        <p:sp>
          <p:nvSpPr>
            <p:cNvPr id="1890373" name="文本框 1890372"/>
            <p:cNvSpPr txBox="1"/>
            <p:nvPr/>
          </p:nvSpPr>
          <p:spPr>
            <a:xfrm flipH="1">
              <a:off x="3676" y="3128"/>
              <a:ext cx="1034" cy="167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200" b="0">
                  <a:latin typeface="Arial" panose="020B0604020202020204" pitchFamily="34" charset="0"/>
                </a:rPr>
                <a:t>…</a:t>
              </a:r>
              <a:endParaRPr lang="en-US" altLang="zh-CN" sz="1200" b="0">
                <a:latin typeface="Arial" panose="020B0604020202020204" pitchFamily="34" charset="0"/>
              </a:endParaRPr>
            </a:p>
          </p:txBody>
        </p:sp>
      </p:grpSp>
      <p:grpSp>
        <p:nvGrpSpPr>
          <p:cNvPr id="1890374" name="组合 1890373"/>
          <p:cNvGrpSpPr/>
          <p:nvPr/>
        </p:nvGrpSpPr>
        <p:grpSpPr>
          <a:xfrm>
            <a:off x="684213" y="3429000"/>
            <a:ext cx="3263900" cy="2787650"/>
            <a:chOff x="1064" y="1220"/>
            <a:chExt cx="3954" cy="2832"/>
          </a:xfrm>
        </p:grpSpPr>
        <p:sp>
          <p:nvSpPr>
            <p:cNvPr id="1890375" name="八边形 1890374"/>
            <p:cNvSpPr/>
            <p:nvPr/>
          </p:nvSpPr>
          <p:spPr>
            <a:xfrm>
              <a:off x="2356" y="2140"/>
              <a:ext cx="1378" cy="984"/>
            </a:xfrm>
            <a:prstGeom prst="octagon">
              <a:avLst>
                <a:gd name="adj" fmla="val 29287"/>
              </a:avLst>
            </a:prstGeom>
            <a:solidFill>
              <a:schemeClr val="folHlink"/>
            </a:solidFill>
            <a:ln w="6350" cap="flat" cmpd="sng">
              <a:solidFill>
                <a:schemeClr val="accent2"/>
              </a:solidFill>
              <a:prstDash val="solid"/>
              <a:miter/>
              <a:headEnd type="none" w="med" len="med"/>
              <a:tailEnd type="none" w="med" len="med"/>
            </a:ln>
            <a:effectLst>
              <a:outerShdw dist="35921" dir="2699999" algn="ctr" rotWithShape="0">
                <a:schemeClr val="hlink"/>
              </a:outerShdw>
            </a:effectLst>
          </p:spPr>
          <p:txBody>
            <a:bodyPr/>
            <a:p>
              <a:endParaRPr lang="zh-CN" altLang="en-US"/>
            </a:p>
          </p:txBody>
        </p:sp>
        <p:sp>
          <p:nvSpPr>
            <p:cNvPr id="1890376" name="任意多边形 1890375"/>
            <p:cNvSpPr/>
            <p:nvPr/>
          </p:nvSpPr>
          <p:spPr>
            <a:xfrm>
              <a:off x="1084" y="1228"/>
              <a:ext cx="1481" cy="1152"/>
            </a:xfrm>
            <a:custGeom>
              <a:avLst/>
              <a:gdLst/>
              <a:ahLst/>
              <a:cxnLst/>
              <a:pathLst>
                <a:path w="1480" h="1152">
                  <a:moveTo>
                    <a:pt x="1480" y="876"/>
                  </a:moveTo>
                  <a:lnTo>
                    <a:pt x="1024" y="0"/>
                  </a:lnTo>
                  <a:lnTo>
                    <a:pt x="0" y="800"/>
                  </a:lnTo>
                  <a:lnTo>
                    <a:pt x="1208" y="1152"/>
                  </a:lnTo>
                  <a:lnTo>
                    <a:pt x="1480" y="876"/>
                  </a:lnTo>
                  <a:close/>
                </a:path>
              </a:pathLst>
            </a:custGeom>
            <a:noFill/>
            <a:ln w="6350" cap="flat" cmpd="sng">
              <a:solidFill>
                <a:schemeClr val="tx1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0377" name="任意多边形 1890376"/>
            <p:cNvSpPr/>
            <p:nvPr/>
          </p:nvSpPr>
          <p:spPr>
            <a:xfrm>
              <a:off x="1064" y="2080"/>
              <a:ext cx="1197" cy="1104"/>
            </a:xfrm>
            <a:custGeom>
              <a:avLst/>
              <a:gdLst/>
              <a:ahLst/>
              <a:cxnLst/>
              <a:pathLst>
                <a:path w="1196" h="1104">
                  <a:moveTo>
                    <a:pt x="0" y="0"/>
                  </a:moveTo>
                  <a:lnTo>
                    <a:pt x="1196" y="348"/>
                  </a:lnTo>
                  <a:lnTo>
                    <a:pt x="1196" y="764"/>
                  </a:lnTo>
                  <a:lnTo>
                    <a:pt x="0" y="110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6350" cap="flat" cmpd="sng">
              <a:solidFill>
                <a:schemeClr val="tx1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0378" name="任意多边形 1890377"/>
            <p:cNvSpPr/>
            <p:nvPr/>
          </p:nvSpPr>
          <p:spPr>
            <a:xfrm>
              <a:off x="1088" y="2900"/>
              <a:ext cx="1477" cy="1152"/>
            </a:xfrm>
            <a:custGeom>
              <a:avLst/>
              <a:gdLst/>
              <a:ahLst/>
              <a:cxnLst/>
              <a:pathLst>
                <a:path w="1476" h="1152">
                  <a:moveTo>
                    <a:pt x="1204" y="0"/>
                  </a:moveTo>
                  <a:lnTo>
                    <a:pt x="1476" y="268"/>
                  </a:lnTo>
                  <a:lnTo>
                    <a:pt x="1020" y="1152"/>
                  </a:lnTo>
                  <a:lnTo>
                    <a:pt x="0" y="352"/>
                  </a:lnTo>
                  <a:lnTo>
                    <a:pt x="1204" y="0"/>
                  </a:lnTo>
                  <a:close/>
                </a:path>
              </a:pathLst>
            </a:custGeom>
            <a:noFill/>
            <a:ln w="6350" cap="flat" cmpd="sng">
              <a:solidFill>
                <a:schemeClr val="tx1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0379" name="任意多边形 1890378"/>
            <p:cNvSpPr/>
            <p:nvPr/>
          </p:nvSpPr>
          <p:spPr>
            <a:xfrm>
              <a:off x="2178" y="3196"/>
              <a:ext cx="1735" cy="856"/>
            </a:xfrm>
            <a:custGeom>
              <a:avLst/>
              <a:gdLst/>
              <a:ahLst/>
              <a:cxnLst/>
              <a:pathLst>
                <a:path w="1736" h="856">
                  <a:moveTo>
                    <a:pt x="448" y="0"/>
                  </a:moveTo>
                  <a:lnTo>
                    <a:pt x="1292" y="0"/>
                  </a:lnTo>
                  <a:lnTo>
                    <a:pt x="1736" y="856"/>
                  </a:lnTo>
                  <a:lnTo>
                    <a:pt x="0" y="856"/>
                  </a:lnTo>
                  <a:lnTo>
                    <a:pt x="448" y="0"/>
                  </a:lnTo>
                  <a:close/>
                </a:path>
              </a:pathLst>
            </a:custGeom>
            <a:noFill/>
            <a:ln w="6350" cap="flat" cmpd="sng">
              <a:solidFill>
                <a:schemeClr val="tx1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0380" name="任意多边形 1890379"/>
            <p:cNvSpPr/>
            <p:nvPr/>
          </p:nvSpPr>
          <p:spPr>
            <a:xfrm rot="10800000">
              <a:off x="2178" y="1220"/>
              <a:ext cx="1735" cy="856"/>
            </a:xfrm>
            <a:custGeom>
              <a:avLst/>
              <a:gdLst/>
              <a:ahLst/>
              <a:cxnLst/>
              <a:pathLst>
                <a:path w="1736" h="856">
                  <a:moveTo>
                    <a:pt x="448" y="0"/>
                  </a:moveTo>
                  <a:lnTo>
                    <a:pt x="1292" y="0"/>
                  </a:lnTo>
                  <a:lnTo>
                    <a:pt x="1736" y="856"/>
                  </a:lnTo>
                  <a:lnTo>
                    <a:pt x="0" y="856"/>
                  </a:lnTo>
                  <a:lnTo>
                    <a:pt x="448" y="0"/>
                  </a:lnTo>
                  <a:close/>
                </a:path>
              </a:pathLst>
            </a:custGeom>
            <a:noFill/>
            <a:ln w="6350" cap="flat" cmpd="sng">
              <a:solidFill>
                <a:schemeClr val="tx1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0381" name="任意多边形 1890380"/>
            <p:cNvSpPr/>
            <p:nvPr/>
          </p:nvSpPr>
          <p:spPr>
            <a:xfrm flipH="1">
              <a:off x="3517" y="1228"/>
              <a:ext cx="1482" cy="1152"/>
            </a:xfrm>
            <a:custGeom>
              <a:avLst/>
              <a:gdLst/>
              <a:ahLst/>
              <a:cxnLst/>
              <a:pathLst>
                <a:path w="1480" h="1152">
                  <a:moveTo>
                    <a:pt x="1480" y="876"/>
                  </a:moveTo>
                  <a:lnTo>
                    <a:pt x="1024" y="0"/>
                  </a:lnTo>
                  <a:lnTo>
                    <a:pt x="0" y="800"/>
                  </a:lnTo>
                  <a:lnTo>
                    <a:pt x="1208" y="1152"/>
                  </a:lnTo>
                  <a:lnTo>
                    <a:pt x="1480" y="876"/>
                  </a:lnTo>
                  <a:close/>
                </a:path>
              </a:pathLst>
            </a:custGeom>
            <a:noFill/>
            <a:ln w="6350" cap="flat" cmpd="sng">
              <a:solidFill>
                <a:schemeClr val="tx1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0382" name="任意多边形 1890381"/>
            <p:cNvSpPr/>
            <p:nvPr/>
          </p:nvSpPr>
          <p:spPr>
            <a:xfrm flipH="1">
              <a:off x="3821" y="2080"/>
              <a:ext cx="1197" cy="1104"/>
            </a:xfrm>
            <a:custGeom>
              <a:avLst/>
              <a:gdLst/>
              <a:ahLst/>
              <a:cxnLst/>
              <a:pathLst>
                <a:path w="1196" h="1104">
                  <a:moveTo>
                    <a:pt x="0" y="0"/>
                  </a:moveTo>
                  <a:lnTo>
                    <a:pt x="1196" y="348"/>
                  </a:lnTo>
                  <a:lnTo>
                    <a:pt x="1196" y="764"/>
                  </a:lnTo>
                  <a:lnTo>
                    <a:pt x="0" y="110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6350" cap="flat" cmpd="sng">
              <a:solidFill>
                <a:schemeClr val="tx1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0383" name="任意多边形 1890382"/>
            <p:cNvSpPr/>
            <p:nvPr/>
          </p:nvSpPr>
          <p:spPr>
            <a:xfrm flipH="1">
              <a:off x="3517" y="2892"/>
              <a:ext cx="1477" cy="1152"/>
            </a:xfrm>
            <a:custGeom>
              <a:avLst/>
              <a:gdLst/>
              <a:ahLst/>
              <a:cxnLst/>
              <a:pathLst>
                <a:path w="1476" h="1152">
                  <a:moveTo>
                    <a:pt x="1204" y="0"/>
                  </a:moveTo>
                  <a:lnTo>
                    <a:pt x="1476" y="268"/>
                  </a:lnTo>
                  <a:lnTo>
                    <a:pt x="1020" y="1152"/>
                  </a:lnTo>
                  <a:lnTo>
                    <a:pt x="0" y="352"/>
                  </a:lnTo>
                  <a:lnTo>
                    <a:pt x="1204" y="0"/>
                  </a:lnTo>
                  <a:close/>
                </a:path>
              </a:pathLst>
            </a:custGeom>
            <a:noFill/>
            <a:ln w="6350" cap="flat" cmpd="sng">
              <a:solidFill>
                <a:schemeClr val="tx1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0384" name="文本框 1890383"/>
            <p:cNvSpPr txBox="1"/>
            <p:nvPr/>
          </p:nvSpPr>
          <p:spPr>
            <a:xfrm flipH="1">
              <a:off x="2422" y="2539"/>
              <a:ext cx="1246" cy="186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200">
                  <a:latin typeface="Arial" panose="020B0604020202020204" pitchFamily="34" charset="0"/>
                </a:rPr>
                <a:t>…</a:t>
              </a:r>
              <a:endParaRPr lang="en-US" altLang="zh-CN" sz="1200">
                <a:latin typeface="Arial" panose="020B0604020202020204" pitchFamily="34" charset="0"/>
              </a:endParaRPr>
            </a:p>
          </p:txBody>
        </p:sp>
        <p:sp>
          <p:nvSpPr>
            <p:cNvPr id="1890385" name="文本框 1890384"/>
            <p:cNvSpPr txBox="1"/>
            <p:nvPr/>
          </p:nvSpPr>
          <p:spPr>
            <a:xfrm flipH="1">
              <a:off x="2481" y="1555"/>
              <a:ext cx="1127" cy="186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200" b="0">
                  <a:latin typeface="Arial" panose="020B0604020202020204" pitchFamily="34" charset="0"/>
                </a:rPr>
                <a:t>…</a:t>
              </a:r>
              <a:endParaRPr lang="en-US" altLang="zh-CN" sz="1200" b="0">
                <a:latin typeface="Arial" panose="020B0604020202020204" pitchFamily="34" charset="0"/>
              </a:endParaRPr>
            </a:p>
          </p:txBody>
        </p:sp>
        <p:sp>
          <p:nvSpPr>
            <p:cNvPr id="1890386" name="文本框 1890385"/>
            <p:cNvSpPr txBox="1"/>
            <p:nvPr/>
          </p:nvSpPr>
          <p:spPr>
            <a:xfrm flipH="1">
              <a:off x="2481" y="3533"/>
              <a:ext cx="1127" cy="185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200" b="0">
                  <a:latin typeface="Arial" panose="020B0604020202020204" pitchFamily="34" charset="0"/>
                </a:rPr>
                <a:t>…</a:t>
              </a:r>
              <a:endParaRPr lang="en-US" altLang="zh-CN" sz="1200" b="0">
                <a:latin typeface="Arial" panose="020B0604020202020204" pitchFamily="34" charset="0"/>
              </a:endParaRPr>
            </a:p>
          </p:txBody>
        </p:sp>
        <p:sp>
          <p:nvSpPr>
            <p:cNvPr id="1890387" name="文本框 1890386"/>
            <p:cNvSpPr txBox="1"/>
            <p:nvPr/>
          </p:nvSpPr>
          <p:spPr>
            <a:xfrm flipH="1">
              <a:off x="3864" y="2539"/>
              <a:ext cx="1125" cy="186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200" b="0">
                  <a:latin typeface="Arial" panose="020B0604020202020204" pitchFamily="34" charset="0"/>
                </a:rPr>
                <a:t>…</a:t>
              </a:r>
              <a:endParaRPr lang="en-US" altLang="zh-CN" sz="1200" b="0">
                <a:latin typeface="Arial" panose="020B0604020202020204" pitchFamily="34" charset="0"/>
              </a:endParaRPr>
            </a:p>
          </p:txBody>
        </p:sp>
        <p:sp>
          <p:nvSpPr>
            <p:cNvPr id="1890388" name="文本框 1890387"/>
            <p:cNvSpPr txBox="1"/>
            <p:nvPr/>
          </p:nvSpPr>
          <p:spPr>
            <a:xfrm flipH="1">
              <a:off x="1108" y="2539"/>
              <a:ext cx="1127" cy="186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200" b="0">
                  <a:latin typeface="Arial" panose="020B0604020202020204" pitchFamily="34" charset="0"/>
                </a:rPr>
                <a:t>…</a:t>
              </a:r>
              <a:endParaRPr lang="en-US" altLang="zh-CN" sz="1200" b="0">
                <a:latin typeface="Arial" panose="020B0604020202020204" pitchFamily="34" charset="0"/>
              </a:endParaRPr>
            </a:p>
          </p:txBody>
        </p:sp>
        <p:sp>
          <p:nvSpPr>
            <p:cNvPr id="1890389" name="文本框 1890388"/>
            <p:cNvSpPr txBox="1"/>
            <p:nvPr/>
          </p:nvSpPr>
          <p:spPr>
            <a:xfrm flipH="1">
              <a:off x="1277" y="3241"/>
              <a:ext cx="1127" cy="185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200" b="0">
                  <a:latin typeface="Arial" panose="020B0604020202020204" pitchFamily="34" charset="0"/>
                </a:rPr>
                <a:t>…</a:t>
              </a:r>
              <a:endParaRPr lang="en-US" altLang="zh-CN" sz="1200" b="0">
                <a:latin typeface="Arial" panose="020B0604020202020204" pitchFamily="34" charset="0"/>
              </a:endParaRPr>
            </a:p>
          </p:txBody>
        </p:sp>
        <p:sp>
          <p:nvSpPr>
            <p:cNvPr id="1890390" name="文本框 1890389"/>
            <p:cNvSpPr txBox="1"/>
            <p:nvPr/>
          </p:nvSpPr>
          <p:spPr>
            <a:xfrm flipH="1">
              <a:off x="3679" y="3241"/>
              <a:ext cx="1127" cy="185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200" b="0">
                  <a:latin typeface="Arial" panose="020B0604020202020204" pitchFamily="34" charset="0"/>
                </a:rPr>
                <a:t>…</a:t>
              </a:r>
              <a:endParaRPr lang="en-US" altLang="zh-CN" sz="1200" b="0">
                <a:latin typeface="Arial" panose="020B0604020202020204" pitchFamily="34" charset="0"/>
              </a:endParaRPr>
            </a:p>
          </p:txBody>
        </p:sp>
        <p:sp>
          <p:nvSpPr>
            <p:cNvPr id="1890391" name="文本框 1890390"/>
            <p:cNvSpPr txBox="1"/>
            <p:nvPr/>
          </p:nvSpPr>
          <p:spPr>
            <a:xfrm flipH="1">
              <a:off x="1277" y="1841"/>
              <a:ext cx="1127" cy="185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200" b="0">
                  <a:latin typeface="Arial" panose="020B0604020202020204" pitchFamily="34" charset="0"/>
                </a:rPr>
                <a:t>…</a:t>
              </a:r>
              <a:endParaRPr lang="en-US" altLang="zh-CN" sz="1200" b="0">
                <a:latin typeface="Arial" panose="020B0604020202020204" pitchFamily="34" charset="0"/>
              </a:endParaRPr>
            </a:p>
          </p:txBody>
        </p:sp>
        <p:sp>
          <p:nvSpPr>
            <p:cNvPr id="1890392" name="文本框 1890391"/>
            <p:cNvSpPr txBox="1"/>
            <p:nvPr/>
          </p:nvSpPr>
          <p:spPr>
            <a:xfrm flipH="1">
              <a:off x="3679" y="1841"/>
              <a:ext cx="1127" cy="185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200" b="0">
                  <a:latin typeface="Arial" panose="020B0604020202020204" pitchFamily="34" charset="0"/>
                </a:rPr>
                <a:t>…</a:t>
              </a:r>
              <a:endParaRPr lang="en-US" altLang="zh-CN" sz="1200" b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/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" name="日期占位符 2"/>
          <p:cNvSpPr/>
          <p:nvPr>
            <p:ph type="dt" sz="half" idx="10"/>
          </p:nvPr>
        </p:nvSpPr>
        <p:spPr/>
        <p:txBody>
          <a:bodyPr/>
          <a:p>
            <a:pPr lvl="0"/>
            <a:fld id="{BB962C8B-B14F-4D97-AF65-F5344CB8AC3E}" type="datetime2">
              <a:rPr lang="zh-CN" altLang="en-US" dirty="0"/>
            </a:fld>
            <a:endParaRPr lang="zh-CN" altLang="en-US" dirty="0"/>
          </a:p>
        </p:txBody>
      </p:sp>
      <p:sp>
        <p:nvSpPr>
          <p:cNvPr id="1936386" name="标题 1936385"/>
          <p:cNvSpPr>
            <a:spLocks noGrp="1"/>
          </p:cNvSpPr>
          <p:nvPr>
            <p:ph type="title"/>
          </p:nvPr>
        </p:nvSpPr>
        <p:spPr>
          <a:ln/>
        </p:spPr>
        <p:txBody>
          <a:bodyPr anchor="b" anchorCtr="0"/>
          <a:p>
            <a:r>
              <a:rPr lang="zh-CN" altLang="en-US" dirty="0"/>
              <a:t>因素（</a:t>
            </a:r>
            <a:r>
              <a:rPr lang="en-US" altLang="zh-CN"/>
              <a:t>3</a:t>
            </a:r>
            <a:r>
              <a:rPr lang="zh-CN" altLang="en-US" dirty="0"/>
              <a:t>）</a:t>
            </a:r>
            <a:endParaRPr lang="zh-CN" altLang="en-US" dirty="0"/>
          </a:p>
        </p:txBody>
      </p:sp>
      <p:grpSp>
        <p:nvGrpSpPr>
          <p:cNvPr id="1936388" name="组合 1936387"/>
          <p:cNvGrpSpPr/>
          <p:nvPr/>
        </p:nvGrpSpPr>
        <p:grpSpPr>
          <a:xfrm>
            <a:off x="1493838" y="1455738"/>
            <a:ext cx="5886450" cy="3773487"/>
            <a:chOff x="986" y="671"/>
            <a:chExt cx="3708" cy="2377"/>
          </a:xfrm>
        </p:grpSpPr>
        <p:sp>
          <p:nvSpPr>
            <p:cNvPr id="1936389" name="直接连接符 1936388"/>
            <p:cNvSpPr/>
            <p:nvPr/>
          </p:nvSpPr>
          <p:spPr>
            <a:xfrm>
              <a:off x="2845" y="671"/>
              <a:ext cx="0" cy="1670"/>
            </a:xfrm>
            <a:prstGeom prst="line">
              <a:avLst/>
            </a:prstGeom>
            <a:ln w="28575" cap="flat" cmpd="sng">
              <a:solidFill>
                <a:schemeClr val="fol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936390" name="直接连接符 1936389"/>
            <p:cNvSpPr/>
            <p:nvPr/>
          </p:nvSpPr>
          <p:spPr>
            <a:xfrm rot="7200000">
              <a:off x="3702" y="1848"/>
              <a:ext cx="0" cy="1984"/>
            </a:xfrm>
            <a:prstGeom prst="line">
              <a:avLst/>
            </a:prstGeom>
            <a:ln w="28575" cap="flat" cmpd="sng">
              <a:solidFill>
                <a:schemeClr val="fol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936391" name="直接连接符 1936390"/>
            <p:cNvSpPr/>
            <p:nvPr/>
          </p:nvSpPr>
          <p:spPr>
            <a:xfrm rot="14400000">
              <a:off x="1978" y="1848"/>
              <a:ext cx="0" cy="1984"/>
            </a:xfrm>
            <a:prstGeom prst="line">
              <a:avLst/>
            </a:prstGeom>
            <a:ln w="28575" cap="flat" cmpd="sng">
              <a:solidFill>
                <a:schemeClr val="fol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936392" name="任意多边形 1936391"/>
            <p:cNvSpPr/>
            <p:nvPr/>
          </p:nvSpPr>
          <p:spPr>
            <a:xfrm rot="18000000">
              <a:off x="1692" y="1928"/>
              <a:ext cx="1742" cy="498"/>
            </a:xfrm>
            <a:custGeom>
              <a:avLst/>
              <a:gdLst>
                <a:gd name="txL" fmla="*/ 7138 w 21600"/>
                <a:gd name="txT" fmla="*/ 7138 h 21600"/>
                <a:gd name="txR" fmla="*/ 14461 w 21600"/>
                <a:gd name="txB" fmla="*/ 14461 h 21600"/>
              </a:gdLst>
              <a:ahLst/>
              <a:cxnLst>
                <a:cxn ang="0">
                  <a:pos x="16261" y="10800"/>
                </a:cxn>
                <a:cxn ang="90">
                  <a:pos x="10800" y="21600"/>
                </a:cxn>
                <a:cxn ang="180">
                  <a:pos x="5338" y="10800"/>
                </a:cxn>
                <a:cxn ang="270">
                  <a:pos x="10800" y="0"/>
                </a:cxn>
              </a:cxnLst>
              <a:rect l="txL" t="txT" r="txR" b="txB"/>
              <a:pathLst>
                <a:path w="21600" h="21600">
                  <a:moveTo>
                    <a:pt x="0" y="0"/>
                  </a:moveTo>
                  <a:lnTo>
                    <a:pt x="10677" y="21600"/>
                  </a:lnTo>
                  <a:lnTo>
                    <a:pt x="10923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36393" name="任意多边形 1936392"/>
            <p:cNvSpPr/>
            <p:nvPr/>
          </p:nvSpPr>
          <p:spPr>
            <a:xfrm rot="10800000">
              <a:off x="1972" y="2411"/>
              <a:ext cx="1742" cy="498"/>
            </a:xfrm>
            <a:custGeom>
              <a:avLst/>
              <a:gdLst>
                <a:gd name="txL" fmla="*/ 7138 w 21600"/>
                <a:gd name="txT" fmla="*/ 7138 h 21600"/>
                <a:gd name="txR" fmla="*/ 14461 w 21600"/>
                <a:gd name="txB" fmla="*/ 14461 h 21600"/>
              </a:gdLst>
              <a:ahLst/>
              <a:cxnLst>
                <a:cxn ang="0">
                  <a:pos x="16261" y="10800"/>
                </a:cxn>
                <a:cxn ang="90">
                  <a:pos x="10800" y="21600"/>
                </a:cxn>
                <a:cxn ang="180">
                  <a:pos x="5338" y="10800"/>
                </a:cxn>
                <a:cxn ang="270">
                  <a:pos x="10800" y="0"/>
                </a:cxn>
              </a:cxnLst>
              <a:rect l="txL" t="txT" r="txR" b="txB"/>
              <a:pathLst>
                <a:path w="21600" h="21600">
                  <a:moveTo>
                    <a:pt x="0" y="0"/>
                  </a:moveTo>
                  <a:lnTo>
                    <a:pt x="10677" y="21600"/>
                  </a:lnTo>
                  <a:lnTo>
                    <a:pt x="10923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36394" name="任意多边形 1936393"/>
            <p:cNvSpPr/>
            <p:nvPr/>
          </p:nvSpPr>
          <p:spPr>
            <a:xfrm rot="3600000">
              <a:off x="2247" y="1925"/>
              <a:ext cx="1742" cy="498"/>
            </a:xfrm>
            <a:custGeom>
              <a:avLst/>
              <a:gdLst>
                <a:gd name="txL" fmla="*/ 7138 w 21600"/>
                <a:gd name="txT" fmla="*/ 7138 h 21600"/>
                <a:gd name="txR" fmla="*/ 14461 w 21600"/>
                <a:gd name="txB" fmla="*/ 14461 h 21600"/>
              </a:gdLst>
              <a:ahLst/>
              <a:cxnLst>
                <a:cxn ang="0">
                  <a:pos x="16261" y="10800"/>
                </a:cxn>
                <a:cxn ang="90">
                  <a:pos x="10800" y="21600"/>
                </a:cxn>
                <a:cxn ang="180">
                  <a:pos x="5338" y="10800"/>
                </a:cxn>
                <a:cxn ang="270">
                  <a:pos x="10800" y="0"/>
                </a:cxn>
              </a:cxnLst>
              <a:rect l="txL" t="txT" r="txR" b="txB"/>
              <a:pathLst>
                <a:path w="21600" h="21600">
                  <a:moveTo>
                    <a:pt x="0" y="0"/>
                  </a:moveTo>
                  <a:lnTo>
                    <a:pt x="10677" y="21600"/>
                  </a:lnTo>
                  <a:lnTo>
                    <a:pt x="10923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/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" name="日期占位符 2"/>
          <p:cNvSpPr/>
          <p:nvPr>
            <p:ph type="dt" sz="half" idx="10"/>
          </p:nvPr>
        </p:nvSpPr>
        <p:spPr/>
        <p:txBody>
          <a:bodyPr/>
          <a:p>
            <a:pPr lvl="0"/>
            <a:fld id="{BB962C8B-B14F-4D97-AF65-F5344CB8AC3E}" type="datetime2">
              <a:rPr lang="zh-CN" altLang="en-US" dirty="0"/>
            </a:fld>
            <a:endParaRPr lang="zh-CN" altLang="en-US" dirty="0"/>
          </a:p>
        </p:txBody>
      </p:sp>
      <p:sp>
        <p:nvSpPr>
          <p:cNvPr id="1937410" name="标题 1937409"/>
          <p:cNvSpPr>
            <a:spLocks noGrp="1"/>
          </p:cNvSpPr>
          <p:nvPr>
            <p:ph type="title"/>
          </p:nvPr>
        </p:nvSpPr>
        <p:spPr>
          <a:ln/>
        </p:spPr>
        <p:txBody>
          <a:bodyPr anchor="b" anchorCtr="0"/>
          <a:p>
            <a:r>
              <a:rPr lang="zh-CN" altLang="en-US" dirty="0"/>
              <a:t>因素（</a:t>
            </a:r>
            <a:r>
              <a:rPr lang="en-US" altLang="zh-CN"/>
              <a:t>4</a:t>
            </a:r>
            <a:r>
              <a:rPr lang="zh-CN" altLang="en-US" dirty="0"/>
              <a:t>）</a:t>
            </a:r>
            <a:endParaRPr lang="zh-CN" altLang="en-US" dirty="0"/>
          </a:p>
        </p:txBody>
      </p:sp>
      <p:sp>
        <p:nvSpPr>
          <p:cNvPr id="1937412" name="任意多边形 1937411"/>
          <p:cNvSpPr/>
          <p:nvPr/>
        </p:nvSpPr>
        <p:spPr>
          <a:xfrm>
            <a:off x="1474788" y="3790950"/>
            <a:ext cx="2808287" cy="2085975"/>
          </a:xfrm>
          <a:custGeom>
            <a:avLst/>
            <a:gdLst/>
            <a:ahLst/>
            <a:cxnLst/>
            <a:pathLst>
              <a:path w="1470" h="1243">
                <a:moveTo>
                  <a:pt x="738" y="0"/>
                </a:moveTo>
                <a:lnTo>
                  <a:pt x="0" y="1243"/>
                </a:lnTo>
                <a:lnTo>
                  <a:pt x="1470" y="1242"/>
                </a:lnTo>
              </a:path>
            </a:pathLst>
          </a:custGeom>
          <a:noFill/>
          <a:ln w="22225" cap="flat" cmpd="sng">
            <a:solidFill>
              <a:schemeClr val="hlink">
                <a:alpha val="100000"/>
              </a:schemeClr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37413" name="任意多边形 1937412"/>
          <p:cNvSpPr/>
          <p:nvPr/>
        </p:nvSpPr>
        <p:spPr>
          <a:xfrm flipH="1">
            <a:off x="4859338" y="3790950"/>
            <a:ext cx="2808287" cy="2085975"/>
          </a:xfrm>
          <a:custGeom>
            <a:avLst/>
            <a:gdLst/>
            <a:ahLst/>
            <a:cxnLst/>
            <a:pathLst>
              <a:path w="1470" h="1243">
                <a:moveTo>
                  <a:pt x="738" y="0"/>
                </a:moveTo>
                <a:lnTo>
                  <a:pt x="0" y="1243"/>
                </a:lnTo>
                <a:lnTo>
                  <a:pt x="1470" y="1242"/>
                </a:lnTo>
              </a:path>
            </a:pathLst>
          </a:custGeom>
          <a:noFill/>
          <a:ln w="22225" cap="flat" cmpd="sng">
            <a:solidFill>
              <a:schemeClr val="hlink">
                <a:alpha val="100000"/>
              </a:schemeClr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37414" name="任意多边形 1937413"/>
          <p:cNvSpPr/>
          <p:nvPr/>
        </p:nvSpPr>
        <p:spPr>
          <a:xfrm>
            <a:off x="3167063" y="1268413"/>
            <a:ext cx="2827337" cy="2116137"/>
          </a:xfrm>
          <a:custGeom>
            <a:avLst/>
            <a:gdLst/>
            <a:ahLst/>
            <a:cxnLst/>
            <a:pathLst>
              <a:path w="1477" h="1261">
                <a:moveTo>
                  <a:pt x="0" y="1260"/>
                </a:moveTo>
                <a:lnTo>
                  <a:pt x="730" y="0"/>
                </a:lnTo>
                <a:lnTo>
                  <a:pt x="1477" y="1261"/>
                </a:lnTo>
              </a:path>
            </a:pathLst>
          </a:custGeom>
          <a:noFill/>
          <a:ln w="22225" cap="flat" cmpd="sng">
            <a:solidFill>
              <a:schemeClr val="hlink">
                <a:alpha val="100000"/>
              </a:schemeClr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37415" name="等腰三角形 1937414"/>
          <p:cNvSpPr/>
          <p:nvPr/>
        </p:nvSpPr>
        <p:spPr>
          <a:xfrm flipH="1" flipV="1">
            <a:off x="3108325" y="3636963"/>
            <a:ext cx="2913063" cy="2162175"/>
          </a:xfrm>
          <a:prstGeom prst="triangle">
            <a:avLst>
              <a:gd name="adj" fmla="val 50000"/>
            </a:avLst>
          </a:prstGeom>
          <a:solidFill>
            <a:schemeClr val="folHlink"/>
          </a:solidFill>
          <a:ln w="6350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937416" name="文本框 1937415"/>
          <p:cNvSpPr txBox="1"/>
          <p:nvPr/>
        </p:nvSpPr>
        <p:spPr>
          <a:xfrm>
            <a:off x="3417888" y="3644900"/>
            <a:ext cx="2305050" cy="3937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en-US" altLang="zh-CN" b="0">
                <a:solidFill>
                  <a:srgbClr val="FFFF00"/>
                </a:solidFill>
                <a:latin typeface="Verdana" panose="020B0604030504040204" pitchFamily="34" charset="0"/>
                <a:ea typeface="黑体" panose="02010609060101010101" pitchFamily="2" charset="-122"/>
              </a:rPr>
              <a:t>……</a:t>
            </a:r>
            <a:endParaRPr lang="en-US" altLang="zh-CN" b="0">
              <a:solidFill>
                <a:srgbClr val="FFFF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937417" name="等腰三角形 1937416"/>
          <p:cNvSpPr/>
          <p:nvPr/>
        </p:nvSpPr>
        <p:spPr>
          <a:xfrm rot="10800000" flipH="1" flipV="1">
            <a:off x="3913188" y="1341438"/>
            <a:ext cx="1319212" cy="1016000"/>
          </a:xfrm>
          <a:prstGeom prst="triangle">
            <a:avLst>
              <a:gd name="adj" fmla="val 50000"/>
            </a:avLst>
          </a:prstGeom>
          <a:solidFill>
            <a:schemeClr val="folHlink"/>
          </a:solidFill>
          <a:ln w="6350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937418" name="等腰三角形 1937417"/>
          <p:cNvSpPr/>
          <p:nvPr/>
        </p:nvSpPr>
        <p:spPr>
          <a:xfrm rot="10800000" flipH="1" flipV="1">
            <a:off x="6230938" y="4800600"/>
            <a:ext cx="1319212" cy="1016000"/>
          </a:xfrm>
          <a:prstGeom prst="triangle">
            <a:avLst>
              <a:gd name="adj" fmla="val 50000"/>
            </a:avLst>
          </a:prstGeom>
          <a:solidFill>
            <a:schemeClr val="folHlink"/>
          </a:solidFill>
          <a:ln w="6350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937419" name="等腰三角形 1937418"/>
          <p:cNvSpPr/>
          <p:nvPr/>
        </p:nvSpPr>
        <p:spPr>
          <a:xfrm rot="10800000" flipH="1" flipV="1">
            <a:off x="1581150" y="4810125"/>
            <a:ext cx="1319213" cy="1016000"/>
          </a:xfrm>
          <a:prstGeom prst="triangle">
            <a:avLst>
              <a:gd name="adj" fmla="val 50000"/>
            </a:avLst>
          </a:prstGeom>
          <a:solidFill>
            <a:schemeClr val="folHlink"/>
          </a:solidFill>
          <a:ln w="6350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937420" name="文本框 1937419"/>
          <p:cNvSpPr txBox="1"/>
          <p:nvPr/>
        </p:nvSpPr>
        <p:spPr>
          <a:xfrm rot="2400000">
            <a:off x="5622925" y="4357688"/>
            <a:ext cx="1339850" cy="3254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en-US" altLang="zh-CN" sz="1400">
                <a:solidFill>
                  <a:schemeClr val="folHlink"/>
                </a:solidFill>
                <a:latin typeface="Verdana" panose="020B0604030504040204" pitchFamily="34" charset="0"/>
                <a:ea typeface="黑体" panose="02010609060101010101" pitchFamily="2" charset="-122"/>
              </a:rPr>
              <a:t>……</a:t>
            </a:r>
            <a:r>
              <a:rPr lang="en-US" altLang="zh-CN" sz="1400">
                <a:solidFill>
                  <a:schemeClr val="folHlink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</a:t>
            </a:r>
            <a:endParaRPr lang="en-US" altLang="zh-CN" sz="1400">
              <a:solidFill>
                <a:schemeClr val="folHlink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937421" name="文本框 1937420"/>
          <p:cNvSpPr txBox="1"/>
          <p:nvPr/>
        </p:nvSpPr>
        <p:spPr>
          <a:xfrm>
            <a:off x="3922713" y="2492375"/>
            <a:ext cx="1296987" cy="4270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ct val="110000"/>
              </a:lnSpc>
              <a:spcBef>
                <a:spcPct val="50000"/>
              </a:spcBef>
            </a:pPr>
            <a:endParaRPr sz="2000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937422" name="文本框 1937421"/>
          <p:cNvSpPr txBox="1"/>
          <p:nvPr/>
        </p:nvSpPr>
        <p:spPr>
          <a:xfrm>
            <a:off x="3995738" y="1989138"/>
            <a:ext cx="1081087" cy="3603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en-US" altLang="zh-CN" sz="1600">
                <a:solidFill>
                  <a:srgbClr val="FFFF00"/>
                </a:solidFill>
                <a:latin typeface="Verdana" panose="020B0604030504040204" pitchFamily="34" charset="0"/>
                <a:ea typeface="黑体" panose="02010609060101010101" pitchFamily="2" charset="-122"/>
              </a:rPr>
              <a:t>……</a:t>
            </a:r>
            <a:endParaRPr lang="en-US" altLang="zh-CN" sz="1600">
              <a:solidFill>
                <a:srgbClr val="FFFF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937423" name="文本框 1937422"/>
          <p:cNvSpPr txBox="1"/>
          <p:nvPr/>
        </p:nvSpPr>
        <p:spPr>
          <a:xfrm>
            <a:off x="3851275" y="2349500"/>
            <a:ext cx="1512888" cy="325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en-US" altLang="zh-CN" sz="1400">
                <a:solidFill>
                  <a:schemeClr val="folHlink"/>
                </a:solidFill>
                <a:latin typeface="Verdana" panose="020B0604030504040204" pitchFamily="34" charset="0"/>
                <a:ea typeface="黑体" panose="02010609060101010101" pitchFamily="2" charset="-122"/>
              </a:rPr>
              <a:t>……</a:t>
            </a:r>
            <a:endParaRPr lang="en-US" altLang="zh-CN" sz="1400">
              <a:solidFill>
                <a:schemeClr val="folHlink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937424" name="文本框 1937423"/>
          <p:cNvSpPr txBox="1"/>
          <p:nvPr/>
        </p:nvSpPr>
        <p:spPr>
          <a:xfrm>
            <a:off x="1617663" y="5445125"/>
            <a:ext cx="1225550" cy="3603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en-US" altLang="zh-CN" sz="1600">
                <a:solidFill>
                  <a:srgbClr val="FFFF00"/>
                </a:solidFill>
                <a:latin typeface="Verdana" panose="020B0604030504040204" pitchFamily="34" charset="0"/>
                <a:ea typeface="黑体" panose="02010609060101010101" pitchFamily="2" charset="-122"/>
              </a:rPr>
              <a:t>……</a:t>
            </a:r>
            <a:endParaRPr lang="en-US" altLang="zh-CN" sz="1600">
              <a:solidFill>
                <a:srgbClr val="FFFF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937425" name="文本框 1937424"/>
          <p:cNvSpPr txBox="1"/>
          <p:nvPr/>
        </p:nvSpPr>
        <p:spPr>
          <a:xfrm>
            <a:off x="6297613" y="5445125"/>
            <a:ext cx="1225550" cy="3603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en-US" altLang="zh-CN" sz="1600">
                <a:solidFill>
                  <a:srgbClr val="FFFF00"/>
                </a:solidFill>
                <a:latin typeface="Verdana" panose="020B0604030504040204" pitchFamily="34" charset="0"/>
                <a:ea typeface="黑体" panose="02010609060101010101" pitchFamily="2" charset="-122"/>
              </a:rPr>
              <a:t>……</a:t>
            </a:r>
            <a:endParaRPr lang="en-US" altLang="zh-CN" sz="1600">
              <a:solidFill>
                <a:srgbClr val="FFFF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937426" name="文本框 1937425"/>
          <p:cNvSpPr txBox="1"/>
          <p:nvPr/>
        </p:nvSpPr>
        <p:spPr>
          <a:xfrm rot="19500000">
            <a:off x="2154238" y="4202113"/>
            <a:ext cx="1247775" cy="3254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en-US" altLang="zh-CN" sz="1400">
                <a:solidFill>
                  <a:schemeClr val="folHlink"/>
                </a:solidFill>
                <a:latin typeface="Verdana" panose="020B0604030504040204" pitchFamily="34" charset="0"/>
                <a:ea typeface="黑体" panose="02010609060101010101" pitchFamily="2" charset="-122"/>
              </a:rPr>
              <a:t>……</a:t>
            </a:r>
            <a:endParaRPr lang="en-US" altLang="zh-CN" sz="1400">
              <a:solidFill>
                <a:schemeClr val="folHlink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/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" name="日期占位符 2"/>
          <p:cNvSpPr/>
          <p:nvPr>
            <p:ph type="dt" sz="half" idx="10"/>
          </p:nvPr>
        </p:nvSpPr>
        <p:spPr/>
        <p:txBody>
          <a:bodyPr/>
          <a:p>
            <a:pPr lvl="0"/>
            <a:fld id="{BB962C8B-B14F-4D97-AF65-F5344CB8AC3E}" type="datetime2">
              <a:rPr lang="zh-CN" altLang="en-US" dirty="0"/>
            </a:fld>
            <a:endParaRPr lang="zh-CN" altLang="en-US" dirty="0"/>
          </a:p>
        </p:txBody>
      </p:sp>
      <p:sp>
        <p:nvSpPr>
          <p:cNvPr id="1891330" name="标题 1891329"/>
          <p:cNvSpPr>
            <a:spLocks noGrp="1"/>
          </p:cNvSpPr>
          <p:nvPr>
            <p:ph type="title"/>
          </p:nvPr>
        </p:nvSpPr>
        <p:spPr>
          <a:ln/>
        </p:spPr>
        <p:txBody>
          <a:bodyPr anchor="b" anchorCtr="0"/>
          <a:p>
            <a:r>
              <a:rPr lang="zh-CN" altLang="en-US" dirty="0"/>
              <a:t>因素（</a:t>
            </a:r>
            <a:r>
              <a:rPr lang="en-US" altLang="zh-CN"/>
              <a:t>5</a:t>
            </a:r>
            <a:r>
              <a:rPr lang="zh-CN" altLang="en-US" dirty="0"/>
              <a:t>）</a:t>
            </a:r>
            <a:endParaRPr lang="zh-CN" altLang="en-US" dirty="0"/>
          </a:p>
        </p:txBody>
      </p:sp>
      <p:grpSp>
        <p:nvGrpSpPr>
          <p:cNvPr id="1891342" name="组合 1891341"/>
          <p:cNvGrpSpPr/>
          <p:nvPr/>
        </p:nvGrpSpPr>
        <p:grpSpPr>
          <a:xfrm>
            <a:off x="322263" y="1557338"/>
            <a:ext cx="2520950" cy="1295400"/>
            <a:chOff x="999" y="1778"/>
            <a:chExt cx="4242" cy="2014"/>
          </a:xfrm>
        </p:grpSpPr>
        <p:sp>
          <p:nvSpPr>
            <p:cNvPr id="1891332" name="椭圆 1891331"/>
            <p:cNvSpPr/>
            <p:nvPr/>
          </p:nvSpPr>
          <p:spPr>
            <a:xfrm>
              <a:off x="1344" y="1778"/>
              <a:ext cx="3560" cy="2014"/>
            </a:xfrm>
            <a:prstGeom prst="ellipse">
              <a:avLst/>
            </a:prstGeom>
            <a:solidFill>
              <a:schemeClr val="folHlink"/>
            </a:solidFill>
            <a:ln w="6350" cap="flat" cmpd="sng">
              <a:solidFill>
                <a:schemeClr val="accent2"/>
              </a:solidFill>
              <a:prstDash val="solid"/>
              <a:headEnd type="none" w="med" len="med"/>
              <a:tailEnd type="none" w="med" len="med"/>
            </a:ln>
            <a:effectLst>
              <a:outerShdw dist="35921" dir="2699999" algn="ctr" rotWithShape="0">
                <a:schemeClr val="hlink"/>
              </a:outerShdw>
            </a:effectLst>
          </p:spPr>
          <p:txBody>
            <a:bodyPr/>
            <a:p>
              <a:endParaRPr lang="zh-CN" altLang="en-US"/>
            </a:p>
          </p:txBody>
        </p:sp>
        <p:sp>
          <p:nvSpPr>
            <p:cNvPr id="1891333" name="椭圆 1891332"/>
            <p:cNvSpPr/>
            <p:nvPr/>
          </p:nvSpPr>
          <p:spPr>
            <a:xfrm>
              <a:off x="1000" y="1782"/>
              <a:ext cx="1400" cy="652"/>
            </a:xfrm>
            <a:prstGeom prst="ellipse">
              <a:avLst/>
            </a:prstGeom>
            <a:solidFill>
              <a:schemeClr val="bg1"/>
            </a:solidFill>
            <a:ln w="63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1334" name="文本框 1891333"/>
            <p:cNvSpPr txBox="1"/>
            <p:nvPr/>
          </p:nvSpPr>
          <p:spPr>
            <a:xfrm flipH="1">
              <a:off x="1101" y="1968"/>
              <a:ext cx="1220" cy="284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200" b="0">
                  <a:latin typeface="Arial" panose="020B0604020202020204" pitchFamily="34" charset="0"/>
                </a:rPr>
                <a:t>…</a:t>
              </a:r>
              <a:endParaRPr lang="en-US" altLang="zh-CN" sz="1200" b="0">
                <a:latin typeface="Arial" panose="020B0604020202020204" pitchFamily="34" charset="0"/>
              </a:endParaRPr>
            </a:p>
          </p:txBody>
        </p:sp>
        <p:sp>
          <p:nvSpPr>
            <p:cNvPr id="1891335" name="椭圆 1891334"/>
            <p:cNvSpPr/>
            <p:nvPr/>
          </p:nvSpPr>
          <p:spPr>
            <a:xfrm>
              <a:off x="999" y="3121"/>
              <a:ext cx="1400" cy="652"/>
            </a:xfrm>
            <a:prstGeom prst="ellipse">
              <a:avLst/>
            </a:prstGeom>
            <a:solidFill>
              <a:schemeClr val="bg1"/>
            </a:solidFill>
            <a:ln w="63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1336" name="文本框 1891335"/>
            <p:cNvSpPr txBox="1"/>
            <p:nvPr/>
          </p:nvSpPr>
          <p:spPr>
            <a:xfrm flipH="1">
              <a:off x="1098" y="3308"/>
              <a:ext cx="1221" cy="284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200" b="0">
                  <a:latin typeface="Arial" panose="020B0604020202020204" pitchFamily="34" charset="0"/>
                </a:rPr>
                <a:t>…</a:t>
              </a:r>
              <a:endParaRPr lang="en-US" altLang="zh-CN" sz="1200" b="0">
                <a:latin typeface="Arial" panose="020B0604020202020204" pitchFamily="34" charset="0"/>
              </a:endParaRPr>
            </a:p>
          </p:txBody>
        </p:sp>
        <p:sp>
          <p:nvSpPr>
            <p:cNvPr id="1891337" name="文本框 1891336"/>
            <p:cNvSpPr txBox="1"/>
            <p:nvPr/>
          </p:nvSpPr>
          <p:spPr>
            <a:xfrm flipH="1">
              <a:off x="2284" y="2644"/>
              <a:ext cx="1683" cy="284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200">
                  <a:latin typeface="Arial" panose="020B0604020202020204" pitchFamily="34" charset="0"/>
                </a:rPr>
                <a:t>…</a:t>
              </a:r>
              <a:endParaRPr lang="en-US" altLang="zh-CN" sz="1200">
                <a:latin typeface="Arial" panose="020B0604020202020204" pitchFamily="34" charset="0"/>
              </a:endParaRPr>
            </a:p>
          </p:txBody>
        </p:sp>
        <p:sp>
          <p:nvSpPr>
            <p:cNvPr id="1891338" name="椭圆 1891337"/>
            <p:cNvSpPr/>
            <p:nvPr/>
          </p:nvSpPr>
          <p:spPr>
            <a:xfrm>
              <a:off x="3842" y="1782"/>
              <a:ext cx="1399" cy="652"/>
            </a:xfrm>
            <a:prstGeom prst="ellipse">
              <a:avLst/>
            </a:prstGeom>
            <a:solidFill>
              <a:schemeClr val="bg1"/>
            </a:solidFill>
            <a:ln w="63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1339" name="文本框 1891338"/>
            <p:cNvSpPr txBox="1"/>
            <p:nvPr/>
          </p:nvSpPr>
          <p:spPr>
            <a:xfrm flipH="1">
              <a:off x="3935" y="1968"/>
              <a:ext cx="1218" cy="284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200" b="0">
                  <a:latin typeface="Arial" panose="020B0604020202020204" pitchFamily="34" charset="0"/>
                </a:rPr>
                <a:t>…</a:t>
              </a:r>
              <a:endParaRPr lang="en-US" altLang="zh-CN" sz="1200" b="0">
                <a:latin typeface="Arial" panose="020B0604020202020204" pitchFamily="34" charset="0"/>
              </a:endParaRPr>
            </a:p>
          </p:txBody>
        </p:sp>
        <p:sp>
          <p:nvSpPr>
            <p:cNvPr id="1891340" name="椭圆 1891339"/>
            <p:cNvSpPr/>
            <p:nvPr/>
          </p:nvSpPr>
          <p:spPr>
            <a:xfrm>
              <a:off x="3842" y="3121"/>
              <a:ext cx="1399" cy="652"/>
            </a:xfrm>
            <a:prstGeom prst="ellipse">
              <a:avLst/>
            </a:prstGeom>
            <a:solidFill>
              <a:schemeClr val="bg1"/>
            </a:solidFill>
            <a:ln w="63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1341" name="文本框 1891340"/>
            <p:cNvSpPr txBox="1"/>
            <p:nvPr/>
          </p:nvSpPr>
          <p:spPr>
            <a:xfrm flipH="1">
              <a:off x="3935" y="3308"/>
              <a:ext cx="1218" cy="284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200" b="0">
                  <a:latin typeface="Arial" panose="020B0604020202020204" pitchFamily="34" charset="0"/>
                </a:rPr>
                <a:t>…</a:t>
              </a:r>
              <a:endParaRPr lang="en-US" altLang="zh-CN" sz="1200" b="0">
                <a:latin typeface="Arial" panose="020B0604020202020204" pitchFamily="34" charset="0"/>
              </a:endParaRPr>
            </a:p>
          </p:txBody>
        </p:sp>
      </p:grpSp>
      <p:grpSp>
        <p:nvGrpSpPr>
          <p:cNvPr id="1891343" name="组合 1891342"/>
          <p:cNvGrpSpPr/>
          <p:nvPr/>
        </p:nvGrpSpPr>
        <p:grpSpPr>
          <a:xfrm>
            <a:off x="2987675" y="1339850"/>
            <a:ext cx="2951163" cy="1512888"/>
            <a:chOff x="676" y="1519"/>
            <a:chExt cx="4889" cy="2416"/>
          </a:xfrm>
        </p:grpSpPr>
        <p:sp>
          <p:nvSpPr>
            <p:cNvPr id="1891344" name="椭圆 1891343"/>
            <p:cNvSpPr/>
            <p:nvPr/>
          </p:nvSpPr>
          <p:spPr>
            <a:xfrm>
              <a:off x="1301" y="1806"/>
              <a:ext cx="3560" cy="2014"/>
            </a:xfrm>
            <a:prstGeom prst="ellipse">
              <a:avLst/>
            </a:prstGeom>
            <a:solidFill>
              <a:schemeClr val="folHlink"/>
            </a:solidFill>
            <a:ln w="6350" cap="flat" cmpd="sng">
              <a:solidFill>
                <a:schemeClr val="accent2"/>
              </a:solidFill>
              <a:prstDash val="solid"/>
              <a:headEnd type="none" w="med" len="med"/>
              <a:tailEnd type="none" w="med" len="med"/>
            </a:ln>
            <a:effectLst>
              <a:outerShdw dist="35921" dir="2699999" algn="ctr" rotWithShape="0">
                <a:schemeClr val="hlink"/>
              </a:outerShdw>
            </a:effectLst>
          </p:spPr>
          <p:txBody>
            <a:bodyPr/>
            <a:p>
              <a:endParaRPr lang="zh-CN" altLang="en-US"/>
            </a:p>
          </p:txBody>
        </p:sp>
        <p:sp>
          <p:nvSpPr>
            <p:cNvPr id="1891345" name="椭圆 1891344"/>
            <p:cNvSpPr/>
            <p:nvPr/>
          </p:nvSpPr>
          <p:spPr>
            <a:xfrm>
              <a:off x="676" y="2163"/>
              <a:ext cx="1400" cy="652"/>
            </a:xfrm>
            <a:prstGeom prst="ellipse">
              <a:avLst/>
            </a:prstGeom>
            <a:solidFill>
              <a:schemeClr val="bg1"/>
            </a:solidFill>
            <a:ln w="63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1346" name="文本框 1891345"/>
            <p:cNvSpPr txBox="1"/>
            <p:nvPr/>
          </p:nvSpPr>
          <p:spPr>
            <a:xfrm flipH="1">
              <a:off x="776" y="2345"/>
              <a:ext cx="1218" cy="292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200" b="0">
                  <a:latin typeface="Arial" panose="020B0604020202020204" pitchFamily="34" charset="0"/>
                </a:rPr>
                <a:t>…</a:t>
              </a:r>
              <a:endParaRPr lang="en-US" altLang="zh-CN" sz="1200" b="0">
                <a:latin typeface="Arial" panose="020B0604020202020204" pitchFamily="34" charset="0"/>
              </a:endParaRPr>
            </a:p>
          </p:txBody>
        </p:sp>
        <p:sp>
          <p:nvSpPr>
            <p:cNvPr id="1891347" name="椭圆 1891346"/>
            <p:cNvSpPr/>
            <p:nvPr/>
          </p:nvSpPr>
          <p:spPr>
            <a:xfrm>
              <a:off x="1300" y="3283"/>
              <a:ext cx="1400" cy="652"/>
            </a:xfrm>
            <a:prstGeom prst="ellipse">
              <a:avLst/>
            </a:prstGeom>
            <a:solidFill>
              <a:schemeClr val="bg1"/>
            </a:solidFill>
            <a:ln w="63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1348" name="文本框 1891347"/>
            <p:cNvSpPr txBox="1"/>
            <p:nvPr/>
          </p:nvSpPr>
          <p:spPr>
            <a:xfrm flipH="1">
              <a:off x="1397" y="3466"/>
              <a:ext cx="1217" cy="292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200" b="0">
                  <a:latin typeface="Arial" panose="020B0604020202020204" pitchFamily="34" charset="0"/>
                </a:rPr>
                <a:t>…</a:t>
              </a:r>
              <a:endParaRPr lang="en-US" altLang="zh-CN" sz="1200" b="0">
                <a:latin typeface="Arial" panose="020B0604020202020204" pitchFamily="34" charset="0"/>
              </a:endParaRPr>
            </a:p>
          </p:txBody>
        </p:sp>
        <p:sp>
          <p:nvSpPr>
            <p:cNvPr id="1891349" name="椭圆 1891348"/>
            <p:cNvSpPr/>
            <p:nvPr/>
          </p:nvSpPr>
          <p:spPr>
            <a:xfrm>
              <a:off x="2381" y="1519"/>
              <a:ext cx="1400" cy="652"/>
            </a:xfrm>
            <a:prstGeom prst="ellipse">
              <a:avLst/>
            </a:prstGeom>
            <a:solidFill>
              <a:schemeClr val="bg1"/>
            </a:solidFill>
            <a:ln w="63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1350" name="文本框 1891349"/>
            <p:cNvSpPr txBox="1"/>
            <p:nvPr/>
          </p:nvSpPr>
          <p:spPr>
            <a:xfrm flipH="1">
              <a:off x="2472" y="1704"/>
              <a:ext cx="1221" cy="292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200" b="0">
                  <a:latin typeface="Arial" panose="020B0604020202020204" pitchFamily="34" charset="0"/>
                </a:rPr>
                <a:t>…</a:t>
              </a:r>
              <a:endParaRPr lang="en-US" altLang="zh-CN" sz="1200" b="0">
                <a:latin typeface="Arial" panose="020B0604020202020204" pitchFamily="34" charset="0"/>
              </a:endParaRPr>
            </a:p>
          </p:txBody>
        </p:sp>
        <p:sp>
          <p:nvSpPr>
            <p:cNvPr id="1891351" name="椭圆 1891350"/>
            <p:cNvSpPr/>
            <p:nvPr/>
          </p:nvSpPr>
          <p:spPr>
            <a:xfrm>
              <a:off x="4165" y="2163"/>
              <a:ext cx="1400" cy="652"/>
            </a:xfrm>
            <a:prstGeom prst="ellipse">
              <a:avLst/>
            </a:prstGeom>
            <a:solidFill>
              <a:schemeClr val="bg1"/>
            </a:solidFill>
            <a:ln w="63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1352" name="文本框 1891351"/>
            <p:cNvSpPr txBox="1"/>
            <p:nvPr/>
          </p:nvSpPr>
          <p:spPr>
            <a:xfrm flipH="1">
              <a:off x="4263" y="2345"/>
              <a:ext cx="1220" cy="292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200" b="0">
                  <a:latin typeface="Arial" panose="020B0604020202020204" pitchFamily="34" charset="0"/>
                </a:rPr>
                <a:t>…</a:t>
              </a:r>
              <a:endParaRPr lang="en-US" altLang="zh-CN" sz="1200" b="0">
                <a:latin typeface="Arial" panose="020B0604020202020204" pitchFamily="34" charset="0"/>
              </a:endParaRPr>
            </a:p>
          </p:txBody>
        </p:sp>
        <p:sp>
          <p:nvSpPr>
            <p:cNvPr id="1891353" name="椭圆 1891352"/>
            <p:cNvSpPr/>
            <p:nvPr/>
          </p:nvSpPr>
          <p:spPr>
            <a:xfrm>
              <a:off x="3452" y="3283"/>
              <a:ext cx="1399" cy="652"/>
            </a:xfrm>
            <a:prstGeom prst="ellipse">
              <a:avLst/>
            </a:prstGeom>
            <a:solidFill>
              <a:schemeClr val="bg1"/>
            </a:solidFill>
            <a:ln w="63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1354" name="文本框 1891353"/>
            <p:cNvSpPr txBox="1"/>
            <p:nvPr/>
          </p:nvSpPr>
          <p:spPr>
            <a:xfrm flipH="1">
              <a:off x="3545" y="3466"/>
              <a:ext cx="1218" cy="292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200" b="0">
                  <a:latin typeface="Arial" panose="020B0604020202020204" pitchFamily="34" charset="0"/>
                </a:rPr>
                <a:t>…</a:t>
              </a:r>
              <a:endParaRPr lang="en-US" altLang="zh-CN" sz="1200" b="0">
                <a:latin typeface="Arial" panose="020B0604020202020204" pitchFamily="34" charset="0"/>
              </a:endParaRPr>
            </a:p>
          </p:txBody>
        </p:sp>
        <p:sp>
          <p:nvSpPr>
            <p:cNvPr id="1891355" name="文本框 1891354"/>
            <p:cNvSpPr txBox="1"/>
            <p:nvPr/>
          </p:nvSpPr>
          <p:spPr>
            <a:xfrm flipH="1">
              <a:off x="2241" y="2645"/>
              <a:ext cx="1683" cy="291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200">
                  <a:latin typeface="Arial" panose="020B0604020202020204" pitchFamily="34" charset="0"/>
                </a:rPr>
                <a:t>…</a:t>
              </a:r>
              <a:endParaRPr lang="en-US" altLang="zh-CN" sz="1200">
                <a:latin typeface="Arial" panose="020B0604020202020204" pitchFamily="34" charset="0"/>
              </a:endParaRPr>
            </a:p>
          </p:txBody>
        </p:sp>
      </p:grpSp>
      <p:grpSp>
        <p:nvGrpSpPr>
          <p:cNvPr id="1891356" name="组合 1891355"/>
          <p:cNvGrpSpPr/>
          <p:nvPr/>
        </p:nvGrpSpPr>
        <p:grpSpPr>
          <a:xfrm>
            <a:off x="6084888" y="1341438"/>
            <a:ext cx="2771775" cy="1582737"/>
            <a:chOff x="710" y="1519"/>
            <a:chExt cx="4820" cy="2519"/>
          </a:xfrm>
        </p:grpSpPr>
        <p:sp>
          <p:nvSpPr>
            <p:cNvPr id="1891357" name="椭圆 1891356"/>
            <p:cNvSpPr/>
            <p:nvPr/>
          </p:nvSpPr>
          <p:spPr>
            <a:xfrm>
              <a:off x="1308" y="1778"/>
              <a:ext cx="3561" cy="2014"/>
            </a:xfrm>
            <a:prstGeom prst="ellipse">
              <a:avLst/>
            </a:prstGeom>
            <a:solidFill>
              <a:schemeClr val="folHlink"/>
            </a:solidFill>
            <a:ln w="6350" cap="flat" cmpd="sng">
              <a:solidFill>
                <a:schemeClr val="accent2"/>
              </a:solidFill>
              <a:prstDash val="solid"/>
              <a:headEnd type="none" w="med" len="med"/>
              <a:tailEnd type="none" w="med" len="med"/>
            </a:ln>
            <a:effectLst>
              <a:outerShdw dist="35921" dir="2699999" algn="ctr" rotWithShape="0">
                <a:schemeClr val="hlink"/>
              </a:outerShdw>
            </a:effectLst>
          </p:spPr>
          <p:txBody>
            <a:bodyPr/>
            <a:p>
              <a:endParaRPr lang="zh-CN" altLang="en-US"/>
            </a:p>
          </p:txBody>
        </p:sp>
        <p:sp>
          <p:nvSpPr>
            <p:cNvPr id="1891358" name="椭圆 1891357"/>
            <p:cNvSpPr/>
            <p:nvPr/>
          </p:nvSpPr>
          <p:spPr>
            <a:xfrm>
              <a:off x="2388" y="1519"/>
              <a:ext cx="1400" cy="652"/>
            </a:xfrm>
            <a:prstGeom prst="ellipse">
              <a:avLst/>
            </a:prstGeom>
            <a:solidFill>
              <a:schemeClr val="bg1"/>
            </a:solidFill>
            <a:ln w="63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1359" name="文本框 1891358"/>
            <p:cNvSpPr txBox="1"/>
            <p:nvPr/>
          </p:nvSpPr>
          <p:spPr>
            <a:xfrm flipH="1">
              <a:off x="2484" y="1702"/>
              <a:ext cx="1221" cy="289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200" b="0">
                  <a:latin typeface="Arial" panose="020B0604020202020204" pitchFamily="34" charset="0"/>
                </a:rPr>
                <a:t>…</a:t>
              </a:r>
              <a:endParaRPr lang="en-US" altLang="zh-CN" sz="1200" b="0">
                <a:latin typeface="Arial" panose="020B0604020202020204" pitchFamily="34" charset="0"/>
              </a:endParaRPr>
            </a:p>
          </p:txBody>
        </p:sp>
        <p:sp>
          <p:nvSpPr>
            <p:cNvPr id="1891360" name="椭圆 1891359"/>
            <p:cNvSpPr/>
            <p:nvPr/>
          </p:nvSpPr>
          <p:spPr>
            <a:xfrm>
              <a:off x="2388" y="3386"/>
              <a:ext cx="1400" cy="652"/>
            </a:xfrm>
            <a:prstGeom prst="ellipse">
              <a:avLst/>
            </a:prstGeom>
            <a:solidFill>
              <a:schemeClr val="bg1"/>
            </a:solidFill>
            <a:ln w="63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1361" name="文本框 1891360"/>
            <p:cNvSpPr txBox="1"/>
            <p:nvPr/>
          </p:nvSpPr>
          <p:spPr>
            <a:xfrm flipH="1">
              <a:off x="2484" y="3569"/>
              <a:ext cx="1221" cy="288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200" b="0">
                  <a:latin typeface="Arial" panose="020B0604020202020204" pitchFamily="34" charset="0"/>
                </a:rPr>
                <a:t>…</a:t>
              </a:r>
              <a:endParaRPr lang="en-US" altLang="zh-CN" sz="1200" b="0">
                <a:latin typeface="Arial" panose="020B0604020202020204" pitchFamily="34" charset="0"/>
              </a:endParaRPr>
            </a:p>
          </p:txBody>
        </p:sp>
        <p:sp>
          <p:nvSpPr>
            <p:cNvPr id="1891362" name="椭圆 1891361"/>
            <p:cNvSpPr/>
            <p:nvPr/>
          </p:nvSpPr>
          <p:spPr>
            <a:xfrm>
              <a:off x="710" y="1953"/>
              <a:ext cx="1400" cy="652"/>
            </a:xfrm>
            <a:prstGeom prst="ellipse">
              <a:avLst/>
            </a:prstGeom>
            <a:solidFill>
              <a:schemeClr val="bg1"/>
            </a:solidFill>
            <a:ln w="63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1363" name="文本框 1891362"/>
            <p:cNvSpPr txBox="1"/>
            <p:nvPr/>
          </p:nvSpPr>
          <p:spPr>
            <a:xfrm flipH="1">
              <a:off x="800" y="2134"/>
              <a:ext cx="1220" cy="288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200" b="0">
                  <a:latin typeface="Arial" panose="020B0604020202020204" pitchFamily="34" charset="0"/>
                </a:rPr>
                <a:t>…</a:t>
              </a:r>
              <a:endParaRPr lang="en-US" altLang="zh-CN" sz="1200" b="0">
                <a:latin typeface="Arial" panose="020B0604020202020204" pitchFamily="34" charset="0"/>
              </a:endParaRPr>
            </a:p>
          </p:txBody>
        </p:sp>
        <p:sp>
          <p:nvSpPr>
            <p:cNvPr id="1891364" name="椭圆 1891363"/>
            <p:cNvSpPr/>
            <p:nvPr/>
          </p:nvSpPr>
          <p:spPr>
            <a:xfrm>
              <a:off x="710" y="2946"/>
              <a:ext cx="1400" cy="652"/>
            </a:xfrm>
            <a:prstGeom prst="ellipse">
              <a:avLst/>
            </a:prstGeom>
            <a:solidFill>
              <a:schemeClr val="bg1"/>
            </a:solidFill>
            <a:ln w="63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1365" name="文本框 1891364"/>
            <p:cNvSpPr txBox="1"/>
            <p:nvPr/>
          </p:nvSpPr>
          <p:spPr>
            <a:xfrm flipH="1">
              <a:off x="800" y="3127"/>
              <a:ext cx="1220" cy="289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200" b="0">
                  <a:latin typeface="Arial" panose="020B0604020202020204" pitchFamily="34" charset="0"/>
                </a:rPr>
                <a:t>…</a:t>
              </a:r>
              <a:endParaRPr lang="en-US" altLang="zh-CN" sz="1200" b="0">
                <a:latin typeface="Arial" panose="020B0604020202020204" pitchFamily="34" charset="0"/>
              </a:endParaRPr>
            </a:p>
          </p:txBody>
        </p:sp>
        <p:sp>
          <p:nvSpPr>
            <p:cNvPr id="1891366" name="椭圆 1891365"/>
            <p:cNvSpPr/>
            <p:nvPr/>
          </p:nvSpPr>
          <p:spPr>
            <a:xfrm>
              <a:off x="4130" y="1953"/>
              <a:ext cx="1400" cy="652"/>
            </a:xfrm>
            <a:prstGeom prst="ellipse">
              <a:avLst/>
            </a:prstGeom>
            <a:solidFill>
              <a:schemeClr val="bg1"/>
            </a:solidFill>
            <a:ln w="63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1367" name="文本框 1891366"/>
            <p:cNvSpPr txBox="1"/>
            <p:nvPr/>
          </p:nvSpPr>
          <p:spPr>
            <a:xfrm flipH="1">
              <a:off x="4225" y="2134"/>
              <a:ext cx="1220" cy="288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200" b="0">
                  <a:latin typeface="Arial" panose="020B0604020202020204" pitchFamily="34" charset="0"/>
                </a:rPr>
                <a:t>…</a:t>
              </a:r>
              <a:endParaRPr lang="en-US" altLang="zh-CN" sz="1200" b="0">
                <a:latin typeface="Arial" panose="020B0604020202020204" pitchFamily="34" charset="0"/>
              </a:endParaRPr>
            </a:p>
          </p:txBody>
        </p:sp>
        <p:sp>
          <p:nvSpPr>
            <p:cNvPr id="1891368" name="椭圆 1891367"/>
            <p:cNvSpPr/>
            <p:nvPr/>
          </p:nvSpPr>
          <p:spPr>
            <a:xfrm>
              <a:off x="4130" y="2946"/>
              <a:ext cx="1400" cy="652"/>
            </a:xfrm>
            <a:prstGeom prst="ellipse">
              <a:avLst/>
            </a:prstGeom>
            <a:solidFill>
              <a:schemeClr val="bg1"/>
            </a:solidFill>
            <a:ln w="63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1369" name="文本框 1891368"/>
            <p:cNvSpPr txBox="1"/>
            <p:nvPr/>
          </p:nvSpPr>
          <p:spPr>
            <a:xfrm flipH="1">
              <a:off x="4225" y="3127"/>
              <a:ext cx="1220" cy="289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200" b="0">
                  <a:latin typeface="Arial" panose="020B0604020202020204" pitchFamily="34" charset="0"/>
                </a:rPr>
                <a:t>…</a:t>
              </a:r>
              <a:endParaRPr lang="en-US" altLang="zh-CN" sz="1200" b="0">
                <a:latin typeface="Arial" panose="020B0604020202020204" pitchFamily="34" charset="0"/>
              </a:endParaRPr>
            </a:p>
          </p:txBody>
        </p:sp>
        <p:sp>
          <p:nvSpPr>
            <p:cNvPr id="1891370" name="文本框 1891369"/>
            <p:cNvSpPr txBox="1"/>
            <p:nvPr/>
          </p:nvSpPr>
          <p:spPr>
            <a:xfrm flipH="1">
              <a:off x="2246" y="2641"/>
              <a:ext cx="1686" cy="288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200">
                  <a:latin typeface="Arial" panose="020B0604020202020204" pitchFamily="34" charset="0"/>
                </a:rPr>
                <a:t>…</a:t>
              </a:r>
              <a:endParaRPr lang="en-US" altLang="zh-CN" sz="1200">
                <a:latin typeface="Arial" panose="020B0604020202020204" pitchFamily="34" charset="0"/>
              </a:endParaRPr>
            </a:p>
          </p:txBody>
        </p:sp>
      </p:grpSp>
      <p:grpSp>
        <p:nvGrpSpPr>
          <p:cNvPr id="1891387" name="组合 1891386"/>
          <p:cNvGrpSpPr/>
          <p:nvPr/>
        </p:nvGrpSpPr>
        <p:grpSpPr>
          <a:xfrm>
            <a:off x="1187450" y="3429000"/>
            <a:ext cx="6629400" cy="2212975"/>
            <a:chOff x="1865" y="1977"/>
            <a:chExt cx="2437" cy="814"/>
          </a:xfrm>
        </p:grpSpPr>
        <p:sp>
          <p:nvSpPr>
            <p:cNvPr id="1891388" name="任意多边形 1891387"/>
            <p:cNvSpPr/>
            <p:nvPr/>
          </p:nvSpPr>
          <p:spPr>
            <a:xfrm>
              <a:off x="1865" y="1977"/>
              <a:ext cx="1558" cy="814"/>
            </a:xfrm>
            <a:custGeom>
              <a:avLst/>
              <a:gdLst/>
              <a:ahLst/>
              <a:cxnLst/>
              <a:pathLst>
                <a:path w="1558" h="814">
                  <a:moveTo>
                    <a:pt x="1558" y="337"/>
                  </a:moveTo>
                  <a:lnTo>
                    <a:pt x="1221" y="0"/>
                  </a:lnTo>
                  <a:lnTo>
                    <a:pt x="407" y="814"/>
                  </a:lnTo>
                  <a:lnTo>
                    <a:pt x="0" y="407"/>
                  </a:lnTo>
                  <a:lnTo>
                    <a:pt x="402" y="5"/>
                  </a:lnTo>
                  <a:lnTo>
                    <a:pt x="734" y="337"/>
                  </a:lnTo>
                </a:path>
              </a:pathLst>
            </a:custGeom>
            <a:noFill/>
            <a:ln w="25400" cap="flat" cmpd="sng">
              <a:solidFill>
                <a:schemeClr val="hlink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1389" name="任意多边形 1891388"/>
            <p:cNvSpPr/>
            <p:nvPr/>
          </p:nvSpPr>
          <p:spPr>
            <a:xfrm flipH="1" flipV="1">
              <a:off x="2744" y="1977"/>
              <a:ext cx="1558" cy="814"/>
            </a:xfrm>
            <a:custGeom>
              <a:avLst/>
              <a:gdLst/>
              <a:ahLst/>
              <a:cxnLst/>
              <a:pathLst>
                <a:path w="1558" h="814">
                  <a:moveTo>
                    <a:pt x="1558" y="337"/>
                  </a:moveTo>
                  <a:lnTo>
                    <a:pt x="1221" y="0"/>
                  </a:lnTo>
                  <a:lnTo>
                    <a:pt x="407" y="814"/>
                  </a:lnTo>
                  <a:lnTo>
                    <a:pt x="0" y="407"/>
                  </a:lnTo>
                  <a:lnTo>
                    <a:pt x="402" y="5"/>
                  </a:lnTo>
                  <a:lnTo>
                    <a:pt x="734" y="337"/>
                  </a:lnTo>
                </a:path>
              </a:pathLst>
            </a:custGeom>
            <a:noFill/>
            <a:ln w="25400" cap="flat" cmpd="sng">
              <a:solidFill>
                <a:schemeClr val="hlink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1891390" name="矩形 1891389"/>
          <p:cNvSpPr/>
          <p:nvPr/>
        </p:nvSpPr>
        <p:spPr>
          <a:xfrm rot="-2700000">
            <a:off x="1722438" y="4006850"/>
            <a:ext cx="1062037" cy="1062038"/>
          </a:xfrm>
          <a:prstGeom prst="rect">
            <a:avLst/>
          </a:prstGeom>
          <a:solidFill>
            <a:schemeClr val="hlink"/>
          </a:solidFill>
          <a:ln w="6350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891391" name="矩形 1891390"/>
          <p:cNvSpPr/>
          <p:nvPr/>
        </p:nvSpPr>
        <p:spPr>
          <a:xfrm rot="-2700000">
            <a:off x="3965575" y="4006850"/>
            <a:ext cx="1062038" cy="1062038"/>
          </a:xfrm>
          <a:prstGeom prst="rect">
            <a:avLst/>
          </a:prstGeom>
          <a:solidFill>
            <a:schemeClr val="hlink"/>
          </a:solidFill>
          <a:ln w="6350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891392" name="矩形 1891391"/>
          <p:cNvSpPr/>
          <p:nvPr/>
        </p:nvSpPr>
        <p:spPr>
          <a:xfrm rot="-2700000">
            <a:off x="6188075" y="4006850"/>
            <a:ext cx="1062038" cy="1062038"/>
          </a:xfrm>
          <a:prstGeom prst="rect">
            <a:avLst/>
          </a:prstGeom>
          <a:solidFill>
            <a:schemeClr val="hlink"/>
          </a:solidFill>
          <a:ln w="6350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891393" name="矩形 1891392"/>
          <p:cNvSpPr/>
          <p:nvPr/>
        </p:nvSpPr>
        <p:spPr>
          <a:xfrm rot="-2700000">
            <a:off x="2149475" y="3948113"/>
            <a:ext cx="200025" cy="2000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891394" name="矩形 1891393"/>
          <p:cNvSpPr/>
          <p:nvPr/>
        </p:nvSpPr>
        <p:spPr>
          <a:xfrm rot="-2700000">
            <a:off x="4392613" y="3948113"/>
            <a:ext cx="200025" cy="2000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891395" name="矩形 1891394"/>
          <p:cNvSpPr/>
          <p:nvPr/>
        </p:nvSpPr>
        <p:spPr>
          <a:xfrm rot="-2700000">
            <a:off x="6615113" y="3948113"/>
            <a:ext cx="200025" cy="2000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891396" name="文本框 1891395"/>
          <p:cNvSpPr txBox="1"/>
          <p:nvPr/>
        </p:nvSpPr>
        <p:spPr>
          <a:xfrm>
            <a:off x="1804988" y="4422775"/>
            <a:ext cx="896937" cy="228600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 anchor="ctr" anchorCtr="0">
            <a:spAutoFit/>
          </a:bodyPr>
          <a:p>
            <a:pPr eaLnBrk="0" hangingPunct="0"/>
            <a:r>
              <a:rPr lang="en-US" altLang="zh-CN" sz="1500">
                <a:solidFill>
                  <a:schemeClr val="bg1"/>
                </a:solidFill>
                <a:latin typeface="Arial" panose="020B0604020202020204" pitchFamily="34" charset="0"/>
              </a:rPr>
              <a:t>....</a:t>
            </a:r>
            <a:endParaRPr lang="en-US" altLang="zh-CN" sz="10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891397" name="文本框 1891396"/>
          <p:cNvSpPr txBox="1"/>
          <p:nvPr/>
        </p:nvSpPr>
        <p:spPr>
          <a:xfrm>
            <a:off x="4049713" y="4422775"/>
            <a:ext cx="896937" cy="228600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 anchor="ctr" anchorCtr="0">
            <a:spAutoFit/>
          </a:bodyPr>
          <a:p>
            <a:pPr eaLnBrk="0" hangingPunct="0"/>
            <a:r>
              <a:rPr lang="en-US" altLang="zh-CN" sz="1500">
                <a:solidFill>
                  <a:schemeClr val="bg1"/>
                </a:solidFill>
                <a:latin typeface="Arial" panose="020B0604020202020204" pitchFamily="34" charset="0"/>
              </a:rPr>
              <a:t>....</a:t>
            </a:r>
            <a:endParaRPr lang="en-US" altLang="zh-CN" sz="10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891398" name="文本框 1891397"/>
          <p:cNvSpPr txBox="1"/>
          <p:nvPr/>
        </p:nvSpPr>
        <p:spPr>
          <a:xfrm>
            <a:off x="6286500" y="4422775"/>
            <a:ext cx="896938" cy="228600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 anchor="ctr" anchorCtr="0">
            <a:spAutoFit/>
          </a:bodyPr>
          <a:p>
            <a:pPr eaLnBrk="0" hangingPunct="0"/>
            <a:r>
              <a:rPr lang="en-US" altLang="zh-CN" sz="1500">
                <a:solidFill>
                  <a:schemeClr val="bg1"/>
                </a:solidFill>
                <a:latin typeface="Arial" panose="020B0604020202020204" pitchFamily="34" charset="0"/>
              </a:rPr>
              <a:t>....</a:t>
            </a:r>
            <a:endParaRPr lang="en-US" altLang="zh-CN" sz="10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891399" name="文本框 1891398"/>
          <p:cNvSpPr txBox="1"/>
          <p:nvPr/>
        </p:nvSpPr>
        <p:spPr>
          <a:xfrm>
            <a:off x="2190750" y="3951288"/>
            <a:ext cx="92075" cy="198437"/>
          </a:xfrm>
          <a:prstGeom prst="rect">
            <a:avLst/>
          </a:prstGeom>
          <a:noFill/>
          <a:ln w="6350">
            <a:noFill/>
          </a:ln>
        </p:spPr>
        <p:txBody>
          <a:bodyPr wrap="none" lIns="0" tIns="0" rIns="0" bIns="0" anchor="ctr" anchorCtr="0">
            <a:spAutoFit/>
          </a:bodyPr>
          <a:p>
            <a:pPr eaLnBrk="0" hangingPunct="0"/>
            <a:r>
              <a:rPr lang="en-US" altLang="zh-CN" sz="1300">
                <a:latin typeface="Arial" panose="020B0604020202020204" pitchFamily="34" charset="0"/>
              </a:rPr>
              <a:t>1</a:t>
            </a:r>
            <a:endParaRPr lang="en-US" altLang="zh-CN" sz="1300">
              <a:latin typeface="Arial" panose="020B0604020202020204" pitchFamily="34" charset="0"/>
            </a:endParaRPr>
          </a:p>
        </p:txBody>
      </p:sp>
      <p:sp>
        <p:nvSpPr>
          <p:cNvPr id="1891400" name="文本框 1891399"/>
          <p:cNvSpPr txBox="1"/>
          <p:nvPr/>
        </p:nvSpPr>
        <p:spPr>
          <a:xfrm>
            <a:off x="4435475" y="3951288"/>
            <a:ext cx="92075" cy="198437"/>
          </a:xfrm>
          <a:prstGeom prst="rect">
            <a:avLst/>
          </a:prstGeom>
          <a:noFill/>
          <a:ln w="6350">
            <a:noFill/>
          </a:ln>
        </p:spPr>
        <p:txBody>
          <a:bodyPr wrap="none" lIns="0" tIns="0" rIns="0" bIns="0" anchor="ctr" anchorCtr="0">
            <a:spAutoFit/>
          </a:bodyPr>
          <a:p>
            <a:pPr eaLnBrk="0" hangingPunct="0"/>
            <a:r>
              <a:rPr lang="en-US" altLang="zh-CN" sz="1300">
                <a:latin typeface="Arial" panose="020B0604020202020204" pitchFamily="34" charset="0"/>
              </a:rPr>
              <a:t>2</a:t>
            </a:r>
            <a:endParaRPr lang="en-US" altLang="zh-CN" sz="1300">
              <a:latin typeface="Arial" panose="020B0604020202020204" pitchFamily="34" charset="0"/>
            </a:endParaRPr>
          </a:p>
        </p:txBody>
      </p:sp>
      <p:sp>
        <p:nvSpPr>
          <p:cNvPr id="1891401" name="文本框 1891400"/>
          <p:cNvSpPr txBox="1"/>
          <p:nvPr/>
        </p:nvSpPr>
        <p:spPr>
          <a:xfrm>
            <a:off x="6664325" y="3951288"/>
            <a:ext cx="92075" cy="198437"/>
          </a:xfrm>
          <a:prstGeom prst="rect">
            <a:avLst/>
          </a:prstGeom>
          <a:noFill/>
          <a:ln w="6350">
            <a:noFill/>
          </a:ln>
        </p:spPr>
        <p:txBody>
          <a:bodyPr wrap="none" lIns="0" tIns="0" rIns="0" bIns="0" anchor="ctr" anchorCtr="0">
            <a:spAutoFit/>
          </a:bodyPr>
          <a:p>
            <a:pPr eaLnBrk="0" hangingPunct="0"/>
            <a:r>
              <a:rPr lang="en-US" altLang="zh-CN" sz="1300">
                <a:latin typeface="Arial" panose="020B0604020202020204" pitchFamily="34" charset="0"/>
              </a:rPr>
              <a:t>3</a:t>
            </a:r>
            <a:endParaRPr lang="en-US" altLang="zh-CN" sz="130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/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" name="日期占位符 2"/>
          <p:cNvSpPr/>
          <p:nvPr>
            <p:ph type="dt" sz="half" idx="10"/>
          </p:nvPr>
        </p:nvSpPr>
        <p:spPr/>
        <p:txBody>
          <a:bodyPr/>
          <a:p>
            <a:pPr lvl="0"/>
            <a:fld id="{BB962C8B-B14F-4D97-AF65-F5344CB8AC3E}" type="datetime2">
              <a:rPr lang="zh-CN" altLang="en-US" dirty="0"/>
            </a:fld>
            <a:endParaRPr lang="zh-CN" altLang="en-US" dirty="0"/>
          </a:p>
        </p:txBody>
      </p:sp>
      <p:sp>
        <p:nvSpPr>
          <p:cNvPr id="1892354" name="标题 1892353"/>
          <p:cNvSpPr>
            <a:spLocks noGrp="1"/>
          </p:cNvSpPr>
          <p:nvPr>
            <p:ph type="title"/>
          </p:nvPr>
        </p:nvSpPr>
        <p:spPr>
          <a:ln/>
        </p:spPr>
        <p:txBody>
          <a:bodyPr anchor="b" anchorCtr="0"/>
          <a:p>
            <a:r>
              <a:rPr lang="zh-CN" altLang="en-US" dirty="0"/>
              <a:t>因素（</a:t>
            </a:r>
            <a:r>
              <a:rPr lang="en-US" altLang="zh-CN"/>
              <a:t>6</a:t>
            </a:r>
            <a:r>
              <a:rPr lang="zh-CN" altLang="en-US" dirty="0"/>
              <a:t>）</a:t>
            </a:r>
            <a:endParaRPr lang="zh-CN" altLang="en-US" dirty="0"/>
          </a:p>
        </p:txBody>
      </p:sp>
      <p:grpSp>
        <p:nvGrpSpPr>
          <p:cNvPr id="1892356" name="组合 1892355"/>
          <p:cNvGrpSpPr/>
          <p:nvPr/>
        </p:nvGrpSpPr>
        <p:grpSpPr>
          <a:xfrm>
            <a:off x="395288" y="1052513"/>
            <a:ext cx="4105275" cy="1727200"/>
            <a:chOff x="432" y="1200"/>
            <a:chExt cx="5376" cy="2790"/>
          </a:xfrm>
        </p:grpSpPr>
        <p:sp>
          <p:nvSpPr>
            <p:cNvPr id="1892357" name="任意多边形 1892356"/>
            <p:cNvSpPr/>
            <p:nvPr/>
          </p:nvSpPr>
          <p:spPr>
            <a:xfrm>
              <a:off x="432" y="1200"/>
              <a:ext cx="2604" cy="1320"/>
            </a:xfrm>
            <a:custGeom>
              <a:avLst/>
              <a:gdLst/>
              <a:ahLst/>
              <a:cxnLst/>
              <a:pathLst>
                <a:path w="2604" h="1320">
                  <a:moveTo>
                    <a:pt x="0" y="1319"/>
                  </a:moveTo>
                  <a:lnTo>
                    <a:pt x="1932" y="1320"/>
                  </a:lnTo>
                  <a:lnTo>
                    <a:pt x="1932" y="954"/>
                  </a:lnTo>
                  <a:lnTo>
                    <a:pt x="2604" y="954"/>
                  </a:lnTo>
                  <a:lnTo>
                    <a:pt x="2604" y="0"/>
                  </a:lnTo>
                </a:path>
              </a:pathLst>
            </a:custGeom>
            <a:noFill/>
            <a:ln w="22225" cap="flat" cmpd="sng">
              <a:solidFill>
                <a:schemeClr val="hlink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2358" name="任意多边形 1892357"/>
            <p:cNvSpPr/>
            <p:nvPr/>
          </p:nvSpPr>
          <p:spPr>
            <a:xfrm flipH="1">
              <a:off x="3204" y="1200"/>
              <a:ext cx="2604" cy="1320"/>
            </a:xfrm>
            <a:custGeom>
              <a:avLst/>
              <a:gdLst/>
              <a:ahLst/>
              <a:cxnLst/>
              <a:pathLst>
                <a:path w="2604" h="1320">
                  <a:moveTo>
                    <a:pt x="0" y="1319"/>
                  </a:moveTo>
                  <a:lnTo>
                    <a:pt x="1932" y="1320"/>
                  </a:lnTo>
                  <a:lnTo>
                    <a:pt x="1932" y="954"/>
                  </a:lnTo>
                  <a:lnTo>
                    <a:pt x="2604" y="954"/>
                  </a:lnTo>
                  <a:lnTo>
                    <a:pt x="2604" y="0"/>
                  </a:lnTo>
                </a:path>
              </a:pathLst>
            </a:custGeom>
            <a:noFill/>
            <a:ln w="22225" cap="flat" cmpd="sng">
              <a:solidFill>
                <a:schemeClr val="hlink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2359" name="任意多边形 1892358"/>
            <p:cNvSpPr/>
            <p:nvPr/>
          </p:nvSpPr>
          <p:spPr>
            <a:xfrm flipV="1">
              <a:off x="432" y="2670"/>
              <a:ext cx="2604" cy="1320"/>
            </a:xfrm>
            <a:custGeom>
              <a:avLst/>
              <a:gdLst/>
              <a:ahLst/>
              <a:cxnLst/>
              <a:pathLst>
                <a:path w="2604" h="1320">
                  <a:moveTo>
                    <a:pt x="0" y="1319"/>
                  </a:moveTo>
                  <a:lnTo>
                    <a:pt x="1932" y="1320"/>
                  </a:lnTo>
                  <a:lnTo>
                    <a:pt x="1932" y="954"/>
                  </a:lnTo>
                  <a:lnTo>
                    <a:pt x="2604" y="954"/>
                  </a:lnTo>
                  <a:lnTo>
                    <a:pt x="2604" y="0"/>
                  </a:lnTo>
                </a:path>
              </a:pathLst>
            </a:custGeom>
            <a:noFill/>
            <a:ln w="22225" cap="flat" cmpd="sng">
              <a:solidFill>
                <a:schemeClr val="hlink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2360" name="任意多边形 1892359"/>
            <p:cNvSpPr/>
            <p:nvPr/>
          </p:nvSpPr>
          <p:spPr>
            <a:xfrm flipH="1" flipV="1">
              <a:off x="3204" y="2670"/>
              <a:ext cx="2604" cy="1320"/>
            </a:xfrm>
            <a:custGeom>
              <a:avLst/>
              <a:gdLst/>
              <a:ahLst/>
              <a:cxnLst/>
              <a:pathLst>
                <a:path w="2604" h="1320">
                  <a:moveTo>
                    <a:pt x="0" y="1319"/>
                  </a:moveTo>
                  <a:lnTo>
                    <a:pt x="1932" y="1320"/>
                  </a:lnTo>
                  <a:lnTo>
                    <a:pt x="1932" y="954"/>
                  </a:lnTo>
                  <a:lnTo>
                    <a:pt x="2604" y="954"/>
                  </a:lnTo>
                  <a:lnTo>
                    <a:pt x="2604" y="0"/>
                  </a:lnTo>
                </a:path>
              </a:pathLst>
            </a:custGeom>
            <a:noFill/>
            <a:ln w="22225" cap="flat" cmpd="sng">
              <a:solidFill>
                <a:schemeClr val="hlink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1892361" name="组合 1892360"/>
          <p:cNvGrpSpPr/>
          <p:nvPr/>
        </p:nvGrpSpPr>
        <p:grpSpPr>
          <a:xfrm>
            <a:off x="684213" y="4538663"/>
            <a:ext cx="3565525" cy="1843087"/>
            <a:chOff x="519" y="1348"/>
            <a:chExt cx="5235" cy="2710"/>
          </a:xfrm>
        </p:grpSpPr>
        <p:sp>
          <p:nvSpPr>
            <p:cNvPr id="1892362" name="直接连接符 1892361"/>
            <p:cNvSpPr/>
            <p:nvPr/>
          </p:nvSpPr>
          <p:spPr>
            <a:xfrm>
              <a:off x="519" y="2703"/>
              <a:ext cx="5235" cy="0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892363" name="直接连接符 1892362"/>
            <p:cNvSpPr/>
            <p:nvPr/>
          </p:nvSpPr>
          <p:spPr>
            <a:xfrm>
              <a:off x="3141" y="1348"/>
              <a:ext cx="0" cy="2710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892364" name="菱形 1892363"/>
            <p:cNvSpPr/>
            <p:nvPr/>
          </p:nvSpPr>
          <p:spPr>
            <a:xfrm>
              <a:off x="2526" y="2087"/>
              <a:ext cx="1222" cy="1222"/>
            </a:xfrm>
            <a:prstGeom prst="diamond">
              <a:avLst/>
            </a:prstGeom>
            <a:solidFill>
              <a:schemeClr val="hlink"/>
            </a:solidFill>
            <a:ln w="6350">
              <a:noFill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1892365" name="组合 1892364"/>
          <p:cNvGrpSpPr/>
          <p:nvPr/>
        </p:nvGrpSpPr>
        <p:grpSpPr>
          <a:xfrm>
            <a:off x="250825" y="2708275"/>
            <a:ext cx="4106863" cy="1941513"/>
            <a:chOff x="486" y="1209"/>
            <a:chExt cx="5211" cy="2711"/>
          </a:xfrm>
        </p:grpSpPr>
        <p:sp>
          <p:nvSpPr>
            <p:cNvPr id="1892366" name="任意多边形 1892365"/>
            <p:cNvSpPr/>
            <p:nvPr/>
          </p:nvSpPr>
          <p:spPr>
            <a:xfrm>
              <a:off x="2236" y="1209"/>
              <a:ext cx="1608" cy="895"/>
            </a:xfrm>
            <a:custGeom>
              <a:avLst/>
              <a:gdLst/>
              <a:ahLst/>
              <a:cxnLst/>
              <a:pathLst>
                <a:path w="873" h="895">
                  <a:moveTo>
                    <a:pt x="0" y="0"/>
                  </a:moveTo>
                  <a:lnTo>
                    <a:pt x="0" y="895"/>
                  </a:lnTo>
                  <a:lnTo>
                    <a:pt x="873" y="895"/>
                  </a:lnTo>
                </a:path>
              </a:pathLst>
            </a:custGeom>
            <a:noFill/>
            <a:ln w="22225" cap="flat" cmpd="sng">
              <a:solidFill>
                <a:schemeClr val="hlink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2367" name="任意多边形 1892366"/>
            <p:cNvSpPr/>
            <p:nvPr/>
          </p:nvSpPr>
          <p:spPr>
            <a:xfrm rot="5400000">
              <a:off x="4408" y="1646"/>
              <a:ext cx="830" cy="1747"/>
            </a:xfrm>
            <a:custGeom>
              <a:avLst/>
              <a:gdLst/>
              <a:ahLst/>
              <a:cxnLst/>
              <a:pathLst>
                <a:path w="873" h="895">
                  <a:moveTo>
                    <a:pt x="0" y="0"/>
                  </a:moveTo>
                  <a:lnTo>
                    <a:pt x="0" y="895"/>
                  </a:lnTo>
                  <a:lnTo>
                    <a:pt x="873" y="895"/>
                  </a:lnTo>
                </a:path>
              </a:pathLst>
            </a:custGeom>
            <a:noFill/>
            <a:ln w="22225" cap="flat" cmpd="sng">
              <a:solidFill>
                <a:schemeClr val="hlink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2368" name="任意多边形 1892367"/>
            <p:cNvSpPr/>
            <p:nvPr/>
          </p:nvSpPr>
          <p:spPr>
            <a:xfrm flipH="1" flipV="1">
              <a:off x="2339" y="3025"/>
              <a:ext cx="1608" cy="895"/>
            </a:xfrm>
            <a:custGeom>
              <a:avLst/>
              <a:gdLst/>
              <a:ahLst/>
              <a:cxnLst/>
              <a:pathLst>
                <a:path w="873" h="895">
                  <a:moveTo>
                    <a:pt x="0" y="0"/>
                  </a:moveTo>
                  <a:lnTo>
                    <a:pt x="0" y="895"/>
                  </a:lnTo>
                  <a:lnTo>
                    <a:pt x="873" y="895"/>
                  </a:lnTo>
                </a:path>
              </a:pathLst>
            </a:custGeom>
            <a:noFill/>
            <a:ln w="22225" cap="flat" cmpd="sng">
              <a:solidFill>
                <a:schemeClr val="hlink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2369" name="任意多边形 1892368"/>
            <p:cNvSpPr/>
            <p:nvPr/>
          </p:nvSpPr>
          <p:spPr>
            <a:xfrm rot="5400000" flipH="1" flipV="1">
              <a:off x="944" y="1736"/>
              <a:ext cx="830" cy="1747"/>
            </a:xfrm>
            <a:custGeom>
              <a:avLst/>
              <a:gdLst/>
              <a:ahLst/>
              <a:cxnLst/>
              <a:pathLst>
                <a:path w="873" h="895">
                  <a:moveTo>
                    <a:pt x="0" y="0"/>
                  </a:moveTo>
                  <a:lnTo>
                    <a:pt x="0" y="895"/>
                  </a:lnTo>
                  <a:lnTo>
                    <a:pt x="873" y="895"/>
                  </a:lnTo>
                </a:path>
              </a:pathLst>
            </a:custGeom>
            <a:noFill/>
            <a:ln w="22225" cap="flat" cmpd="sng">
              <a:solidFill>
                <a:schemeClr val="hlink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2370" name="矩形 1892369"/>
            <p:cNvSpPr/>
            <p:nvPr/>
          </p:nvSpPr>
          <p:spPr>
            <a:xfrm>
              <a:off x="2473" y="2342"/>
              <a:ext cx="1236" cy="444"/>
            </a:xfrm>
            <a:prstGeom prst="rect">
              <a:avLst/>
            </a:prstGeom>
            <a:solidFill>
              <a:schemeClr val="hlink"/>
            </a:solidFill>
            <a:ln w="6350" cap="flat" cmpd="sng">
              <a:solidFill>
                <a:schemeClr val="hlink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2371" name="矩形 1892370"/>
            <p:cNvSpPr/>
            <p:nvPr/>
          </p:nvSpPr>
          <p:spPr>
            <a:xfrm>
              <a:off x="2285" y="1209"/>
              <a:ext cx="171" cy="171"/>
            </a:xfrm>
            <a:prstGeom prst="rect">
              <a:avLst/>
            </a:prstGeom>
            <a:solidFill>
              <a:schemeClr val="hlink"/>
            </a:solidFill>
            <a:ln w="6350">
              <a:noFill/>
            </a:ln>
          </p:spPr>
          <p:txBody>
            <a:bodyPr wrap="none" lIns="0" tIns="0" rIns="0" bIns="0" anchor="ctr" anchorCtr="0"/>
            <a:p>
              <a:pPr eaLnBrk="0" hangingPunct="0"/>
              <a:r>
                <a:rPr lang="en-US" altLang="zh-CN" sz="1200">
                  <a:solidFill>
                    <a:schemeClr val="bg1"/>
                  </a:solidFill>
                  <a:latin typeface="Arial" panose="020B0604020202020204" pitchFamily="34" charset="0"/>
                </a:rPr>
                <a:t>1</a:t>
              </a:r>
              <a:endParaRPr lang="en-US" altLang="zh-CN" sz="120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892372" name="矩形 1892371"/>
            <p:cNvSpPr/>
            <p:nvPr/>
          </p:nvSpPr>
          <p:spPr>
            <a:xfrm>
              <a:off x="5526" y="2153"/>
              <a:ext cx="171" cy="171"/>
            </a:xfrm>
            <a:prstGeom prst="rect">
              <a:avLst/>
            </a:prstGeom>
            <a:solidFill>
              <a:schemeClr val="hlink"/>
            </a:solidFill>
            <a:ln w="6350">
              <a:noFill/>
            </a:ln>
          </p:spPr>
          <p:txBody>
            <a:bodyPr wrap="none" lIns="0" tIns="0" rIns="0" bIns="0" anchor="ctr" anchorCtr="0"/>
            <a:p>
              <a:pPr eaLnBrk="0" hangingPunct="0"/>
              <a:r>
                <a:rPr lang="en-US" altLang="zh-CN" sz="1200">
                  <a:solidFill>
                    <a:schemeClr val="bg1"/>
                  </a:solidFill>
                  <a:latin typeface="Arial" panose="020B0604020202020204" pitchFamily="34" charset="0"/>
                </a:rPr>
                <a:t>2</a:t>
              </a:r>
              <a:endParaRPr lang="en-US" altLang="zh-CN" sz="120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892373" name="矩形 1892372"/>
            <p:cNvSpPr/>
            <p:nvPr/>
          </p:nvSpPr>
          <p:spPr>
            <a:xfrm>
              <a:off x="3724" y="3749"/>
              <a:ext cx="171" cy="171"/>
            </a:xfrm>
            <a:prstGeom prst="rect">
              <a:avLst/>
            </a:prstGeom>
            <a:solidFill>
              <a:schemeClr val="hlink"/>
            </a:solidFill>
            <a:ln w="6350">
              <a:noFill/>
            </a:ln>
          </p:spPr>
          <p:txBody>
            <a:bodyPr wrap="none" lIns="0" tIns="0" rIns="0" bIns="0" anchor="ctr" anchorCtr="0"/>
            <a:p>
              <a:pPr eaLnBrk="0" hangingPunct="0"/>
              <a:r>
                <a:rPr lang="en-US" altLang="zh-CN" sz="1200">
                  <a:solidFill>
                    <a:schemeClr val="bg1"/>
                  </a:solidFill>
                  <a:latin typeface="Arial" panose="020B0604020202020204" pitchFamily="34" charset="0"/>
                </a:rPr>
                <a:t>3</a:t>
              </a:r>
              <a:endParaRPr lang="en-US" altLang="zh-CN" sz="120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892374" name="矩形 1892373"/>
            <p:cNvSpPr/>
            <p:nvPr/>
          </p:nvSpPr>
          <p:spPr>
            <a:xfrm>
              <a:off x="486" y="2809"/>
              <a:ext cx="171" cy="171"/>
            </a:xfrm>
            <a:prstGeom prst="rect">
              <a:avLst/>
            </a:prstGeom>
            <a:solidFill>
              <a:schemeClr val="hlink"/>
            </a:solidFill>
            <a:ln w="6350">
              <a:noFill/>
            </a:ln>
          </p:spPr>
          <p:txBody>
            <a:bodyPr wrap="none" lIns="0" tIns="0" rIns="0" bIns="0" anchor="ctr" anchorCtr="0"/>
            <a:p>
              <a:pPr eaLnBrk="0" hangingPunct="0"/>
              <a:r>
                <a:rPr lang="en-US" altLang="zh-CN" sz="1200">
                  <a:solidFill>
                    <a:schemeClr val="bg1"/>
                  </a:solidFill>
                  <a:latin typeface="Arial" panose="020B0604020202020204" pitchFamily="34" charset="0"/>
                </a:rPr>
                <a:t>4</a:t>
              </a:r>
              <a:endParaRPr lang="en-US" altLang="zh-CN" sz="120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892375" name="文本框 1892374"/>
            <p:cNvSpPr txBox="1"/>
            <p:nvPr/>
          </p:nvSpPr>
          <p:spPr>
            <a:xfrm>
              <a:off x="2238" y="1486"/>
              <a:ext cx="1602" cy="319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endParaRPr sz="1500" dirty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892376" name="文本框 1892375"/>
            <p:cNvSpPr txBox="1"/>
            <p:nvPr/>
          </p:nvSpPr>
          <p:spPr>
            <a:xfrm>
              <a:off x="4440" y="2364"/>
              <a:ext cx="766" cy="319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endParaRPr sz="1500" dirty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892377" name="文本框 1892376"/>
            <p:cNvSpPr txBox="1"/>
            <p:nvPr/>
          </p:nvSpPr>
          <p:spPr>
            <a:xfrm>
              <a:off x="2293" y="3288"/>
              <a:ext cx="1601" cy="319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endParaRPr sz="1500" dirty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892378" name="文本框 1892377"/>
            <p:cNvSpPr txBox="1"/>
            <p:nvPr/>
          </p:nvSpPr>
          <p:spPr>
            <a:xfrm>
              <a:off x="915" y="2410"/>
              <a:ext cx="767" cy="320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endParaRPr sz="1500" dirty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1892379" name="组合 1892378"/>
          <p:cNvGrpSpPr/>
          <p:nvPr/>
        </p:nvGrpSpPr>
        <p:grpSpPr>
          <a:xfrm>
            <a:off x="5219700" y="765175"/>
            <a:ext cx="2955925" cy="2743200"/>
            <a:chOff x="1103" y="886"/>
            <a:chExt cx="3446" cy="3452"/>
          </a:xfrm>
        </p:grpSpPr>
        <p:sp>
          <p:nvSpPr>
            <p:cNvPr id="1892380" name="矩形 1892379"/>
            <p:cNvSpPr/>
            <p:nvPr/>
          </p:nvSpPr>
          <p:spPr>
            <a:xfrm>
              <a:off x="1974" y="2018"/>
              <a:ext cx="171" cy="171"/>
            </a:xfrm>
            <a:prstGeom prst="rect">
              <a:avLst/>
            </a:prstGeom>
            <a:solidFill>
              <a:schemeClr val="hlink"/>
            </a:solidFill>
            <a:ln w="6350">
              <a:noFill/>
            </a:ln>
          </p:spPr>
          <p:txBody>
            <a:bodyPr wrap="none" lIns="0" tIns="0" rIns="0" bIns="0" anchor="ctr" anchorCtr="0"/>
            <a:p>
              <a:pPr eaLnBrk="0" hangingPunct="0"/>
              <a:r>
                <a:rPr lang="en-US" altLang="zh-CN" sz="1200">
                  <a:solidFill>
                    <a:schemeClr val="bg1"/>
                  </a:solidFill>
                  <a:latin typeface="Arial" panose="020B0604020202020204" pitchFamily="34" charset="0"/>
                </a:rPr>
                <a:t>1</a:t>
              </a:r>
              <a:endParaRPr lang="en-US" altLang="zh-CN" sz="120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892381" name="矩形 1892380"/>
            <p:cNvSpPr/>
            <p:nvPr/>
          </p:nvSpPr>
          <p:spPr>
            <a:xfrm>
              <a:off x="3233" y="1744"/>
              <a:ext cx="171" cy="171"/>
            </a:xfrm>
            <a:prstGeom prst="rect">
              <a:avLst/>
            </a:prstGeom>
            <a:solidFill>
              <a:schemeClr val="hlink"/>
            </a:solidFill>
            <a:ln w="6350">
              <a:noFill/>
            </a:ln>
          </p:spPr>
          <p:txBody>
            <a:bodyPr wrap="none" lIns="0" tIns="0" rIns="0" bIns="0" anchor="ctr" anchorCtr="0"/>
            <a:p>
              <a:pPr eaLnBrk="0" hangingPunct="0"/>
              <a:r>
                <a:rPr lang="en-US" altLang="zh-CN" sz="1200">
                  <a:solidFill>
                    <a:schemeClr val="bg1"/>
                  </a:solidFill>
                  <a:latin typeface="Arial" panose="020B0604020202020204" pitchFamily="34" charset="0"/>
                </a:rPr>
                <a:t>2</a:t>
              </a:r>
              <a:endParaRPr lang="en-US" altLang="zh-CN" sz="120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892382" name="矩形 1892381"/>
            <p:cNvSpPr/>
            <p:nvPr/>
          </p:nvSpPr>
          <p:spPr>
            <a:xfrm>
              <a:off x="3515" y="3020"/>
              <a:ext cx="171" cy="171"/>
            </a:xfrm>
            <a:prstGeom prst="rect">
              <a:avLst/>
            </a:prstGeom>
            <a:solidFill>
              <a:schemeClr val="hlink"/>
            </a:solidFill>
            <a:ln w="6350">
              <a:noFill/>
            </a:ln>
          </p:spPr>
          <p:txBody>
            <a:bodyPr wrap="none" lIns="0" tIns="0" rIns="0" bIns="0" anchor="ctr" anchorCtr="0"/>
            <a:p>
              <a:pPr eaLnBrk="0" hangingPunct="0"/>
              <a:r>
                <a:rPr lang="en-US" altLang="zh-CN" sz="1200">
                  <a:solidFill>
                    <a:schemeClr val="bg1"/>
                  </a:solidFill>
                  <a:latin typeface="Arial" panose="020B0604020202020204" pitchFamily="34" charset="0"/>
                </a:rPr>
                <a:t>3</a:t>
              </a:r>
              <a:endParaRPr lang="en-US" altLang="zh-CN" sz="120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892383" name="矩形 1892382"/>
            <p:cNvSpPr/>
            <p:nvPr/>
          </p:nvSpPr>
          <p:spPr>
            <a:xfrm>
              <a:off x="2233" y="3308"/>
              <a:ext cx="171" cy="171"/>
            </a:xfrm>
            <a:prstGeom prst="rect">
              <a:avLst/>
            </a:prstGeom>
            <a:solidFill>
              <a:schemeClr val="hlink"/>
            </a:solidFill>
            <a:ln w="6350">
              <a:noFill/>
            </a:ln>
          </p:spPr>
          <p:txBody>
            <a:bodyPr wrap="none" lIns="0" tIns="0" rIns="0" bIns="0" anchor="ctr" anchorCtr="0"/>
            <a:p>
              <a:pPr eaLnBrk="0" hangingPunct="0"/>
              <a:r>
                <a:rPr lang="en-US" altLang="zh-CN" sz="1200">
                  <a:solidFill>
                    <a:schemeClr val="bg1"/>
                  </a:solidFill>
                  <a:latin typeface="Arial" panose="020B0604020202020204" pitchFamily="34" charset="0"/>
                </a:rPr>
                <a:t>4</a:t>
              </a:r>
              <a:endParaRPr lang="en-US" altLang="zh-CN" sz="120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892384" name="文本框 1892383"/>
            <p:cNvSpPr txBox="1"/>
            <p:nvPr/>
          </p:nvSpPr>
          <p:spPr>
            <a:xfrm>
              <a:off x="2193" y="1531"/>
              <a:ext cx="1" cy="288"/>
            </a:xfrm>
            <a:prstGeom prst="rect">
              <a:avLst/>
            </a:prstGeom>
            <a:noFill/>
            <a:ln w="6350">
              <a:noFill/>
            </a:ln>
          </p:spPr>
          <p:txBody>
            <a:bodyPr wrap="none" lIns="0" tIns="0" rIns="0" bIns="0" anchor="ctr" anchorCtr="0">
              <a:spAutoFit/>
            </a:bodyPr>
            <a:p>
              <a:pPr eaLnBrk="0" hangingPunct="0"/>
              <a:endParaRPr sz="1500" dirty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892385" name="文本框 1892384"/>
            <p:cNvSpPr txBox="1"/>
            <p:nvPr/>
          </p:nvSpPr>
          <p:spPr>
            <a:xfrm>
              <a:off x="3968" y="1685"/>
              <a:ext cx="1" cy="288"/>
            </a:xfrm>
            <a:prstGeom prst="rect">
              <a:avLst/>
            </a:prstGeom>
            <a:noFill/>
            <a:ln w="6350">
              <a:noFill/>
            </a:ln>
          </p:spPr>
          <p:txBody>
            <a:bodyPr wrap="none" lIns="0" tIns="0" rIns="0" bIns="0" anchor="ctr" anchorCtr="0">
              <a:spAutoFit/>
            </a:bodyPr>
            <a:p>
              <a:pPr eaLnBrk="0" hangingPunct="0"/>
              <a:endParaRPr sz="1500" dirty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892386" name="文本框 1892385"/>
            <p:cNvSpPr txBox="1"/>
            <p:nvPr/>
          </p:nvSpPr>
          <p:spPr>
            <a:xfrm>
              <a:off x="3431" y="3429"/>
              <a:ext cx="1" cy="288"/>
            </a:xfrm>
            <a:prstGeom prst="rect">
              <a:avLst/>
            </a:prstGeom>
            <a:noFill/>
            <a:ln w="6350">
              <a:noFill/>
            </a:ln>
          </p:spPr>
          <p:txBody>
            <a:bodyPr wrap="none" lIns="0" tIns="0" rIns="0" bIns="0" anchor="ctr" anchorCtr="0">
              <a:spAutoFit/>
            </a:bodyPr>
            <a:p>
              <a:pPr eaLnBrk="0" hangingPunct="0"/>
              <a:endParaRPr sz="1500" dirty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892387" name="文本框 1892386"/>
            <p:cNvSpPr txBox="1"/>
            <p:nvPr/>
          </p:nvSpPr>
          <p:spPr>
            <a:xfrm>
              <a:off x="1645" y="3249"/>
              <a:ext cx="1" cy="288"/>
            </a:xfrm>
            <a:prstGeom prst="rect">
              <a:avLst/>
            </a:prstGeom>
            <a:noFill/>
            <a:ln w="6350">
              <a:noFill/>
            </a:ln>
          </p:spPr>
          <p:txBody>
            <a:bodyPr wrap="none" lIns="0" tIns="0" rIns="0" bIns="0" anchor="ctr" anchorCtr="0">
              <a:spAutoFit/>
            </a:bodyPr>
            <a:p>
              <a:pPr eaLnBrk="0" hangingPunct="0"/>
              <a:endParaRPr sz="1500" dirty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892388" name="矩形 1892387"/>
            <p:cNvSpPr/>
            <p:nvPr/>
          </p:nvSpPr>
          <p:spPr>
            <a:xfrm rot="9198256">
              <a:off x="2324" y="2109"/>
              <a:ext cx="1004" cy="1006"/>
            </a:xfrm>
            <a:prstGeom prst="rect">
              <a:avLst/>
            </a:prstGeom>
            <a:solidFill>
              <a:schemeClr val="hlink"/>
            </a:solidFill>
            <a:ln w="6350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2389" name="任意多边形 1892388"/>
            <p:cNvSpPr/>
            <p:nvPr/>
          </p:nvSpPr>
          <p:spPr>
            <a:xfrm rot="9198256">
              <a:off x="2871" y="3082"/>
              <a:ext cx="1144" cy="1256"/>
            </a:xfrm>
            <a:custGeom>
              <a:avLst/>
              <a:gdLst/>
              <a:ahLst/>
              <a:cxnLst/>
              <a:pathLst>
                <a:path w="820" h="819">
                  <a:moveTo>
                    <a:pt x="0" y="0"/>
                  </a:moveTo>
                  <a:lnTo>
                    <a:pt x="0" y="819"/>
                  </a:lnTo>
                  <a:lnTo>
                    <a:pt x="820" y="819"/>
                  </a:lnTo>
                </a:path>
              </a:pathLst>
            </a:custGeom>
            <a:noFill/>
            <a:ln w="22225" cap="flat" cmpd="sng">
              <a:solidFill>
                <a:schemeClr val="hlink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2390" name="任意多边形 1892389"/>
            <p:cNvSpPr/>
            <p:nvPr/>
          </p:nvSpPr>
          <p:spPr>
            <a:xfrm rot="14598256">
              <a:off x="1158" y="2599"/>
              <a:ext cx="1146" cy="1256"/>
            </a:xfrm>
            <a:custGeom>
              <a:avLst/>
              <a:gdLst/>
              <a:ahLst/>
              <a:cxnLst/>
              <a:pathLst>
                <a:path w="820" h="819">
                  <a:moveTo>
                    <a:pt x="0" y="0"/>
                  </a:moveTo>
                  <a:lnTo>
                    <a:pt x="0" y="819"/>
                  </a:lnTo>
                  <a:lnTo>
                    <a:pt x="820" y="819"/>
                  </a:lnTo>
                </a:path>
              </a:pathLst>
            </a:custGeom>
            <a:noFill/>
            <a:ln w="22225" cap="flat" cmpd="sng">
              <a:solidFill>
                <a:schemeClr val="hlink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2391" name="任意多边形 1892390"/>
            <p:cNvSpPr/>
            <p:nvPr/>
          </p:nvSpPr>
          <p:spPr>
            <a:xfrm rot="-17801744" flipH="1">
              <a:off x="1580" y="947"/>
              <a:ext cx="1258" cy="1135"/>
            </a:xfrm>
            <a:custGeom>
              <a:avLst/>
              <a:gdLst/>
              <a:ahLst/>
              <a:cxnLst/>
              <a:pathLst>
                <a:path w="820" h="819">
                  <a:moveTo>
                    <a:pt x="0" y="0"/>
                  </a:moveTo>
                  <a:lnTo>
                    <a:pt x="0" y="819"/>
                  </a:lnTo>
                  <a:lnTo>
                    <a:pt x="820" y="819"/>
                  </a:lnTo>
                </a:path>
              </a:pathLst>
            </a:custGeom>
            <a:noFill/>
            <a:ln w="22225" cap="flat" cmpd="sng">
              <a:solidFill>
                <a:schemeClr val="hlink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2392" name="任意多边形 1892391"/>
            <p:cNvSpPr/>
            <p:nvPr/>
          </p:nvSpPr>
          <p:spPr>
            <a:xfrm rot="14598256" flipH="1" flipV="1">
              <a:off x="3350" y="1369"/>
              <a:ext cx="1142" cy="1256"/>
            </a:xfrm>
            <a:custGeom>
              <a:avLst/>
              <a:gdLst/>
              <a:ahLst/>
              <a:cxnLst/>
              <a:pathLst>
                <a:path w="820" h="819">
                  <a:moveTo>
                    <a:pt x="0" y="0"/>
                  </a:moveTo>
                  <a:lnTo>
                    <a:pt x="0" y="819"/>
                  </a:lnTo>
                  <a:lnTo>
                    <a:pt x="820" y="819"/>
                  </a:lnTo>
                </a:path>
              </a:pathLst>
            </a:custGeom>
            <a:noFill/>
            <a:ln w="22225" cap="flat" cmpd="sng">
              <a:solidFill>
                <a:schemeClr val="hlink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2393" name="文本框 1892392"/>
            <p:cNvSpPr txBox="1"/>
            <p:nvPr/>
          </p:nvSpPr>
          <p:spPr>
            <a:xfrm>
              <a:off x="2820" y="2448"/>
              <a:ext cx="1" cy="326"/>
            </a:xfrm>
            <a:prstGeom prst="rect">
              <a:avLst/>
            </a:prstGeom>
            <a:noFill/>
            <a:ln w="6350">
              <a:noFill/>
            </a:ln>
          </p:spPr>
          <p:txBody>
            <a:bodyPr wrap="none" lIns="0" tIns="0" rIns="0" bIns="0" anchor="ctr" anchorCtr="0">
              <a:spAutoFit/>
            </a:bodyPr>
            <a:p>
              <a:pPr eaLnBrk="0" hangingPunct="0"/>
              <a:endParaRPr sz="1700" dirty="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1892400" name="组合 1892399"/>
          <p:cNvGrpSpPr/>
          <p:nvPr/>
        </p:nvGrpSpPr>
        <p:grpSpPr>
          <a:xfrm>
            <a:off x="4814888" y="3775075"/>
            <a:ext cx="3789362" cy="2606675"/>
            <a:chOff x="1128" y="1380"/>
            <a:chExt cx="3976" cy="2568"/>
          </a:xfrm>
        </p:grpSpPr>
        <p:sp>
          <p:nvSpPr>
            <p:cNvPr id="1892394" name="任意多边形 1892393"/>
            <p:cNvSpPr/>
            <p:nvPr/>
          </p:nvSpPr>
          <p:spPr>
            <a:xfrm>
              <a:off x="2171" y="1380"/>
              <a:ext cx="1311" cy="749"/>
            </a:xfrm>
            <a:custGeom>
              <a:avLst/>
              <a:gdLst/>
              <a:ahLst/>
              <a:cxnLst/>
              <a:pathLst>
                <a:path w="1311" h="756">
                  <a:moveTo>
                    <a:pt x="0" y="0"/>
                  </a:moveTo>
                  <a:lnTo>
                    <a:pt x="600" y="756"/>
                  </a:lnTo>
                  <a:lnTo>
                    <a:pt x="1311" y="756"/>
                  </a:lnTo>
                </a:path>
              </a:pathLst>
            </a:custGeom>
            <a:noFill/>
            <a:ln w="28575" cap="flat" cmpd="sng">
              <a:solidFill>
                <a:schemeClr val="hlink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2395" name="任意多边形 1892394"/>
            <p:cNvSpPr/>
            <p:nvPr/>
          </p:nvSpPr>
          <p:spPr>
            <a:xfrm rot="10800000">
              <a:off x="2763" y="3199"/>
              <a:ext cx="1311" cy="749"/>
            </a:xfrm>
            <a:custGeom>
              <a:avLst/>
              <a:gdLst/>
              <a:ahLst/>
              <a:cxnLst/>
              <a:pathLst>
                <a:path w="1311" h="756">
                  <a:moveTo>
                    <a:pt x="0" y="0"/>
                  </a:moveTo>
                  <a:lnTo>
                    <a:pt x="600" y="756"/>
                  </a:lnTo>
                  <a:lnTo>
                    <a:pt x="1311" y="756"/>
                  </a:lnTo>
                </a:path>
              </a:pathLst>
            </a:custGeom>
            <a:noFill/>
            <a:ln w="28575" cap="flat" cmpd="sng">
              <a:solidFill>
                <a:schemeClr val="hlink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2396" name="任意多边形 1892395"/>
            <p:cNvSpPr/>
            <p:nvPr/>
          </p:nvSpPr>
          <p:spPr>
            <a:xfrm>
              <a:off x="1128" y="2186"/>
              <a:ext cx="1548" cy="452"/>
            </a:xfrm>
            <a:custGeom>
              <a:avLst/>
              <a:gdLst/>
              <a:ahLst/>
              <a:cxnLst/>
              <a:pathLst>
                <a:path w="1548" h="452">
                  <a:moveTo>
                    <a:pt x="0" y="452"/>
                  </a:moveTo>
                  <a:lnTo>
                    <a:pt x="1222" y="452"/>
                  </a:lnTo>
                  <a:lnTo>
                    <a:pt x="1548" y="0"/>
                  </a:lnTo>
                </a:path>
              </a:pathLst>
            </a:custGeom>
            <a:noFill/>
            <a:ln w="28575" cap="flat" cmpd="sng">
              <a:solidFill>
                <a:schemeClr val="hlink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2397" name="任意多边形 1892396"/>
            <p:cNvSpPr/>
            <p:nvPr/>
          </p:nvSpPr>
          <p:spPr>
            <a:xfrm rot="10800000">
              <a:off x="3556" y="2725"/>
              <a:ext cx="1548" cy="452"/>
            </a:xfrm>
            <a:custGeom>
              <a:avLst/>
              <a:gdLst/>
              <a:ahLst/>
              <a:cxnLst/>
              <a:pathLst>
                <a:path w="1548" h="452">
                  <a:moveTo>
                    <a:pt x="0" y="452"/>
                  </a:moveTo>
                  <a:lnTo>
                    <a:pt x="1222" y="452"/>
                  </a:lnTo>
                  <a:lnTo>
                    <a:pt x="1548" y="0"/>
                  </a:lnTo>
                </a:path>
              </a:pathLst>
            </a:custGeom>
            <a:noFill/>
            <a:ln w="28575" cap="flat" cmpd="sng">
              <a:solidFill>
                <a:schemeClr val="hlink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2398" name="任意多边形 1892397"/>
            <p:cNvSpPr/>
            <p:nvPr/>
          </p:nvSpPr>
          <p:spPr>
            <a:xfrm>
              <a:off x="3554" y="1387"/>
              <a:ext cx="615" cy="1223"/>
            </a:xfrm>
            <a:custGeom>
              <a:avLst/>
              <a:gdLst/>
              <a:ahLst/>
              <a:cxnLst/>
              <a:pathLst>
                <a:path w="615" h="1223">
                  <a:moveTo>
                    <a:pt x="615" y="0"/>
                  </a:moveTo>
                  <a:lnTo>
                    <a:pt x="0" y="763"/>
                  </a:lnTo>
                  <a:lnTo>
                    <a:pt x="326" y="1223"/>
                  </a:lnTo>
                </a:path>
              </a:pathLst>
            </a:custGeom>
            <a:noFill/>
            <a:ln w="28575" cap="flat" cmpd="sng">
              <a:solidFill>
                <a:schemeClr val="hlink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2399" name="任意多边形 1892398"/>
            <p:cNvSpPr/>
            <p:nvPr/>
          </p:nvSpPr>
          <p:spPr>
            <a:xfrm rot="10800000">
              <a:off x="2067" y="2717"/>
              <a:ext cx="615" cy="1223"/>
            </a:xfrm>
            <a:custGeom>
              <a:avLst/>
              <a:gdLst/>
              <a:ahLst/>
              <a:cxnLst/>
              <a:pathLst>
                <a:path w="615" h="1223">
                  <a:moveTo>
                    <a:pt x="615" y="0"/>
                  </a:moveTo>
                  <a:lnTo>
                    <a:pt x="0" y="763"/>
                  </a:lnTo>
                  <a:lnTo>
                    <a:pt x="326" y="1223"/>
                  </a:lnTo>
                </a:path>
              </a:pathLst>
            </a:custGeom>
            <a:noFill/>
            <a:ln w="28575" cap="flat" cmpd="sng">
              <a:solidFill>
                <a:schemeClr val="hlink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/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" name="日期占位符 2"/>
          <p:cNvSpPr/>
          <p:nvPr>
            <p:ph type="dt" sz="half" idx="10"/>
          </p:nvPr>
        </p:nvSpPr>
        <p:spPr/>
        <p:txBody>
          <a:bodyPr/>
          <a:p>
            <a:pPr lvl="0"/>
            <a:fld id="{BB962C8B-B14F-4D97-AF65-F5344CB8AC3E}" type="datetime2">
              <a:rPr lang="zh-CN" altLang="en-US" dirty="0"/>
            </a:fld>
            <a:endParaRPr lang="zh-CN" altLang="en-US" dirty="0"/>
          </a:p>
        </p:txBody>
      </p:sp>
      <p:sp>
        <p:nvSpPr>
          <p:cNvPr id="1893378" name="标题 1893377"/>
          <p:cNvSpPr>
            <a:spLocks noGrp="1"/>
          </p:cNvSpPr>
          <p:nvPr>
            <p:ph type="title"/>
          </p:nvPr>
        </p:nvSpPr>
        <p:spPr>
          <a:ln/>
        </p:spPr>
        <p:txBody>
          <a:bodyPr anchor="b" anchorCtr="0"/>
          <a:p>
            <a:r>
              <a:rPr lang="zh-CN" altLang="en-US" dirty="0"/>
              <a:t>因素（</a:t>
            </a:r>
            <a:r>
              <a:rPr lang="en-US" altLang="zh-CN"/>
              <a:t>7</a:t>
            </a:r>
            <a:r>
              <a:rPr lang="zh-CN" altLang="en-US" dirty="0"/>
              <a:t>）</a:t>
            </a:r>
            <a:endParaRPr lang="zh-CN" altLang="en-US" dirty="0"/>
          </a:p>
        </p:txBody>
      </p:sp>
      <p:sp>
        <p:nvSpPr>
          <p:cNvPr id="1893381" name="任意多边形 1893380"/>
          <p:cNvSpPr/>
          <p:nvPr/>
        </p:nvSpPr>
        <p:spPr>
          <a:xfrm>
            <a:off x="2078038" y="1425575"/>
            <a:ext cx="4603750" cy="1506538"/>
          </a:xfrm>
          <a:custGeom>
            <a:avLst/>
            <a:gdLst>
              <a:gd name="txL" fmla="*/ 0 w 43200"/>
              <a:gd name="txT" fmla="*/ 0 h 21600"/>
              <a:gd name="txR" fmla="*/ 43200 w 43200"/>
              <a:gd name="txB" fmla="*/ 21600 h 21600"/>
            </a:gdLst>
            <a:ahLst/>
            <a:cxnLst>
              <a:cxn ang="90">
                <a:pos x="0" y="21600"/>
              </a:cxn>
              <a:cxn ang="0">
                <a:pos x="43200" y="21600"/>
              </a:cxn>
              <a:cxn ang="90">
                <a:pos x="21600" y="21600"/>
              </a:cxn>
            </a:cxnLst>
            <a:rect l="txL" t="txT" r="txR" b="txB"/>
            <a:pathLst>
              <a:path w="43200" h="21600" fill="none">
                <a:moveTo>
                  <a:pt x="0" y="21600"/>
                </a:moveTo>
                <a:arcTo wR="21600" hR="21600" stAng="-10800000" swAng="10800000"/>
              </a:path>
              <a:path w="43200" h="21600" stroke="0">
                <a:moveTo>
                  <a:pt x="0" y="21600"/>
                </a:moveTo>
                <a:arcTo wR="21600" hR="21600" stAng="-10800000" swAng="10800000"/>
                <a:lnTo>
                  <a:pt x="21600" y="21600"/>
                </a:lnTo>
                <a:close/>
              </a:path>
            </a:pathLst>
          </a:custGeom>
          <a:noFill/>
          <a:ln w="635000" cap="flat" cmpd="sng">
            <a:solidFill>
              <a:schemeClr val="hlink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893382" name="椭圆 1893381"/>
          <p:cNvSpPr/>
          <p:nvPr/>
        </p:nvSpPr>
        <p:spPr>
          <a:xfrm>
            <a:off x="1166813" y="2117725"/>
            <a:ext cx="1511300" cy="641350"/>
          </a:xfrm>
          <a:prstGeom prst="ellipse">
            <a:avLst/>
          </a:prstGeom>
          <a:solidFill>
            <a:schemeClr val="bg1"/>
          </a:solidFill>
          <a:ln w="63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893383" name="文本框 1893382"/>
          <p:cNvSpPr txBox="1"/>
          <p:nvPr/>
        </p:nvSpPr>
        <p:spPr>
          <a:xfrm flipH="1">
            <a:off x="1265238" y="2347913"/>
            <a:ext cx="1319212" cy="182562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 anchor="ctr" anchorCtr="0">
            <a:spAutoFit/>
          </a:bodyPr>
          <a:p>
            <a:pPr eaLnBrk="0" hangingPunct="0"/>
            <a:r>
              <a:rPr lang="en-US" altLang="zh-CN" sz="1200" b="0">
                <a:latin typeface="Arial" panose="020B0604020202020204" pitchFamily="34" charset="0"/>
              </a:rPr>
              <a:t>…</a:t>
            </a:r>
            <a:endParaRPr lang="en-US" altLang="zh-CN" sz="1200" b="0">
              <a:latin typeface="Arial" panose="020B0604020202020204" pitchFamily="34" charset="0"/>
            </a:endParaRPr>
          </a:p>
        </p:txBody>
      </p:sp>
      <p:sp>
        <p:nvSpPr>
          <p:cNvPr id="1893384" name="椭圆 1893383"/>
          <p:cNvSpPr/>
          <p:nvPr/>
        </p:nvSpPr>
        <p:spPr>
          <a:xfrm>
            <a:off x="6084888" y="2117725"/>
            <a:ext cx="1511300" cy="641350"/>
          </a:xfrm>
          <a:prstGeom prst="ellipse">
            <a:avLst/>
          </a:prstGeom>
          <a:solidFill>
            <a:schemeClr val="bg1"/>
          </a:solidFill>
          <a:ln w="63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893385" name="文本框 1893384"/>
          <p:cNvSpPr txBox="1"/>
          <p:nvPr/>
        </p:nvSpPr>
        <p:spPr>
          <a:xfrm flipH="1">
            <a:off x="6184900" y="2347913"/>
            <a:ext cx="1319213" cy="182562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 anchor="ctr" anchorCtr="0">
            <a:spAutoFit/>
          </a:bodyPr>
          <a:p>
            <a:pPr eaLnBrk="0" hangingPunct="0"/>
            <a:r>
              <a:rPr lang="en-US" altLang="zh-CN" sz="1200" b="0">
                <a:latin typeface="Arial" panose="020B0604020202020204" pitchFamily="34" charset="0"/>
              </a:rPr>
              <a:t>…</a:t>
            </a:r>
            <a:endParaRPr lang="en-US" altLang="zh-CN" sz="1200" b="0">
              <a:latin typeface="Arial" panose="020B0604020202020204" pitchFamily="34" charset="0"/>
            </a:endParaRPr>
          </a:p>
        </p:txBody>
      </p:sp>
      <p:sp>
        <p:nvSpPr>
          <p:cNvPr id="1893386" name="椭圆 1893385"/>
          <p:cNvSpPr/>
          <p:nvPr/>
        </p:nvSpPr>
        <p:spPr>
          <a:xfrm>
            <a:off x="2003425" y="1376363"/>
            <a:ext cx="1509713" cy="642937"/>
          </a:xfrm>
          <a:prstGeom prst="ellipse">
            <a:avLst/>
          </a:prstGeom>
          <a:solidFill>
            <a:schemeClr val="bg1"/>
          </a:solidFill>
          <a:ln w="63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893387" name="文本框 1893386"/>
          <p:cNvSpPr txBox="1"/>
          <p:nvPr/>
        </p:nvSpPr>
        <p:spPr>
          <a:xfrm flipH="1">
            <a:off x="2100263" y="1606550"/>
            <a:ext cx="1316037" cy="182563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 anchor="ctr" anchorCtr="0">
            <a:spAutoFit/>
          </a:bodyPr>
          <a:p>
            <a:pPr eaLnBrk="0" hangingPunct="0"/>
            <a:r>
              <a:rPr lang="en-US" altLang="zh-CN" sz="1200" b="0">
                <a:latin typeface="Arial" panose="020B0604020202020204" pitchFamily="34" charset="0"/>
              </a:rPr>
              <a:t>…</a:t>
            </a:r>
            <a:endParaRPr lang="en-US" altLang="zh-CN" sz="1200" b="0">
              <a:latin typeface="Arial" panose="020B0604020202020204" pitchFamily="34" charset="0"/>
            </a:endParaRPr>
          </a:p>
        </p:txBody>
      </p:sp>
      <p:sp>
        <p:nvSpPr>
          <p:cNvPr id="1893388" name="椭圆 1893387"/>
          <p:cNvSpPr/>
          <p:nvPr/>
        </p:nvSpPr>
        <p:spPr>
          <a:xfrm>
            <a:off x="5251450" y="1376363"/>
            <a:ext cx="1512888" cy="642937"/>
          </a:xfrm>
          <a:prstGeom prst="ellipse">
            <a:avLst/>
          </a:prstGeom>
          <a:solidFill>
            <a:schemeClr val="bg1"/>
          </a:solidFill>
          <a:ln w="63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893389" name="文本框 1893388"/>
          <p:cNvSpPr txBox="1"/>
          <p:nvPr/>
        </p:nvSpPr>
        <p:spPr>
          <a:xfrm flipH="1">
            <a:off x="5349875" y="1606550"/>
            <a:ext cx="1317625" cy="182563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 anchor="ctr" anchorCtr="0">
            <a:spAutoFit/>
          </a:bodyPr>
          <a:p>
            <a:pPr eaLnBrk="0" hangingPunct="0"/>
            <a:r>
              <a:rPr lang="en-US" altLang="zh-CN" sz="1200" b="0">
                <a:latin typeface="Arial" panose="020B0604020202020204" pitchFamily="34" charset="0"/>
              </a:rPr>
              <a:t>…</a:t>
            </a:r>
            <a:endParaRPr lang="en-US" altLang="zh-CN" sz="1200" b="0">
              <a:latin typeface="Arial" panose="020B0604020202020204" pitchFamily="34" charset="0"/>
            </a:endParaRPr>
          </a:p>
        </p:txBody>
      </p:sp>
      <p:sp>
        <p:nvSpPr>
          <p:cNvPr id="1893390" name="椭圆 1893389"/>
          <p:cNvSpPr/>
          <p:nvPr/>
        </p:nvSpPr>
        <p:spPr>
          <a:xfrm>
            <a:off x="3624263" y="908050"/>
            <a:ext cx="1511300" cy="642938"/>
          </a:xfrm>
          <a:prstGeom prst="ellipse">
            <a:avLst/>
          </a:prstGeom>
          <a:solidFill>
            <a:schemeClr val="bg1"/>
          </a:solidFill>
          <a:ln w="63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893391" name="文本框 1893390"/>
          <p:cNvSpPr txBox="1"/>
          <p:nvPr/>
        </p:nvSpPr>
        <p:spPr>
          <a:xfrm flipH="1">
            <a:off x="3724275" y="1139825"/>
            <a:ext cx="1317625" cy="182563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 anchor="ctr" anchorCtr="0">
            <a:spAutoFit/>
          </a:bodyPr>
          <a:p>
            <a:pPr eaLnBrk="0" hangingPunct="0"/>
            <a:r>
              <a:rPr lang="en-US" altLang="zh-CN" sz="1200" b="0">
                <a:latin typeface="Arial" panose="020B0604020202020204" pitchFamily="34" charset="0"/>
              </a:rPr>
              <a:t>…</a:t>
            </a:r>
            <a:endParaRPr lang="en-US" altLang="zh-CN" sz="1200" b="0">
              <a:latin typeface="Arial" panose="020B0604020202020204" pitchFamily="34" charset="0"/>
            </a:endParaRPr>
          </a:p>
        </p:txBody>
      </p:sp>
      <p:sp>
        <p:nvSpPr>
          <p:cNvPr id="1893392" name="等腰三角形 1893391"/>
          <p:cNvSpPr/>
          <p:nvPr/>
        </p:nvSpPr>
        <p:spPr>
          <a:xfrm flipV="1">
            <a:off x="3303588" y="2936875"/>
            <a:ext cx="2151062" cy="177800"/>
          </a:xfrm>
          <a:prstGeom prst="triangle">
            <a:avLst>
              <a:gd name="adj" fmla="val 50000"/>
            </a:avLst>
          </a:prstGeom>
          <a:solidFill>
            <a:schemeClr val="hlink"/>
          </a:solidFill>
          <a:ln w="6350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893393" name="文本框 1893392"/>
          <p:cNvSpPr txBox="1"/>
          <p:nvPr/>
        </p:nvSpPr>
        <p:spPr>
          <a:xfrm flipH="1">
            <a:off x="3408363" y="2713038"/>
            <a:ext cx="1946275" cy="182562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 anchor="ctr" anchorCtr="0">
            <a:spAutoFit/>
          </a:bodyPr>
          <a:p>
            <a:pPr eaLnBrk="0" hangingPunct="0"/>
            <a:endParaRPr sz="1200" dirty="0">
              <a:latin typeface="Arial" panose="020B0604020202020204" pitchFamily="34" charset="0"/>
            </a:endParaRPr>
          </a:p>
        </p:txBody>
      </p:sp>
      <p:sp>
        <p:nvSpPr>
          <p:cNvPr id="1893394" name="矩形 1893393"/>
          <p:cNvSpPr/>
          <p:nvPr/>
        </p:nvSpPr>
        <p:spPr>
          <a:xfrm>
            <a:off x="1700213" y="2936875"/>
            <a:ext cx="773112" cy="263525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893395" name="矩形 1893394"/>
          <p:cNvSpPr/>
          <p:nvPr/>
        </p:nvSpPr>
        <p:spPr>
          <a:xfrm>
            <a:off x="6329363" y="2936875"/>
            <a:ext cx="744537" cy="273050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893396" name="矩形 1893395"/>
          <p:cNvSpPr/>
          <p:nvPr/>
        </p:nvSpPr>
        <p:spPr>
          <a:xfrm>
            <a:off x="1223963" y="3176588"/>
            <a:ext cx="6313487" cy="468312"/>
          </a:xfrm>
          <a:prstGeom prst="rect">
            <a:avLst/>
          </a:prstGeom>
          <a:solidFill>
            <a:schemeClr val="folHlink"/>
          </a:solidFill>
          <a:ln w="6350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  <a:effectLst>
            <a:outerShdw dist="35921" dir="2699999" algn="ctr" rotWithShape="0">
              <a:schemeClr val="hlink"/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893397" name="文本框 1893396"/>
          <p:cNvSpPr txBox="1"/>
          <p:nvPr/>
        </p:nvSpPr>
        <p:spPr>
          <a:xfrm flipH="1">
            <a:off x="1352550" y="3319463"/>
            <a:ext cx="6056313" cy="182562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 anchor="ctr" anchorCtr="0">
            <a:spAutoFit/>
          </a:bodyPr>
          <a:p>
            <a:pPr eaLnBrk="0" hangingPunct="0"/>
            <a:r>
              <a:rPr lang="en-US" altLang="zh-CN" sz="1200">
                <a:latin typeface="Arial" panose="020B0604020202020204" pitchFamily="34" charset="0"/>
              </a:rPr>
              <a:t>…</a:t>
            </a:r>
            <a:endParaRPr lang="en-US" altLang="zh-CN" sz="1200">
              <a:latin typeface="Arial" panose="020B0604020202020204" pitchFamily="34" charset="0"/>
            </a:endParaRPr>
          </a:p>
        </p:txBody>
      </p:sp>
      <p:sp>
        <p:nvSpPr>
          <p:cNvPr id="1893399" name="任意多边形 1893398"/>
          <p:cNvSpPr/>
          <p:nvPr/>
        </p:nvSpPr>
        <p:spPr>
          <a:xfrm>
            <a:off x="1995488" y="4197350"/>
            <a:ext cx="4652962" cy="1597025"/>
          </a:xfrm>
          <a:custGeom>
            <a:avLst/>
            <a:gdLst>
              <a:gd name="txL" fmla="*/ 0 w 43200"/>
              <a:gd name="txT" fmla="*/ 0 h 21600"/>
              <a:gd name="txR" fmla="*/ 43200 w 43200"/>
              <a:gd name="txB" fmla="*/ 21600 h 21600"/>
            </a:gdLst>
            <a:ahLst/>
            <a:cxnLst>
              <a:cxn ang="90">
                <a:pos x="0" y="21600"/>
              </a:cxn>
              <a:cxn ang="0">
                <a:pos x="43200" y="21600"/>
              </a:cxn>
              <a:cxn ang="90">
                <a:pos x="21600" y="21600"/>
              </a:cxn>
            </a:cxnLst>
            <a:rect l="txL" t="txT" r="txR" b="txB"/>
            <a:pathLst>
              <a:path w="43200" h="21600" fill="none">
                <a:moveTo>
                  <a:pt x="0" y="21600"/>
                </a:moveTo>
                <a:arcTo wR="21600" hR="21600" stAng="-10800000" swAng="10800000"/>
              </a:path>
              <a:path w="43200" h="21600" stroke="0">
                <a:moveTo>
                  <a:pt x="0" y="21600"/>
                </a:moveTo>
                <a:arcTo wR="21600" hR="21600" stAng="-10800000" swAng="10800000"/>
                <a:lnTo>
                  <a:pt x="21600" y="21600"/>
                </a:lnTo>
                <a:close/>
              </a:path>
            </a:pathLst>
          </a:custGeom>
          <a:noFill/>
          <a:ln w="635000" cap="flat" cmpd="sng">
            <a:solidFill>
              <a:schemeClr val="hlink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893400" name="等腰三角形 1893399"/>
          <p:cNvSpPr/>
          <p:nvPr/>
        </p:nvSpPr>
        <p:spPr>
          <a:xfrm flipV="1">
            <a:off x="3233738" y="5686425"/>
            <a:ext cx="2173287" cy="174625"/>
          </a:xfrm>
          <a:prstGeom prst="triangle">
            <a:avLst>
              <a:gd name="adj" fmla="val 50000"/>
            </a:avLst>
          </a:prstGeom>
          <a:solidFill>
            <a:schemeClr val="hlink"/>
          </a:solidFill>
          <a:ln w="6350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893401" name="文本框 1893400"/>
          <p:cNvSpPr txBox="1"/>
          <p:nvPr/>
        </p:nvSpPr>
        <p:spPr>
          <a:xfrm flipH="1">
            <a:off x="3338513" y="5464175"/>
            <a:ext cx="1966912" cy="182563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 anchor="ctr" anchorCtr="0">
            <a:spAutoFit/>
          </a:bodyPr>
          <a:p>
            <a:pPr eaLnBrk="0" hangingPunct="0"/>
            <a:endParaRPr sz="1200" dirty="0">
              <a:latin typeface="Arial" panose="020B0604020202020204" pitchFamily="34" charset="0"/>
            </a:endParaRPr>
          </a:p>
        </p:txBody>
      </p:sp>
      <p:sp>
        <p:nvSpPr>
          <p:cNvPr id="1893402" name="椭圆 1893401"/>
          <p:cNvSpPr/>
          <p:nvPr/>
        </p:nvSpPr>
        <p:spPr>
          <a:xfrm>
            <a:off x="1042988" y="5024438"/>
            <a:ext cx="1528762" cy="631825"/>
          </a:xfrm>
          <a:prstGeom prst="ellipse">
            <a:avLst/>
          </a:prstGeom>
          <a:solidFill>
            <a:schemeClr val="bg1"/>
          </a:solidFill>
          <a:ln w="63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893403" name="文本框 1893402"/>
          <p:cNvSpPr txBox="1"/>
          <p:nvPr/>
        </p:nvSpPr>
        <p:spPr>
          <a:xfrm flipH="1">
            <a:off x="1141413" y="5249863"/>
            <a:ext cx="1333500" cy="182562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 anchor="ctr" anchorCtr="0">
            <a:spAutoFit/>
          </a:bodyPr>
          <a:p>
            <a:pPr eaLnBrk="0" hangingPunct="0"/>
            <a:r>
              <a:rPr lang="en-US" altLang="zh-CN" sz="1200" b="0">
                <a:latin typeface="Arial" panose="020B0604020202020204" pitchFamily="34" charset="0"/>
              </a:rPr>
              <a:t>…</a:t>
            </a:r>
            <a:endParaRPr lang="en-US" altLang="zh-CN" sz="1200" b="0">
              <a:latin typeface="Arial" panose="020B0604020202020204" pitchFamily="34" charset="0"/>
            </a:endParaRPr>
          </a:p>
        </p:txBody>
      </p:sp>
      <p:sp>
        <p:nvSpPr>
          <p:cNvPr id="1893404" name="椭圆 1893403"/>
          <p:cNvSpPr/>
          <p:nvPr/>
        </p:nvSpPr>
        <p:spPr>
          <a:xfrm>
            <a:off x="1573213" y="4360863"/>
            <a:ext cx="1527175" cy="631825"/>
          </a:xfrm>
          <a:prstGeom prst="ellipse">
            <a:avLst/>
          </a:prstGeom>
          <a:solidFill>
            <a:schemeClr val="bg1"/>
          </a:solidFill>
          <a:ln w="63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893405" name="文本框 1893404"/>
          <p:cNvSpPr txBox="1"/>
          <p:nvPr/>
        </p:nvSpPr>
        <p:spPr>
          <a:xfrm flipH="1">
            <a:off x="1671638" y="4587875"/>
            <a:ext cx="1330325" cy="182563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 anchor="ctr" anchorCtr="0">
            <a:spAutoFit/>
          </a:bodyPr>
          <a:p>
            <a:pPr eaLnBrk="0" hangingPunct="0"/>
            <a:r>
              <a:rPr lang="en-US" altLang="zh-CN" sz="1200" b="0">
                <a:latin typeface="Arial" panose="020B0604020202020204" pitchFamily="34" charset="0"/>
              </a:rPr>
              <a:t>…</a:t>
            </a:r>
            <a:endParaRPr lang="en-US" altLang="zh-CN" sz="1200" b="0">
              <a:latin typeface="Arial" panose="020B0604020202020204" pitchFamily="34" charset="0"/>
            </a:endParaRPr>
          </a:p>
        </p:txBody>
      </p:sp>
      <p:sp>
        <p:nvSpPr>
          <p:cNvPr id="1893406" name="椭圆 1893405"/>
          <p:cNvSpPr/>
          <p:nvPr/>
        </p:nvSpPr>
        <p:spPr>
          <a:xfrm>
            <a:off x="2670175" y="3790950"/>
            <a:ext cx="1527175" cy="631825"/>
          </a:xfrm>
          <a:prstGeom prst="ellipse">
            <a:avLst/>
          </a:prstGeom>
          <a:solidFill>
            <a:schemeClr val="bg1"/>
          </a:solidFill>
          <a:ln w="63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893407" name="文本框 1893406"/>
          <p:cNvSpPr txBox="1"/>
          <p:nvPr/>
        </p:nvSpPr>
        <p:spPr>
          <a:xfrm flipH="1">
            <a:off x="2768600" y="4016375"/>
            <a:ext cx="1333500" cy="182563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 anchor="ctr" anchorCtr="0">
            <a:spAutoFit/>
          </a:bodyPr>
          <a:p>
            <a:pPr eaLnBrk="0" hangingPunct="0"/>
            <a:r>
              <a:rPr lang="en-US" altLang="zh-CN" sz="1200" b="0">
                <a:latin typeface="Arial" panose="020B0604020202020204" pitchFamily="34" charset="0"/>
              </a:rPr>
              <a:t>…</a:t>
            </a:r>
            <a:endParaRPr lang="en-US" altLang="zh-CN" sz="1200" b="0">
              <a:latin typeface="Arial" panose="020B0604020202020204" pitchFamily="34" charset="0"/>
            </a:endParaRPr>
          </a:p>
        </p:txBody>
      </p:sp>
      <p:sp>
        <p:nvSpPr>
          <p:cNvPr id="1893408" name="椭圆 1893407"/>
          <p:cNvSpPr/>
          <p:nvPr/>
        </p:nvSpPr>
        <p:spPr>
          <a:xfrm flipH="1">
            <a:off x="6076950" y="5024438"/>
            <a:ext cx="1527175" cy="631825"/>
          </a:xfrm>
          <a:prstGeom prst="ellipse">
            <a:avLst/>
          </a:prstGeom>
          <a:solidFill>
            <a:schemeClr val="bg1"/>
          </a:solidFill>
          <a:ln w="63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893409" name="文本框 1893408"/>
          <p:cNvSpPr txBox="1"/>
          <p:nvPr/>
        </p:nvSpPr>
        <p:spPr>
          <a:xfrm>
            <a:off x="6172200" y="5249863"/>
            <a:ext cx="1333500" cy="182562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 anchor="ctr" anchorCtr="0">
            <a:spAutoFit/>
          </a:bodyPr>
          <a:p>
            <a:pPr eaLnBrk="0" hangingPunct="0"/>
            <a:r>
              <a:rPr lang="en-US" altLang="zh-CN" sz="1200" b="0">
                <a:latin typeface="Arial" panose="020B0604020202020204" pitchFamily="34" charset="0"/>
              </a:rPr>
              <a:t>…</a:t>
            </a:r>
            <a:endParaRPr lang="en-US" altLang="zh-CN" sz="1200" b="0">
              <a:latin typeface="Arial" panose="020B0604020202020204" pitchFamily="34" charset="0"/>
            </a:endParaRPr>
          </a:p>
        </p:txBody>
      </p:sp>
      <p:sp>
        <p:nvSpPr>
          <p:cNvPr id="1893410" name="椭圆 1893409"/>
          <p:cNvSpPr/>
          <p:nvPr/>
        </p:nvSpPr>
        <p:spPr>
          <a:xfrm flipH="1">
            <a:off x="5546725" y="4360863"/>
            <a:ext cx="1527175" cy="631825"/>
          </a:xfrm>
          <a:prstGeom prst="ellipse">
            <a:avLst/>
          </a:prstGeom>
          <a:solidFill>
            <a:schemeClr val="bg1"/>
          </a:solidFill>
          <a:ln w="63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893411" name="文本框 1893410"/>
          <p:cNvSpPr txBox="1"/>
          <p:nvPr/>
        </p:nvSpPr>
        <p:spPr>
          <a:xfrm>
            <a:off x="5645150" y="4587875"/>
            <a:ext cx="1330325" cy="182563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 anchor="ctr" anchorCtr="0">
            <a:spAutoFit/>
          </a:bodyPr>
          <a:p>
            <a:pPr eaLnBrk="0" hangingPunct="0"/>
            <a:r>
              <a:rPr lang="en-US" altLang="zh-CN" sz="1200" b="0">
                <a:latin typeface="Arial" panose="020B0604020202020204" pitchFamily="34" charset="0"/>
              </a:rPr>
              <a:t>…</a:t>
            </a:r>
            <a:endParaRPr lang="en-US" altLang="zh-CN" sz="1200" b="0">
              <a:latin typeface="Arial" panose="020B0604020202020204" pitchFamily="34" charset="0"/>
            </a:endParaRPr>
          </a:p>
        </p:txBody>
      </p:sp>
      <p:sp>
        <p:nvSpPr>
          <p:cNvPr id="1893412" name="椭圆 1893411"/>
          <p:cNvSpPr/>
          <p:nvPr/>
        </p:nvSpPr>
        <p:spPr>
          <a:xfrm flipH="1">
            <a:off x="4449763" y="3790950"/>
            <a:ext cx="1527175" cy="631825"/>
          </a:xfrm>
          <a:prstGeom prst="ellipse">
            <a:avLst/>
          </a:prstGeom>
          <a:solidFill>
            <a:schemeClr val="bg1"/>
          </a:solidFill>
          <a:ln w="63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893413" name="文本框 1893412"/>
          <p:cNvSpPr txBox="1"/>
          <p:nvPr/>
        </p:nvSpPr>
        <p:spPr>
          <a:xfrm>
            <a:off x="4548188" y="4016375"/>
            <a:ext cx="1331912" cy="182563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 anchor="ctr" anchorCtr="0">
            <a:spAutoFit/>
          </a:bodyPr>
          <a:p>
            <a:pPr eaLnBrk="0" hangingPunct="0"/>
            <a:r>
              <a:rPr lang="en-US" altLang="zh-CN" sz="1200" b="0">
                <a:latin typeface="Arial" panose="020B0604020202020204" pitchFamily="34" charset="0"/>
              </a:rPr>
              <a:t>…</a:t>
            </a:r>
            <a:endParaRPr lang="en-US" altLang="zh-CN" sz="1200" b="0">
              <a:latin typeface="Arial" panose="020B0604020202020204" pitchFamily="34" charset="0"/>
            </a:endParaRPr>
          </a:p>
        </p:txBody>
      </p:sp>
      <p:sp>
        <p:nvSpPr>
          <p:cNvPr id="1893414" name="矩形 1893413"/>
          <p:cNvSpPr/>
          <p:nvPr/>
        </p:nvSpPr>
        <p:spPr>
          <a:xfrm>
            <a:off x="1612900" y="5786438"/>
            <a:ext cx="781050" cy="260350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893415" name="矩形 1893414"/>
          <p:cNvSpPr/>
          <p:nvPr/>
        </p:nvSpPr>
        <p:spPr>
          <a:xfrm>
            <a:off x="6291263" y="5786438"/>
            <a:ext cx="752475" cy="26828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893416" name="矩形 1893415"/>
          <p:cNvSpPr/>
          <p:nvPr/>
        </p:nvSpPr>
        <p:spPr>
          <a:xfrm>
            <a:off x="1131888" y="5921375"/>
            <a:ext cx="6380162" cy="460375"/>
          </a:xfrm>
          <a:prstGeom prst="rect">
            <a:avLst/>
          </a:prstGeom>
          <a:solidFill>
            <a:schemeClr val="folHlink"/>
          </a:solidFill>
          <a:ln w="6350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  <a:effectLst>
            <a:outerShdw dist="35921" dir="2699999" algn="ctr" rotWithShape="0">
              <a:schemeClr val="hlink"/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893417" name="文本框 1893416"/>
          <p:cNvSpPr txBox="1"/>
          <p:nvPr/>
        </p:nvSpPr>
        <p:spPr>
          <a:xfrm flipH="1">
            <a:off x="1260475" y="6059488"/>
            <a:ext cx="6122988" cy="182562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 anchor="ctr" anchorCtr="0">
            <a:spAutoFit/>
          </a:bodyPr>
          <a:p>
            <a:pPr eaLnBrk="0" hangingPunct="0"/>
            <a:r>
              <a:rPr lang="en-US" altLang="zh-CN" sz="1200">
                <a:latin typeface="Arial" panose="020B0604020202020204" pitchFamily="34" charset="0"/>
              </a:rPr>
              <a:t>…</a:t>
            </a:r>
            <a:endParaRPr lang="en-US" altLang="zh-CN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/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" name="日期占位符 2"/>
          <p:cNvSpPr/>
          <p:nvPr>
            <p:ph type="dt" sz="half" idx="10"/>
          </p:nvPr>
        </p:nvSpPr>
        <p:spPr/>
        <p:txBody>
          <a:bodyPr/>
          <a:p>
            <a:pPr lvl="0"/>
            <a:fld id="{BB962C8B-B14F-4D97-AF65-F5344CB8AC3E}" type="datetime2">
              <a:rPr lang="zh-CN" altLang="en-US" dirty="0"/>
            </a:fld>
            <a:endParaRPr lang="zh-CN" altLang="en-US" dirty="0"/>
          </a:p>
        </p:txBody>
      </p:sp>
      <p:sp>
        <p:nvSpPr>
          <p:cNvPr id="1894402" name="标题 1894401"/>
          <p:cNvSpPr>
            <a:spLocks noGrp="1"/>
          </p:cNvSpPr>
          <p:nvPr>
            <p:ph type="title"/>
          </p:nvPr>
        </p:nvSpPr>
        <p:spPr>
          <a:ln/>
        </p:spPr>
        <p:txBody>
          <a:bodyPr anchor="b" anchorCtr="0"/>
          <a:p>
            <a:r>
              <a:rPr lang="zh-CN" altLang="en-US" dirty="0"/>
              <a:t>因素（</a:t>
            </a:r>
            <a:r>
              <a:rPr lang="en-US" altLang="zh-CN"/>
              <a:t>8</a:t>
            </a:r>
            <a:r>
              <a:rPr lang="zh-CN" altLang="en-US" dirty="0"/>
              <a:t>）</a:t>
            </a:r>
            <a:endParaRPr lang="zh-CN" altLang="en-US" dirty="0"/>
          </a:p>
        </p:txBody>
      </p:sp>
      <p:grpSp>
        <p:nvGrpSpPr>
          <p:cNvPr id="1894404" name="组合 1894403"/>
          <p:cNvGrpSpPr/>
          <p:nvPr/>
        </p:nvGrpSpPr>
        <p:grpSpPr>
          <a:xfrm>
            <a:off x="468313" y="981075"/>
            <a:ext cx="3959225" cy="2016125"/>
            <a:chOff x="680" y="1264"/>
            <a:chExt cx="4880" cy="2587"/>
          </a:xfrm>
        </p:grpSpPr>
        <p:sp>
          <p:nvSpPr>
            <p:cNvPr id="1894405" name="任意多边形 1894404"/>
            <p:cNvSpPr/>
            <p:nvPr/>
          </p:nvSpPr>
          <p:spPr>
            <a:xfrm>
              <a:off x="1039" y="1864"/>
              <a:ext cx="1373" cy="1760"/>
            </a:xfrm>
            <a:custGeom>
              <a:avLst/>
              <a:gdLst/>
              <a:ahLst/>
              <a:cxnLst/>
              <a:pathLst>
                <a:path w="1312" h="1760">
                  <a:moveTo>
                    <a:pt x="24" y="0"/>
                  </a:moveTo>
                  <a:lnTo>
                    <a:pt x="1304" y="0"/>
                  </a:lnTo>
                  <a:lnTo>
                    <a:pt x="1200" y="88"/>
                  </a:lnTo>
                  <a:lnTo>
                    <a:pt x="1200" y="1656"/>
                  </a:lnTo>
                  <a:lnTo>
                    <a:pt x="1312" y="1760"/>
                  </a:lnTo>
                  <a:lnTo>
                    <a:pt x="0" y="1760"/>
                  </a:lnTo>
                  <a:lnTo>
                    <a:pt x="120" y="1640"/>
                  </a:lnTo>
                  <a:lnTo>
                    <a:pt x="120" y="88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DDDDDD">
                <a:alpha val="100000"/>
              </a:srgbClr>
            </a:solidFill>
            <a:ln w="6350" cap="flat" cmpd="sng">
              <a:solidFill>
                <a:srgbClr val="DDDDDD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  <a:effectLst>
              <a:outerShdw dist="35921" dir="2699999" algn="ctr" rotWithShape="0">
                <a:schemeClr val="bg2">
                  <a:alpha val="100000"/>
                </a:schemeClr>
              </a:outerShdw>
            </a:effectLst>
          </p:spPr>
          <p:txBody>
            <a:bodyPr/>
            <a:p>
              <a:endParaRPr lang="zh-CN" altLang="en-US"/>
            </a:p>
          </p:txBody>
        </p:sp>
        <p:sp>
          <p:nvSpPr>
            <p:cNvPr id="1894406" name="矩形 1894405"/>
            <p:cNvSpPr/>
            <p:nvPr/>
          </p:nvSpPr>
          <p:spPr>
            <a:xfrm>
              <a:off x="1211" y="1957"/>
              <a:ext cx="1028" cy="1554"/>
            </a:xfrm>
            <a:prstGeom prst="rect">
              <a:avLst/>
            </a:prstGeom>
            <a:solidFill>
              <a:schemeClr val="bg1"/>
            </a:solidFill>
            <a:ln w="635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4407" name="任意多边形 1894406"/>
            <p:cNvSpPr/>
            <p:nvPr/>
          </p:nvSpPr>
          <p:spPr>
            <a:xfrm>
              <a:off x="2426" y="1864"/>
              <a:ext cx="1372" cy="1760"/>
            </a:xfrm>
            <a:custGeom>
              <a:avLst/>
              <a:gdLst/>
              <a:ahLst/>
              <a:cxnLst/>
              <a:pathLst>
                <a:path w="1312" h="1760">
                  <a:moveTo>
                    <a:pt x="24" y="0"/>
                  </a:moveTo>
                  <a:lnTo>
                    <a:pt x="1304" y="0"/>
                  </a:lnTo>
                  <a:lnTo>
                    <a:pt x="1200" y="88"/>
                  </a:lnTo>
                  <a:lnTo>
                    <a:pt x="1200" y="1656"/>
                  </a:lnTo>
                  <a:lnTo>
                    <a:pt x="1312" y="1760"/>
                  </a:lnTo>
                  <a:lnTo>
                    <a:pt x="0" y="1760"/>
                  </a:lnTo>
                  <a:lnTo>
                    <a:pt x="120" y="1640"/>
                  </a:lnTo>
                  <a:lnTo>
                    <a:pt x="120" y="88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DDDDDD">
                <a:alpha val="100000"/>
              </a:srgbClr>
            </a:solidFill>
            <a:ln w="6350" cap="flat" cmpd="sng">
              <a:solidFill>
                <a:srgbClr val="DDDDDD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  <a:effectLst>
              <a:outerShdw dist="35921" dir="2699999" algn="ctr" rotWithShape="0">
                <a:schemeClr val="bg2">
                  <a:alpha val="100000"/>
                </a:schemeClr>
              </a:outerShdw>
            </a:effectLst>
          </p:spPr>
          <p:txBody>
            <a:bodyPr/>
            <a:p>
              <a:endParaRPr lang="zh-CN" altLang="en-US"/>
            </a:p>
          </p:txBody>
        </p:sp>
        <p:sp>
          <p:nvSpPr>
            <p:cNvPr id="1894408" name="矩形 1894407"/>
            <p:cNvSpPr/>
            <p:nvPr/>
          </p:nvSpPr>
          <p:spPr>
            <a:xfrm>
              <a:off x="2598" y="1957"/>
              <a:ext cx="1028" cy="1554"/>
            </a:xfrm>
            <a:prstGeom prst="rect">
              <a:avLst/>
            </a:prstGeom>
            <a:solidFill>
              <a:schemeClr val="bg1"/>
            </a:solidFill>
            <a:ln w="635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4409" name="任意多边形 1894408"/>
            <p:cNvSpPr/>
            <p:nvPr/>
          </p:nvSpPr>
          <p:spPr>
            <a:xfrm>
              <a:off x="3812" y="1864"/>
              <a:ext cx="1374" cy="1760"/>
            </a:xfrm>
            <a:custGeom>
              <a:avLst/>
              <a:gdLst/>
              <a:ahLst/>
              <a:cxnLst/>
              <a:pathLst>
                <a:path w="1312" h="1760">
                  <a:moveTo>
                    <a:pt x="24" y="0"/>
                  </a:moveTo>
                  <a:lnTo>
                    <a:pt x="1304" y="0"/>
                  </a:lnTo>
                  <a:lnTo>
                    <a:pt x="1200" y="88"/>
                  </a:lnTo>
                  <a:lnTo>
                    <a:pt x="1200" y="1656"/>
                  </a:lnTo>
                  <a:lnTo>
                    <a:pt x="1312" y="1760"/>
                  </a:lnTo>
                  <a:lnTo>
                    <a:pt x="0" y="1760"/>
                  </a:lnTo>
                  <a:lnTo>
                    <a:pt x="120" y="1640"/>
                  </a:lnTo>
                  <a:lnTo>
                    <a:pt x="120" y="88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DDDDDD">
                <a:alpha val="100000"/>
              </a:srgbClr>
            </a:solidFill>
            <a:ln w="6350" cap="flat" cmpd="sng">
              <a:solidFill>
                <a:srgbClr val="DDDDDD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  <a:effectLst>
              <a:outerShdw dist="35921" dir="2699999" algn="ctr" rotWithShape="0">
                <a:schemeClr val="bg2">
                  <a:alpha val="100000"/>
                </a:schemeClr>
              </a:outerShdw>
            </a:effectLst>
          </p:spPr>
          <p:txBody>
            <a:bodyPr/>
            <a:p>
              <a:endParaRPr lang="zh-CN" altLang="en-US"/>
            </a:p>
          </p:txBody>
        </p:sp>
        <p:sp>
          <p:nvSpPr>
            <p:cNvPr id="1894410" name="矩形 1894409"/>
            <p:cNvSpPr/>
            <p:nvPr/>
          </p:nvSpPr>
          <p:spPr>
            <a:xfrm>
              <a:off x="3985" y="1957"/>
              <a:ext cx="1028" cy="1554"/>
            </a:xfrm>
            <a:prstGeom prst="rect">
              <a:avLst/>
            </a:prstGeom>
            <a:solidFill>
              <a:schemeClr val="bg1"/>
            </a:solidFill>
            <a:ln w="635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4411" name="矩形 1894410"/>
            <p:cNvSpPr/>
            <p:nvPr/>
          </p:nvSpPr>
          <p:spPr>
            <a:xfrm>
              <a:off x="904" y="1768"/>
              <a:ext cx="4424" cy="104"/>
            </a:xfrm>
            <a:prstGeom prst="rect">
              <a:avLst/>
            </a:prstGeom>
            <a:solidFill>
              <a:srgbClr val="DDDDDD"/>
            </a:solidFill>
            <a:ln w="6350" cap="flat" cmpd="sng">
              <a:solidFill>
                <a:srgbClr val="DDDDDD"/>
              </a:solidFill>
              <a:prstDash val="solid"/>
              <a:miter/>
              <a:headEnd type="none" w="med" len="med"/>
              <a:tailEnd type="none" w="med" len="med"/>
            </a:ln>
            <a:effectLst>
              <a:outerShdw dist="35921" dir="2699999" algn="ctr" rotWithShape="0">
                <a:schemeClr val="bg2"/>
              </a:outerShdw>
            </a:effectLst>
          </p:spPr>
          <p:txBody>
            <a:bodyPr/>
            <a:p>
              <a:endParaRPr lang="zh-CN" altLang="en-US"/>
            </a:p>
          </p:txBody>
        </p:sp>
        <p:sp>
          <p:nvSpPr>
            <p:cNvPr id="1894412" name="等腰三角形 1894411"/>
            <p:cNvSpPr/>
            <p:nvPr/>
          </p:nvSpPr>
          <p:spPr>
            <a:xfrm>
              <a:off x="680" y="1264"/>
              <a:ext cx="4880" cy="496"/>
            </a:xfrm>
            <a:prstGeom prst="triangle">
              <a:avLst>
                <a:gd name="adj" fmla="val 50000"/>
              </a:avLst>
            </a:prstGeom>
            <a:solidFill>
              <a:srgbClr val="DDDDDD"/>
            </a:solidFill>
            <a:ln w="6350" cap="flat" cmpd="sng">
              <a:solidFill>
                <a:srgbClr val="DDDDDD"/>
              </a:solidFill>
              <a:prstDash val="solid"/>
              <a:miter/>
              <a:headEnd type="none" w="med" len="med"/>
              <a:tailEnd type="none" w="med" len="med"/>
            </a:ln>
            <a:effectLst>
              <a:outerShdw dist="35921" dir="2699999" algn="ctr" rotWithShape="0">
                <a:schemeClr val="bg2"/>
              </a:outerShdw>
            </a:effectLst>
          </p:spPr>
          <p:txBody>
            <a:bodyPr/>
            <a:p>
              <a:endParaRPr lang="zh-CN" altLang="en-US"/>
            </a:p>
          </p:txBody>
        </p:sp>
        <p:sp>
          <p:nvSpPr>
            <p:cNvPr id="1894413" name="任意多边形 1894412"/>
            <p:cNvSpPr/>
            <p:nvPr/>
          </p:nvSpPr>
          <p:spPr>
            <a:xfrm>
              <a:off x="1518" y="1344"/>
              <a:ext cx="3204" cy="340"/>
            </a:xfrm>
            <a:custGeom>
              <a:avLst/>
              <a:gdLst/>
              <a:ahLst/>
              <a:cxnLst/>
              <a:pathLst>
                <a:path w="3096" h="320">
                  <a:moveTo>
                    <a:pt x="0" y="320"/>
                  </a:moveTo>
                  <a:lnTo>
                    <a:pt x="3096" y="320"/>
                  </a:lnTo>
                  <a:lnTo>
                    <a:pt x="1536" y="0"/>
                  </a:lnTo>
                  <a:lnTo>
                    <a:pt x="0" y="320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635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4414" name="文本框 1894413"/>
            <p:cNvSpPr txBox="1"/>
            <p:nvPr/>
          </p:nvSpPr>
          <p:spPr>
            <a:xfrm flipH="1">
              <a:off x="2423" y="1409"/>
              <a:ext cx="1397" cy="234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200">
                  <a:latin typeface="Arial" panose="020B0604020202020204" pitchFamily="34" charset="0"/>
                </a:rPr>
                <a:t>…</a:t>
              </a:r>
              <a:endParaRPr lang="en-US" altLang="zh-CN" sz="1200">
                <a:latin typeface="Arial" panose="020B0604020202020204" pitchFamily="34" charset="0"/>
              </a:endParaRPr>
            </a:p>
          </p:txBody>
        </p:sp>
        <p:sp>
          <p:nvSpPr>
            <p:cNvPr id="1894415" name="矩形 1894414"/>
            <p:cNvSpPr/>
            <p:nvPr/>
          </p:nvSpPr>
          <p:spPr>
            <a:xfrm>
              <a:off x="1251" y="1999"/>
              <a:ext cx="965" cy="391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>
              <a:spAutoFit/>
            </a:bodyPr>
            <a:lstStyle>
              <a:lvl1pPr marL="469900" lvl="0" indent="-469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黑体" panose="02010609060101010101" pitchFamily="2" charset="-122"/>
                </a:defRPr>
              </a:lvl1pPr>
              <a:lvl2pPr marL="908050" lvl="1" indent="-436245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2pPr>
              <a:lvl3pPr marL="1304925" lvl="2" indent="-39497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3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楷体_GB2312" pitchFamily="49" charset="-122"/>
                </a:defRPr>
              </a:lvl3pPr>
              <a:lvl4pPr marL="1694180" lvl="3" indent="-3873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4pPr>
              <a:lvl5pPr marL="2094230" lvl="4" indent="-398780" algn="l" defTabSz="914400" rtl="0" eaLnBrk="1" fontAlgn="base" latinLnBrk="0" hangingPunct="1">
                <a:lnSpc>
                  <a:spcPct val="10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5pPr>
            </a:lstStyle>
            <a:p>
              <a:pPr marL="190500" lvl="1" indent="266700" defTabSz="914400">
                <a:tabLst>
                  <a:tab pos="8521700" algn="r"/>
                </a:tabLst>
              </a:pPr>
              <a:r>
                <a:rPr lang="zh-CN" altLang="de-DE" sz="2000" dirty="0">
                  <a:latin typeface="Arial" panose="020B0604020202020204" pitchFamily="34" charset="0"/>
                </a:rPr>
                <a:t>…</a:t>
              </a:r>
              <a:r>
                <a:rPr lang="zh-CN" altLang="de-DE" sz="2000" dirty="0"/>
                <a:t> </a:t>
              </a:r>
              <a:endParaRPr lang="zh-CN" altLang="de-DE" sz="2000" dirty="0"/>
            </a:p>
          </p:txBody>
        </p:sp>
        <p:sp>
          <p:nvSpPr>
            <p:cNvPr id="1894416" name="矩形 1894415"/>
            <p:cNvSpPr/>
            <p:nvPr/>
          </p:nvSpPr>
          <p:spPr>
            <a:xfrm>
              <a:off x="2639" y="1999"/>
              <a:ext cx="962" cy="391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>
              <a:spAutoFit/>
            </a:bodyPr>
            <a:lstStyle>
              <a:lvl1pPr marL="469900" lvl="0" indent="-469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黑体" panose="02010609060101010101" pitchFamily="2" charset="-122"/>
                </a:defRPr>
              </a:lvl1pPr>
              <a:lvl2pPr marL="908050" lvl="1" indent="-436245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2pPr>
              <a:lvl3pPr marL="1304925" lvl="2" indent="-39497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3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楷体_GB2312" pitchFamily="49" charset="-122"/>
                </a:defRPr>
              </a:lvl3pPr>
              <a:lvl4pPr marL="1694180" lvl="3" indent="-3873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4pPr>
              <a:lvl5pPr marL="2094230" lvl="4" indent="-398780" algn="l" defTabSz="914400" rtl="0" eaLnBrk="1" fontAlgn="base" latinLnBrk="0" hangingPunct="1">
                <a:lnSpc>
                  <a:spcPct val="10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5pPr>
            </a:lstStyle>
            <a:p>
              <a:pPr marL="190500" lvl="1" indent="266700" defTabSz="914400">
                <a:tabLst>
                  <a:tab pos="8521700" algn="r"/>
                </a:tabLst>
              </a:pPr>
              <a:r>
                <a:rPr lang="zh-CN" altLang="de-DE" sz="2000" dirty="0">
                  <a:latin typeface="Arial" panose="020B0604020202020204" pitchFamily="34" charset="0"/>
                </a:rPr>
                <a:t>…</a:t>
              </a:r>
              <a:r>
                <a:rPr lang="zh-CN" altLang="de-DE" sz="2000" dirty="0"/>
                <a:t> </a:t>
              </a:r>
              <a:endParaRPr lang="zh-CN" altLang="de-DE" sz="2000" dirty="0"/>
            </a:p>
          </p:txBody>
        </p:sp>
        <p:sp>
          <p:nvSpPr>
            <p:cNvPr id="1894417" name="矩形 1894416"/>
            <p:cNvSpPr/>
            <p:nvPr/>
          </p:nvSpPr>
          <p:spPr>
            <a:xfrm>
              <a:off x="4026" y="1999"/>
              <a:ext cx="963" cy="391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>
              <a:spAutoFit/>
            </a:bodyPr>
            <a:lstStyle>
              <a:lvl1pPr marL="469900" lvl="0" indent="-469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黑体" panose="02010609060101010101" pitchFamily="2" charset="-122"/>
                </a:defRPr>
              </a:lvl1pPr>
              <a:lvl2pPr marL="908050" lvl="1" indent="-436245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2pPr>
              <a:lvl3pPr marL="1304925" lvl="2" indent="-39497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3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楷体_GB2312" pitchFamily="49" charset="-122"/>
                </a:defRPr>
              </a:lvl3pPr>
              <a:lvl4pPr marL="1694180" lvl="3" indent="-3873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4pPr>
              <a:lvl5pPr marL="2094230" lvl="4" indent="-398780" algn="l" defTabSz="914400" rtl="0" eaLnBrk="1" fontAlgn="base" latinLnBrk="0" hangingPunct="1">
                <a:lnSpc>
                  <a:spcPct val="10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5pPr>
            </a:lstStyle>
            <a:p>
              <a:pPr marL="190500" lvl="1" indent="266700" defTabSz="914400">
                <a:tabLst>
                  <a:tab pos="8521700" algn="r"/>
                </a:tabLst>
              </a:pPr>
              <a:r>
                <a:rPr lang="zh-CN" altLang="de-DE" sz="2000" dirty="0">
                  <a:latin typeface="Arial" panose="020B0604020202020204" pitchFamily="34" charset="0"/>
                </a:rPr>
                <a:t>…</a:t>
              </a:r>
              <a:r>
                <a:rPr lang="zh-CN" altLang="de-DE" sz="2000" dirty="0"/>
                <a:t> </a:t>
              </a:r>
              <a:endParaRPr lang="zh-CN" altLang="de-DE" sz="2000" dirty="0"/>
            </a:p>
          </p:txBody>
        </p:sp>
        <p:sp>
          <p:nvSpPr>
            <p:cNvPr id="1894418" name="矩形 1894417"/>
            <p:cNvSpPr/>
            <p:nvPr/>
          </p:nvSpPr>
          <p:spPr>
            <a:xfrm>
              <a:off x="908" y="3626"/>
              <a:ext cx="4424" cy="107"/>
            </a:xfrm>
            <a:prstGeom prst="rect">
              <a:avLst/>
            </a:prstGeom>
            <a:solidFill>
              <a:srgbClr val="DDDDDD"/>
            </a:solidFill>
            <a:ln w="6350" cap="flat" cmpd="sng">
              <a:solidFill>
                <a:srgbClr val="DDDDDD"/>
              </a:solidFill>
              <a:prstDash val="solid"/>
              <a:miter/>
              <a:headEnd type="none" w="med" len="med"/>
              <a:tailEnd type="none" w="med" len="med"/>
            </a:ln>
            <a:effectLst>
              <a:outerShdw dist="35921" dir="2699999" algn="ctr" rotWithShape="0">
                <a:schemeClr val="bg2"/>
              </a:outerShdw>
            </a:effectLst>
          </p:spPr>
          <p:txBody>
            <a:bodyPr/>
            <a:p>
              <a:endParaRPr lang="zh-CN" altLang="en-US"/>
            </a:p>
          </p:txBody>
        </p:sp>
        <p:sp>
          <p:nvSpPr>
            <p:cNvPr id="1894419" name="矩形 1894418"/>
            <p:cNvSpPr/>
            <p:nvPr/>
          </p:nvSpPr>
          <p:spPr>
            <a:xfrm>
              <a:off x="709" y="3738"/>
              <a:ext cx="4823" cy="113"/>
            </a:xfrm>
            <a:prstGeom prst="rect">
              <a:avLst/>
            </a:prstGeom>
            <a:solidFill>
              <a:srgbClr val="DDDDDD"/>
            </a:solidFill>
            <a:ln w="6350" cap="flat" cmpd="sng">
              <a:solidFill>
                <a:srgbClr val="DDDDDD"/>
              </a:solidFill>
              <a:prstDash val="solid"/>
              <a:miter/>
              <a:headEnd type="none" w="med" len="med"/>
              <a:tailEnd type="none" w="med" len="med"/>
            </a:ln>
            <a:effectLst>
              <a:outerShdw dist="35921" dir="2699999" algn="ctr" rotWithShape="0">
                <a:schemeClr val="bg2"/>
              </a:outerShdw>
            </a:effectLst>
          </p:spPr>
          <p:txBody>
            <a:bodyPr/>
            <a:p>
              <a:endParaRPr lang="zh-CN" altLang="en-US"/>
            </a:p>
          </p:txBody>
        </p:sp>
        <p:sp>
          <p:nvSpPr>
            <p:cNvPr id="1894420" name="直接连接符 1894419"/>
            <p:cNvSpPr/>
            <p:nvPr/>
          </p:nvSpPr>
          <p:spPr>
            <a:xfrm>
              <a:off x="709" y="3738"/>
              <a:ext cx="4823" cy="0"/>
            </a:xfrm>
            <a:prstGeom prst="line">
              <a:avLst/>
            </a:prstGeom>
            <a:ln w="6350" cap="flat" cmpd="sng">
              <a:solidFill>
                <a:schemeClr val="fol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894421" name="直接连接符 1894420"/>
            <p:cNvSpPr/>
            <p:nvPr/>
          </p:nvSpPr>
          <p:spPr>
            <a:xfrm>
              <a:off x="908" y="3626"/>
              <a:ext cx="4424" cy="0"/>
            </a:xfrm>
            <a:prstGeom prst="line">
              <a:avLst/>
            </a:prstGeom>
            <a:ln w="6350" cap="flat" cmpd="sng">
              <a:solidFill>
                <a:schemeClr val="folHlink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1894422" name="组合 1894421"/>
          <p:cNvGrpSpPr/>
          <p:nvPr/>
        </p:nvGrpSpPr>
        <p:grpSpPr>
          <a:xfrm>
            <a:off x="4787900" y="908050"/>
            <a:ext cx="3729038" cy="2087563"/>
            <a:chOff x="680" y="1264"/>
            <a:chExt cx="4880" cy="2583"/>
          </a:xfrm>
        </p:grpSpPr>
        <p:sp>
          <p:nvSpPr>
            <p:cNvPr id="1894423" name="任意多边形 1894422"/>
            <p:cNvSpPr/>
            <p:nvPr/>
          </p:nvSpPr>
          <p:spPr>
            <a:xfrm>
              <a:off x="1003" y="1864"/>
              <a:ext cx="1029" cy="1760"/>
            </a:xfrm>
            <a:custGeom>
              <a:avLst/>
              <a:gdLst/>
              <a:ahLst/>
              <a:cxnLst/>
              <a:pathLst>
                <a:path w="1312" h="1760">
                  <a:moveTo>
                    <a:pt x="24" y="0"/>
                  </a:moveTo>
                  <a:lnTo>
                    <a:pt x="1304" y="0"/>
                  </a:lnTo>
                  <a:lnTo>
                    <a:pt x="1200" y="88"/>
                  </a:lnTo>
                  <a:lnTo>
                    <a:pt x="1200" y="1656"/>
                  </a:lnTo>
                  <a:lnTo>
                    <a:pt x="1312" y="1760"/>
                  </a:lnTo>
                  <a:lnTo>
                    <a:pt x="0" y="1760"/>
                  </a:lnTo>
                  <a:lnTo>
                    <a:pt x="120" y="1640"/>
                  </a:lnTo>
                  <a:lnTo>
                    <a:pt x="120" y="88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DDDDDD">
                <a:alpha val="100000"/>
              </a:srgbClr>
            </a:solidFill>
            <a:ln w="6350" cap="flat" cmpd="sng">
              <a:solidFill>
                <a:srgbClr val="DDDDDD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  <a:effectLst>
              <a:outerShdw dist="35921" dir="2699999" algn="ctr" rotWithShape="0">
                <a:schemeClr val="bg2">
                  <a:alpha val="100000"/>
                </a:schemeClr>
              </a:outerShdw>
            </a:effectLst>
          </p:spPr>
          <p:txBody>
            <a:bodyPr/>
            <a:p>
              <a:endParaRPr lang="zh-CN" altLang="en-US"/>
            </a:p>
          </p:txBody>
        </p:sp>
        <p:sp>
          <p:nvSpPr>
            <p:cNvPr id="1894424" name="矩形 1894423"/>
            <p:cNvSpPr/>
            <p:nvPr/>
          </p:nvSpPr>
          <p:spPr>
            <a:xfrm>
              <a:off x="1132" y="1957"/>
              <a:ext cx="771" cy="1554"/>
            </a:xfrm>
            <a:prstGeom prst="rect">
              <a:avLst/>
            </a:prstGeom>
            <a:solidFill>
              <a:schemeClr val="bg1"/>
            </a:solidFill>
            <a:ln w="635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4425" name="矩形 1894424"/>
            <p:cNvSpPr/>
            <p:nvPr/>
          </p:nvSpPr>
          <p:spPr>
            <a:xfrm>
              <a:off x="1162" y="1997"/>
              <a:ext cx="725" cy="754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>
              <a:spAutoFit/>
            </a:bodyPr>
            <a:lstStyle>
              <a:lvl1pPr marL="469900" lvl="0" indent="-469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黑体" panose="02010609060101010101" pitchFamily="2" charset="-122"/>
                </a:defRPr>
              </a:lvl1pPr>
              <a:lvl2pPr marL="908050" lvl="1" indent="-436245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2pPr>
              <a:lvl3pPr marL="1304925" lvl="2" indent="-39497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3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楷体_GB2312" pitchFamily="49" charset="-122"/>
                </a:defRPr>
              </a:lvl3pPr>
              <a:lvl4pPr marL="1694180" lvl="3" indent="-3873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4pPr>
              <a:lvl5pPr marL="2094230" lvl="4" indent="-398780" algn="l" defTabSz="914400" rtl="0" eaLnBrk="1" fontAlgn="base" latinLnBrk="0" hangingPunct="1">
                <a:lnSpc>
                  <a:spcPct val="10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5pPr>
            </a:lstStyle>
            <a:p>
              <a:pPr marL="190500" lvl="1" indent="266700" defTabSz="914400">
                <a:tabLst>
                  <a:tab pos="8521700" algn="r"/>
                </a:tabLst>
              </a:pPr>
              <a:r>
                <a:rPr lang="zh-CN" altLang="de-DE" sz="2000" dirty="0">
                  <a:latin typeface="Arial" panose="020B0604020202020204" pitchFamily="34" charset="0"/>
                </a:rPr>
                <a:t>…</a:t>
              </a:r>
              <a:r>
                <a:rPr lang="zh-CN" altLang="de-DE" sz="2000" dirty="0"/>
                <a:t> </a:t>
              </a:r>
              <a:endParaRPr lang="zh-CN" altLang="de-DE" sz="2000" dirty="0"/>
            </a:p>
          </p:txBody>
        </p:sp>
        <p:sp>
          <p:nvSpPr>
            <p:cNvPr id="1894426" name="任意多边形 1894425"/>
            <p:cNvSpPr/>
            <p:nvPr/>
          </p:nvSpPr>
          <p:spPr>
            <a:xfrm>
              <a:off x="2068" y="1864"/>
              <a:ext cx="1029" cy="1760"/>
            </a:xfrm>
            <a:custGeom>
              <a:avLst/>
              <a:gdLst/>
              <a:ahLst/>
              <a:cxnLst/>
              <a:pathLst>
                <a:path w="1312" h="1760">
                  <a:moveTo>
                    <a:pt x="24" y="0"/>
                  </a:moveTo>
                  <a:lnTo>
                    <a:pt x="1304" y="0"/>
                  </a:lnTo>
                  <a:lnTo>
                    <a:pt x="1200" y="88"/>
                  </a:lnTo>
                  <a:lnTo>
                    <a:pt x="1200" y="1656"/>
                  </a:lnTo>
                  <a:lnTo>
                    <a:pt x="1312" y="1760"/>
                  </a:lnTo>
                  <a:lnTo>
                    <a:pt x="0" y="1760"/>
                  </a:lnTo>
                  <a:lnTo>
                    <a:pt x="120" y="1640"/>
                  </a:lnTo>
                  <a:lnTo>
                    <a:pt x="120" y="88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DDDDDD">
                <a:alpha val="100000"/>
              </a:srgbClr>
            </a:solidFill>
            <a:ln w="6350" cap="flat" cmpd="sng">
              <a:solidFill>
                <a:srgbClr val="DDDDDD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  <a:effectLst>
              <a:outerShdw dist="35921" dir="2699999" algn="ctr" rotWithShape="0">
                <a:schemeClr val="bg2">
                  <a:alpha val="100000"/>
                </a:schemeClr>
              </a:outerShdw>
            </a:effectLst>
          </p:spPr>
          <p:txBody>
            <a:bodyPr/>
            <a:p>
              <a:endParaRPr lang="zh-CN" altLang="en-US"/>
            </a:p>
          </p:txBody>
        </p:sp>
        <p:sp>
          <p:nvSpPr>
            <p:cNvPr id="1894427" name="矩形 1894426"/>
            <p:cNvSpPr/>
            <p:nvPr/>
          </p:nvSpPr>
          <p:spPr>
            <a:xfrm>
              <a:off x="2197" y="1957"/>
              <a:ext cx="771" cy="1554"/>
            </a:xfrm>
            <a:prstGeom prst="rect">
              <a:avLst/>
            </a:prstGeom>
            <a:solidFill>
              <a:schemeClr val="bg1"/>
            </a:solidFill>
            <a:ln w="635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4428" name="矩形 1894427"/>
            <p:cNvSpPr/>
            <p:nvPr/>
          </p:nvSpPr>
          <p:spPr>
            <a:xfrm>
              <a:off x="2230" y="1997"/>
              <a:ext cx="721" cy="754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>
              <a:spAutoFit/>
            </a:bodyPr>
            <a:lstStyle>
              <a:lvl1pPr marL="469900" lvl="0" indent="-469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黑体" panose="02010609060101010101" pitchFamily="2" charset="-122"/>
                </a:defRPr>
              </a:lvl1pPr>
              <a:lvl2pPr marL="908050" lvl="1" indent="-436245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2pPr>
              <a:lvl3pPr marL="1304925" lvl="2" indent="-39497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3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楷体_GB2312" pitchFamily="49" charset="-122"/>
                </a:defRPr>
              </a:lvl3pPr>
              <a:lvl4pPr marL="1694180" lvl="3" indent="-3873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4pPr>
              <a:lvl5pPr marL="2094230" lvl="4" indent="-398780" algn="l" defTabSz="914400" rtl="0" eaLnBrk="1" fontAlgn="base" latinLnBrk="0" hangingPunct="1">
                <a:lnSpc>
                  <a:spcPct val="10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5pPr>
            </a:lstStyle>
            <a:p>
              <a:pPr marL="190500" lvl="1" indent="266700" defTabSz="914400">
                <a:tabLst>
                  <a:tab pos="8521700" algn="r"/>
                </a:tabLst>
              </a:pPr>
              <a:r>
                <a:rPr lang="zh-CN" altLang="de-DE" sz="2000" dirty="0">
                  <a:latin typeface="Arial" panose="020B0604020202020204" pitchFamily="34" charset="0"/>
                </a:rPr>
                <a:t>…</a:t>
              </a:r>
              <a:r>
                <a:rPr lang="zh-CN" altLang="de-DE" sz="2000" dirty="0"/>
                <a:t> </a:t>
              </a:r>
              <a:endParaRPr lang="zh-CN" altLang="de-DE" sz="2000" dirty="0"/>
            </a:p>
          </p:txBody>
        </p:sp>
        <p:sp>
          <p:nvSpPr>
            <p:cNvPr id="1894429" name="任意多边形 1894428"/>
            <p:cNvSpPr/>
            <p:nvPr/>
          </p:nvSpPr>
          <p:spPr>
            <a:xfrm>
              <a:off x="3134" y="1864"/>
              <a:ext cx="1029" cy="1760"/>
            </a:xfrm>
            <a:custGeom>
              <a:avLst/>
              <a:gdLst/>
              <a:ahLst/>
              <a:cxnLst/>
              <a:pathLst>
                <a:path w="1312" h="1760">
                  <a:moveTo>
                    <a:pt x="24" y="0"/>
                  </a:moveTo>
                  <a:lnTo>
                    <a:pt x="1304" y="0"/>
                  </a:lnTo>
                  <a:lnTo>
                    <a:pt x="1200" y="88"/>
                  </a:lnTo>
                  <a:lnTo>
                    <a:pt x="1200" y="1656"/>
                  </a:lnTo>
                  <a:lnTo>
                    <a:pt x="1312" y="1760"/>
                  </a:lnTo>
                  <a:lnTo>
                    <a:pt x="0" y="1760"/>
                  </a:lnTo>
                  <a:lnTo>
                    <a:pt x="120" y="1640"/>
                  </a:lnTo>
                  <a:lnTo>
                    <a:pt x="120" y="88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DDDDDD">
                <a:alpha val="100000"/>
              </a:srgbClr>
            </a:solidFill>
            <a:ln w="6350" cap="flat" cmpd="sng">
              <a:solidFill>
                <a:srgbClr val="DDDDDD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  <a:effectLst>
              <a:outerShdw dist="35921" dir="2699999" algn="ctr" rotWithShape="0">
                <a:schemeClr val="bg2">
                  <a:alpha val="100000"/>
                </a:schemeClr>
              </a:outerShdw>
            </a:effectLst>
          </p:spPr>
          <p:txBody>
            <a:bodyPr/>
            <a:p>
              <a:endParaRPr lang="zh-CN" altLang="en-US"/>
            </a:p>
          </p:txBody>
        </p:sp>
        <p:sp>
          <p:nvSpPr>
            <p:cNvPr id="1894430" name="矩形 1894429"/>
            <p:cNvSpPr/>
            <p:nvPr/>
          </p:nvSpPr>
          <p:spPr>
            <a:xfrm>
              <a:off x="3263" y="1957"/>
              <a:ext cx="771" cy="1554"/>
            </a:xfrm>
            <a:prstGeom prst="rect">
              <a:avLst/>
            </a:prstGeom>
            <a:solidFill>
              <a:schemeClr val="bg1"/>
            </a:solidFill>
            <a:ln w="635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4431" name="矩形 1894430"/>
            <p:cNvSpPr/>
            <p:nvPr/>
          </p:nvSpPr>
          <p:spPr>
            <a:xfrm>
              <a:off x="3296" y="1997"/>
              <a:ext cx="720" cy="754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>
              <a:spAutoFit/>
            </a:bodyPr>
            <a:lstStyle>
              <a:lvl1pPr marL="469900" lvl="0" indent="-469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黑体" panose="02010609060101010101" pitchFamily="2" charset="-122"/>
                </a:defRPr>
              </a:lvl1pPr>
              <a:lvl2pPr marL="908050" lvl="1" indent="-436245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2pPr>
              <a:lvl3pPr marL="1304925" lvl="2" indent="-39497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3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楷体_GB2312" pitchFamily="49" charset="-122"/>
                </a:defRPr>
              </a:lvl3pPr>
              <a:lvl4pPr marL="1694180" lvl="3" indent="-3873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4pPr>
              <a:lvl5pPr marL="2094230" lvl="4" indent="-398780" algn="l" defTabSz="914400" rtl="0" eaLnBrk="1" fontAlgn="base" latinLnBrk="0" hangingPunct="1">
                <a:lnSpc>
                  <a:spcPct val="10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5pPr>
            </a:lstStyle>
            <a:p>
              <a:pPr marL="190500" lvl="1" indent="266700" defTabSz="914400">
                <a:tabLst>
                  <a:tab pos="8521700" algn="r"/>
                </a:tabLst>
              </a:pPr>
              <a:r>
                <a:rPr lang="zh-CN" altLang="de-DE" sz="2000" dirty="0">
                  <a:latin typeface="Arial" panose="020B0604020202020204" pitchFamily="34" charset="0"/>
                </a:rPr>
                <a:t>…</a:t>
              </a:r>
              <a:r>
                <a:rPr lang="zh-CN" altLang="de-DE" sz="2000" dirty="0"/>
                <a:t> </a:t>
              </a:r>
              <a:endParaRPr lang="zh-CN" altLang="de-DE" sz="2000" dirty="0"/>
            </a:p>
          </p:txBody>
        </p:sp>
        <p:sp>
          <p:nvSpPr>
            <p:cNvPr id="1894432" name="任意多边形 1894431"/>
            <p:cNvSpPr/>
            <p:nvPr/>
          </p:nvSpPr>
          <p:spPr>
            <a:xfrm>
              <a:off x="4200" y="1864"/>
              <a:ext cx="1029" cy="1760"/>
            </a:xfrm>
            <a:custGeom>
              <a:avLst/>
              <a:gdLst/>
              <a:ahLst/>
              <a:cxnLst/>
              <a:pathLst>
                <a:path w="1312" h="1760">
                  <a:moveTo>
                    <a:pt x="24" y="0"/>
                  </a:moveTo>
                  <a:lnTo>
                    <a:pt x="1304" y="0"/>
                  </a:lnTo>
                  <a:lnTo>
                    <a:pt x="1200" y="88"/>
                  </a:lnTo>
                  <a:lnTo>
                    <a:pt x="1200" y="1656"/>
                  </a:lnTo>
                  <a:lnTo>
                    <a:pt x="1312" y="1760"/>
                  </a:lnTo>
                  <a:lnTo>
                    <a:pt x="0" y="1760"/>
                  </a:lnTo>
                  <a:lnTo>
                    <a:pt x="120" y="1640"/>
                  </a:lnTo>
                  <a:lnTo>
                    <a:pt x="120" y="88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DDDDDD">
                <a:alpha val="100000"/>
              </a:srgbClr>
            </a:solidFill>
            <a:ln w="6350" cap="flat" cmpd="sng">
              <a:solidFill>
                <a:srgbClr val="DDDDDD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  <a:effectLst>
              <a:outerShdw dist="35921" dir="2699999" algn="ctr" rotWithShape="0">
                <a:schemeClr val="bg2">
                  <a:alpha val="100000"/>
                </a:schemeClr>
              </a:outerShdw>
            </a:effectLst>
          </p:spPr>
          <p:txBody>
            <a:bodyPr/>
            <a:p>
              <a:endParaRPr lang="zh-CN" altLang="en-US"/>
            </a:p>
          </p:txBody>
        </p:sp>
        <p:sp>
          <p:nvSpPr>
            <p:cNvPr id="1894433" name="矩形 1894432"/>
            <p:cNvSpPr/>
            <p:nvPr/>
          </p:nvSpPr>
          <p:spPr>
            <a:xfrm>
              <a:off x="4329" y="1957"/>
              <a:ext cx="771" cy="1554"/>
            </a:xfrm>
            <a:prstGeom prst="rect">
              <a:avLst/>
            </a:prstGeom>
            <a:solidFill>
              <a:schemeClr val="bg1"/>
            </a:solidFill>
            <a:ln w="635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4434" name="矩形 1894433"/>
            <p:cNvSpPr/>
            <p:nvPr/>
          </p:nvSpPr>
          <p:spPr>
            <a:xfrm>
              <a:off x="4361" y="1997"/>
              <a:ext cx="721" cy="754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>
              <a:spAutoFit/>
            </a:bodyPr>
            <a:lstStyle>
              <a:lvl1pPr marL="469900" lvl="0" indent="-469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黑体" panose="02010609060101010101" pitchFamily="2" charset="-122"/>
                </a:defRPr>
              </a:lvl1pPr>
              <a:lvl2pPr marL="908050" lvl="1" indent="-436245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2pPr>
              <a:lvl3pPr marL="1304925" lvl="2" indent="-39497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3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楷体_GB2312" pitchFamily="49" charset="-122"/>
                </a:defRPr>
              </a:lvl3pPr>
              <a:lvl4pPr marL="1694180" lvl="3" indent="-3873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4pPr>
              <a:lvl5pPr marL="2094230" lvl="4" indent="-398780" algn="l" defTabSz="914400" rtl="0" eaLnBrk="1" fontAlgn="base" latinLnBrk="0" hangingPunct="1">
                <a:lnSpc>
                  <a:spcPct val="10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5pPr>
            </a:lstStyle>
            <a:p>
              <a:pPr marL="190500" lvl="1" indent="266700" defTabSz="914400">
                <a:tabLst>
                  <a:tab pos="8521700" algn="r"/>
                </a:tabLst>
              </a:pPr>
              <a:r>
                <a:rPr lang="zh-CN" altLang="de-DE" sz="2000" dirty="0">
                  <a:latin typeface="Arial" panose="020B0604020202020204" pitchFamily="34" charset="0"/>
                </a:rPr>
                <a:t>…</a:t>
              </a:r>
              <a:r>
                <a:rPr lang="zh-CN" altLang="de-DE" sz="2000" dirty="0"/>
                <a:t> </a:t>
              </a:r>
              <a:endParaRPr lang="zh-CN" altLang="de-DE" sz="2000" dirty="0"/>
            </a:p>
          </p:txBody>
        </p:sp>
        <p:sp>
          <p:nvSpPr>
            <p:cNvPr id="1894435" name="矩形 1894434"/>
            <p:cNvSpPr/>
            <p:nvPr/>
          </p:nvSpPr>
          <p:spPr>
            <a:xfrm>
              <a:off x="904" y="1768"/>
              <a:ext cx="4424" cy="104"/>
            </a:xfrm>
            <a:prstGeom prst="rect">
              <a:avLst/>
            </a:prstGeom>
            <a:solidFill>
              <a:srgbClr val="DDDDDD"/>
            </a:solidFill>
            <a:ln w="6350" cap="flat" cmpd="sng">
              <a:solidFill>
                <a:srgbClr val="DDDDDD"/>
              </a:solidFill>
              <a:prstDash val="solid"/>
              <a:miter/>
              <a:headEnd type="none" w="med" len="med"/>
              <a:tailEnd type="none" w="med" len="med"/>
            </a:ln>
            <a:effectLst>
              <a:outerShdw dist="35921" dir="2699999" algn="ctr" rotWithShape="0">
                <a:schemeClr val="bg2"/>
              </a:outerShdw>
            </a:effectLst>
          </p:spPr>
          <p:txBody>
            <a:bodyPr/>
            <a:p>
              <a:endParaRPr lang="zh-CN" altLang="en-US"/>
            </a:p>
          </p:txBody>
        </p:sp>
        <p:sp>
          <p:nvSpPr>
            <p:cNvPr id="1894436" name="等腰三角形 1894435"/>
            <p:cNvSpPr/>
            <p:nvPr/>
          </p:nvSpPr>
          <p:spPr>
            <a:xfrm>
              <a:off x="680" y="1264"/>
              <a:ext cx="4880" cy="496"/>
            </a:xfrm>
            <a:prstGeom prst="triangle">
              <a:avLst>
                <a:gd name="adj" fmla="val 50000"/>
              </a:avLst>
            </a:prstGeom>
            <a:solidFill>
              <a:srgbClr val="DDDDDD"/>
            </a:solidFill>
            <a:ln w="6350" cap="flat" cmpd="sng">
              <a:solidFill>
                <a:srgbClr val="DDDDDD"/>
              </a:solidFill>
              <a:prstDash val="solid"/>
              <a:miter/>
              <a:headEnd type="none" w="med" len="med"/>
              <a:tailEnd type="none" w="med" len="med"/>
            </a:ln>
            <a:effectLst>
              <a:outerShdw dist="35921" dir="2699999" algn="ctr" rotWithShape="0">
                <a:schemeClr val="bg2"/>
              </a:outerShdw>
            </a:effectLst>
          </p:spPr>
          <p:txBody>
            <a:bodyPr/>
            <a:p>
              <a:endParaRPr lang="zh-CN" altLang="en-US"/>
            </a:p>
          </p:txBody>
        </p:sp>
        <p:sp>
          <p:nvSpPr>
            <p:cNvPr id="1894437" name="任意多边形 1894436"/>
            <p:cNvSpPr/>
            <p:nvPr/>
          </p:nvSpPr>
          <p:spPr>
            <a:xfrm>
              <a:off x="1518" y="1344"/>
              <a:ext cx="3204" cy="340"/>
            </a:xfrm>
            <a:custGeom>
              <a:avLst/>
              <a:gdLst/>
              <a:ahLst/>
              <a:cxnLst/>
              <a:pathLst>
                <a:path w="3096" h="320">
                  <a:moveTo>
                    <a:pt x="0" y="320"/>
                  </a:moveTo>
                  <a:lnTo>
                    <a:pt x="3096" y="320"/>
                  </a:lnTo>
                  <a:lnTo>
                    <a:pt x="1536" y="0"/>
                  </a:lnTo>
                  <a:lnTo>
                    <a:pt x="0" y="320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635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4438" name="文本框 1894437"/>
            <p:cNvSpPr txBox="1"/>
            <p:nvPr/>
          </p:nvSpPr>
          <p:spPr>
            <a:xfrm flipH="1">
              <a:off x="2427" y="1413"/>
              <a:ext cx="1392" cy="226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200">
                  <a:latin typeface="Arial" panose="020B0604020202020204" pitchFamily="34" charset="0"/>
                </a:rPr>
                <a:t>…</a:t>
              </a:r>
              <a:endParaRPr lang="en-US" altLang="zh-CN" sz="1200">
                <a:latin typeface="Arial" panose="020B0604020202020204" pitchFamily="34" charset="0"/>
              </a:endParaRPr>
            </a:p>
          </p:txBody>
        </p:sp>
        <p:sp>
          <p:nvSpPr>
            <p:cNvPr id="1894439" name="矩形 1894438"/>
            <p:cNvSpPr/>
            <p:nvPr/>
          </p:nvSpPr>
          <p:spPr>
            <a:xfrm>
              <a:off x="908" y="3627"/>
              <a:ext cx="4424" cy="107"/>
            </a:xfrm>
            <a:prstGeom prst="rect">
              <a:avLst/>
            </a:prstGeom>
            <a:solidFill>
              <a:srgbClr val="DDDDDD"/>
            </a:solidFill>
            <a:ln w="6350" cap="flat" cmpd="sng">
              <a:solidFill>
                <a:srgbClr val="DDDDDD"/>
              </a:solidFill>
              <a:prstDash val="solid"/>
              <a:miter/>
              <a:headEnd type="none" w="med" len="med"/>
              <a:tailEnd type="none" w="med" len="med"/>
            </a:ln>
            <a:effectLst>
              <a:outerShdw dist="35921" dir="2699999" algn="ctr" rotWithShape="0">
                <a:schemeClr val="bg2"/>
              </a:outerShdw>
            </a:effectLst>
          </p:spPr>
          <p:txBody>
            <a:bodyPr/>
            <a:p>
              <a:endParaRPr lang="zh-CN" altLang="en-US"/>
            </a:p>
          </p:txBody>
        </p:sp>
        <p:sp>
          <p:nvSpPr>
            <p:cNvPr id="1894440" name="矩形 1894439"/>
            <p:cNvSpPr/>
            <p:nvPr/>
          </p:nvSpPr>
          <p:spPr>
            <a:xfrm>
              <a:off x="709" y="3734"/>
              <a:ext cx="4823" cy="113"/>
            </a:xfrm>
            <a:prstGeom prst="rect">
              <a:avLst/>
            </a:prstGeom>
            <a:solidFill>
              <a:srgbClr val="DDDDDD"/>
            </a:solidFill>
            <a:ln w="6350" cap="flat" cmpd="sng">
              <a:solidFill>
                <a:srgbClr val="DDDDDD"/>
              </a:solidFill>
              <a:prstDash val="solid"/>
              <a:miter/>
              <a:headEnd type="none" w="med" len="med"/>
              <a:tailEnd type="none" w="med" len="med"/>
            </a:ln>
            <a:effectLst>
              <a:outerShdw dist="35921" dir="2699999" algn="ctr" rotWithShape="0">
                <a:schemeClr val="bg2"/>
              </a:outerShdw>
            </a:effectLst>
          </p:spPr>
          <p:txBody>
            <a:bodyPr/>
            <a:p>
              <a:endParaRPr lang="zh-CN" altLang="en-US"/>
            </a:p>
          </p:txBody>
        </p:sp>
        <p:sp>
          <p:nvSpPr>
            <p:cNvPr id="1894441" name="直接连接符 1894440"/>
            <p:cNvSpPr/>
            <p:nvPr/>
          </p:nvSpPr>
          <p:spPr>
            <a:xfrm>
              <a:off x="706" y="3734"/>
              <a:ext cx="4828" cy="0"/>
            </a:xfrm>
            <a:prstGeom prst="line">
              <a:avLst/>
            </a:prstGeom>
            <a:ln w="6350" cap="flat" cmpd="sng">
              <a:solidFill>
                <a:schemeClr val="fol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894442" name="直接连接符 1894441"/>
            <p:cNvSpPr/>
            <p:nvPr/>
          </p:nvSpPr>
          <p:spPr>
            <a:xfrm>
              <a:off x="906" y="3627"/>
              <a:ext cx="4428" cy="0"/>
            </a:xfrm>
            <a:prstGeom prst="line">
              <a:avLst/>
            </a:prstGeom>
            <a:ln w="6350" cap="flat" cmpd="sng">
              <a:solidFill>
                <a:schemeClr val="folHlink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1894443" name="组合 1894442"/>
          <p:cNvGrpSpPr/>
          <p:nvPr/>
        </p:nvGrpSpPr>
        <p:grpSpPr>
          <a:xfrm>
            <a:off x="1763713" y="3429000"/>
            <a:ext cx="5543550" cy="2735263"/>
            <a:chOff x="680" y="1272"/>
            <a:chExt cx="4880" cy="2589"/>
          </a:xfrm>
        </p:grpSpPr>
        <p:sp>
          <p:nvSpPr>
            <p:cNvPr id="1894444" name="任意多边形 1894443"/>
            <p:cNvSpPr/>
            <p:nvPr/>
          </p:nvSpPr>
          <p:spPr>
            <a:xfrm>
              <a:off x="992" y="1872"/>
              <a:ext cx="822" cy="1760"/>
            </a:xfrm>
            <a:custGeom>
              <a:avLst/>
              <a:gdLst/>
              <a:ahLst/>
              <a:cxnLst/>
              <a:pathLst>
                <a:path w="1312" h="1760">
                  <a:moveTo>
                    <a:pt x="24" y="0"/>
                  </a:moveTo>
                  <a:lnTo>
                    <a:pt x="1304" y="0"/>
                  </a:lnTo>
                  <a:lnTo>
                    <a:pt x="1200" y="88"/>
                  </a:lnTo>
                  <a:lnTo>
                    <a:pt x="1200" y="1656"/>
                  </a:lnTo>
                  <a:lnTo>
                    <a:pt x="1312" y="1760"/>
                  </a:lnTo>
                  <a:lnTo>
                    <a:pt x="0" y="1760"/>
                  </a:lnTo>
                  <a:lnTo>
                    <a:pt x="120" y="1640"/>
                  </a:lnTo>
                  <a:lnTo>
                    <a:pt x="120" y="88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DDDDDD">
                <a:alpha val="100000"/>
              </a:srgbClr>
            </a:solidFill>
            <a:ln w="6350" cap="flat" cmpd="sng">
              <a:solidFill>
                <a:srgbClr val="DDDDDD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  <a:effectLst>
              <a:outerShdw dist="35921" dir="2699999" algn="ctr" rotWithShape="0">
                <a:schemeClr val="bg2">
                  <a:alpha val="100000"/>
                </a:schemeClr>
              </a:outerShdw>
            </a:effectLst>
          </p:spPr>
          <p:txBody>
            <a:bodyPr/>
            <a:p>
              <a:endParaRPr lang="zh-CN" altLang="en-US"/>
            </a:p>
          </p:txBody>
        </p:sp>
        <p:sp>
          <p:nvSpPr>
            <p:cNvPr id="1894445" name="矩形 1894444"/>
            <p:cNvSpPr/>
            <p:nvPr/>
          </p:nvSpPr>
          <p:spPr>
            <a:xfrm>
              <a:off x="1095" y="1965"/>
              <a:ext cx="615" cy="1554"/>
            </a:xfrm>
            <a:prstGeom prst="rect">
              <a:avLst/>
            </a:prstGeom>
            <a:solidFill>
              <a:schemeClr val="bg1"/>
            </a:solidFill>
            <a:ln w="635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4446" name="矩形 1894445"/>
            <p:cNvSpPr/>
            <p:nvPr/>
          </p:nvSpPr>
          <p:spPr>
            <a:xfrm>
              <a:off x="1119" y="2011"/>
              <a:ext cx="578" cy="245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>
              <a:spAutoFit/>
            </a:bodyPr>
            <a:lstStyle>
              <a:lvl1pPr marL="469900" lvl="0" indent="-469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黑体" panose="02010609060101010101" pitchFamily="2" charset="-122"/>
                </a:defRPr>
              </a:lvl1pPr>
              <a:lvl2pPr marL="908050" lvl="1" indent="-436245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2pPr>
              <a:lvl3pPr marL="1304925" lvl="2" indent="-39497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3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楷体_GB2312" pitchFamily="49" charset="-122"/>
                </a:defRPr>
              </a:lvl3pPr>
              <a:lvl4pPr marL="1694180" lvl="3" indent="-3873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4pPr>
              <a:lvl5pPr marL="2094230" lvl="4" indent="-398780" algn="l" defTabSz="914400" rtl="0" eaLnBrk="1" fontAlgn="base" latinLnBrk="0" hangingPunct="1">
                <a:lnSpc>
                  <a:spcPct val="10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5pPr>
            </a:lstStyle>
            <a:p>
              <a:pPr marL="139700" lvl="1" indent="317500" defTabSz="914400">
                <a:tabLst>
                  <a:tab pos="8521700" algn="r"/>
                </a:tabLst>
              </a:pPr>
              <a:r>
                <a:rPr lang="zh-CN" altLang="de-DE" sz="1700" dirty="0">
                  <a:latin typeface="Arial" panose="020B0604020202020204" pitchFamily="34" charset="0"/>
                </a:rPr>
                <a:t>…</a:t>
              </a:r>
              <a:endParaRPr lang="zh-CN" altLang="de-DE" sz="1700" dirty="0"/>
            </a:p>
          </p:txBody>
        </p:sp>
        <p:sp>
          <p:nvSpPr>
            <p:cNvPr id="1894447" name="任意多边形 1894446"/>
            <p:cNvSpPr/>
            <p:nvPr/>
          </p:nvSpPr>
          <p:spPr>
            <a:xfrm>
              <a:off x="1848" y="1872"/>
              <a:ext cx="821" cy="1760"/>
            </a:xfrm>
            <a:custGeom>
              <a:avLst/>
              <a:gdLst/>
              <a:ahLst/>
              <a:cxnLst/>
              <a:pathLst>
                <a:path w="1312" h="1760">
                  <a:moveTo>
                    <a:pt x="24" y="0"/>
                  </a:moveTo>
                  <a:lnTo>
                    <a:pt x="1304" y="0"/>
                  </a:lnTo>
                  <a:lnTo>
                    <a:pt x="1200" y="88"/>
                  </a:lnTo>
                  <a:lnTo>
                    <a:pt x="1200" y="1656"/>
                  </a:lnTo>
                  <a:lnTo>
                    <a:pt x="1312" y="1760"/>
                  </a:lnTo>
                  <a:lnTo>
                    <a:pt x="0" y="1760"/>
                  </a:lnTo>
                  <a:lnTo>
                    <a:pt x="120" y="1640"/>
                  </a:lnTo>
                  <a:lnTo>
                    <a:pt x="120" y="88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DDDDDD">
                <a:alpha val="100000"/>
              </a:srgbClr>
            </a:solidFill>
            <a:ln w="6350" cap="flat" cmpd="sng">
              <a:solidFill>
                <a:srgbClr val="DDDDDD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  <a:effectLst>
              <a:outerShdw dist="35921" dir="2699999" algn="ctr" rotWithShape="0">
                <a:schemeClr val="bg2">
                  <a:alpha val="100000"/>
                </a:schemeClr>
              </a:outerShdw>
            </a:effectLst>
          </p:spPr>
          <p:txBody>
            <a:bodyPr/>
            <a:p>
              <a:endParaRPr lang="zh-CN" altLang="en-US"/>
            </a:p>
          </p:txBody>
        </p:sp>
        <p:sp>
          <p:nvSpPr>
            <p:cNvPr id="1894448" name="矩形 1894447"/>
            <p:cNvSpPr/>
            <p:nvPr/>
          </p:nvSpPr>
          <p:spPr>
            <a:xfrm>
              <a:off x="1951" y="1965"/>
              <a:ext cx="615" cy="1554"/>
            </a:xfrm>
            <a:prstGeom prst="rect">
              <a:avLst/>
            </a:prstGeom>
            <a:solidFill>
              <a:schemeClr val="bg1"/>
            </a:solidFill>
            <a:ln w="635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4449" name="矩形 1894448"/>
            <p:cNvSpPr/>
            <p:nvPr/>
          </p:nvSpPr>
          <p:spPr>
            <a:xfrm>
              <a:off x="1975" y="2011"/>
              <a:ext cx="578" cy="490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>
              <a:spAutoFit/>
            </a:bodyPr>
            <a:lstStyle>
              <a:lvl1pPr marL="469900" lvl="0" indent="-469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黑体" panose="02010609060101010101" pitchFamily="2" charset="-122"/>
                </a:defRPr>
              </a:lvl1pPr>
              <a:lvl2pPr marL="908050" lvl="1" indent="-436245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2pPr>
              <a:lvl3pPr marL="1304925" lvl="2" indent="-39497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3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楷体_GB2312" pitchFamily="49" charset="-122"/>
                </a:defRPr>
              </a:lvl3pPr>
              <a:lvl4pPr marL="1694180" lvl="3" indent="-3873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4pPr>
              <a:lvl5pPr marL="2094230" lvl="4" indent="-398780" algn="l" defTabSz="914400" rtl="0" eaLnBrk="1" fontAlgn="base" latinLnBrk="0" hangingPunct="1">
                <a:lnSpc>
                  <a:spcPct val="10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5pPr>
            </a:lstStyle>
            <a:p>
              <a:pPr marL="139700" lvl="1" indent="317500" defTabSz="914400">
                <a:tabLst>
                  <a:tab pos="8521700" algn="r"/>
                </a:tabLst>
              </a:pPr>
              <a:r>
                <a:rPr lang="zh-CN" altLang="de-DE" sz="1700" dirty="0">
                  <a:latin typeface="Arial" panose="020B0604020202020204" pitchFamily="34" charset="0"/>
                </a:rPr>
                <a:t>…</a:t>
              </a:r>
              <a:r>
                <a:rPr lang="zh-CN" altLang="de-DE" sz="1700" dirty="0"/>
                <a:t> </a:t>
              </a:r>
              <a:endParaRPr lang="zh-CN" altLang="de-DE" sz="1700" dirty="0"/>
            </a:p>
          </p:txBody>
        </p:sp>
        <p:sp>
          <p:nvSpPr>
            <p:cNvPr id="1894450" name="任意多边形 1894449"/>
            <p:cNvSpPr/>
            <p:nvPr/>
          </p:nvSpPr>
          <p:spPr>
            <a:xfrm>
              <a:off x="2705" y="1872"/>
              <a:ext cx="822" cy="1760"/>
            </a:xfrm>
            <a:custGeom>
              <a:avLst/>
              <a:gdLst/>
              <a:ahLst/>
              <a:cxnLst/>
              <a:pathLst>
                <a:path w="1312" h="1760">
                  <a:moveTo>
                    <a:pt x="24" y="0"/>
                  </a:moveTo>
                  <a:lnTo>
                    <a:pt x="1304" y="0"/>
                  </a:lnTo>
                  <a:lnTo>
                    <a:pt x="1200" y="88"/>
                  </a:lnTo>
                  <a:lnTo>
                    <a:pt x="1200" y="1656"/>
                  </a:lnTo>
                  <a:lnTo>
                    <a:pt x="1312" y="1760"/>
                  </a:lnTo>
                  <a:lnTo>
                    <a:pt x="0" y="1760"/>
                  </a:lnTo>
                  <a:lnTo>
                    <a:pt x="120" y="1640"/>
                  </a:lnTo>
                  <a:lnTo>
                    <a:pt x="120" y="88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DDDDDD">
                <a:alpha val="100000"/>
              </a:srgbClr>
            </a:solidFill>
            <a:ln w="6350" cap="flat" cmpd="sng">
              <a:solidFill>
                <a:srgbClr val="DDDDDD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  <a:effectLst>
              <a:outerShdw dist="35921" dir="2699999" algn="ctr" rotWithShape="0">
                <a:schemeClr val="bg2">
                  <a:alpha val="100000"/>
                </a:schemeClr>
              </a:outerShdw>
            </a:effectLst>
          </p:spPr>
          <p:txBody>
            <a:bodyPr/>
            <a:p>
              <a:endParaRPr lang="zh-CN" altLang="en-US"/>
            </a:p>
          </p:txBody>
        </p:sp>
        <p:sp>
          <p:nvSpPr>
            <p:cNvPr id="1894451" name="矩形 1894450"/>
            <p:cNvSpPr/>
            <p:nvPr/>
          </p:nvSpPr>
          <p:spPr>
            <a:xfrm>
              <a:off x="2808" y="1965"/>
              <a:ext cx="616" cy="1554"/>
            </a:xfrm>
            <a:prstGeom prst="rect">
              <a:avLst/>
            </a:prstGeom>
            <a:solidFill>
              <a:schemeClr val="bg1"/>
            </a:solidFill>
            <a:ln w="635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4452" name="矩形 1894451"/>
            <p:cNvSpPr/>
            <p:nvPr/>
          </p:nvSpPr>
          <p:spPr>
            <a:xfrm>
              <a:off x="2834" y="2011"/>
              <a:ext cx="577" cy="490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>
              <a:spAutoFit/>
            </a:bodyPr>
            <a:lstStyle>
              <a:lvl1pPr marL="469900" lvl="0" indent="-469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黑体" panose="02010609060101010101" pitchFamily="2" charset="-122"/>
                </a:defRPr>
              </a:lvl1pPr>
              <a:lvl2pPr marL="908050" lvl="1" indent="-436245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2pPr>
              <a:lvl3pPr marL="1304925" lvl="2" indent="-39497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3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楷体_GB2312" pitchFamily="49" charset="-122"/>
                </a:defRPr>
              </a:lvl3pPr>
              <a:lvl4pPr marL="1694180" lvl="3" indent="-3873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4pPr>
              <a:lvl5pPr marL="2094230" lvl="4" indent="-398780" algn="l" defTabSz="914400" rtl="0" eaLnBrk="1" fontAlgn="base" latinLnBrk="0" hangingPunct="1">
                <a:lnSpc>
                  <a:spcPct val="10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5pPr>
            </a:lstStyle>
            <a:p>
              <a:pPr marL="139700" lvl="1" indent="317500" defTabSz="914400">
                <a:tabLst>
                  <a:tab pos="8521700" algn="r"/>
                </a:tabLst>
              </a:pPr>
              <a:r>
                <a:rPr lang="zh-CN" altLang="de-DE" sz="1700" dirty="0">
                  <a:latin typeface="Arial" panose="020B0604020202020204" pitchFamily="34" charset="0"/>
                </a:rPr>
                <a:t>…</a:t>
              </a:r>
              <a:r>
                <a:rPr lang="zh-CN" altLang="de-DE" sz="1700" dirty="0"/>
                <a:t> </a:t>
              </a:r>
              <a:endParaRPr lang="zh-CN" altLang="de-DE" sz="1700" dirty="0"/>
            </a:p>
          </p:txBody>
        </p:sp>
        <p:sp>
          <p:nvSpPr>
            <p:cNvPr id="1894453" name="任意多边形 1894452"/>
            <p:cNvSpPr/>
            <p:nvPr/>
          </p:nvSpPr>
          <p:spPr>
            <a:xfrm>
              <a:off x="3563" y="1872"/>
              <a:ext cx="821" cy="1760"/>
            </a:xfrm>
            <a:custGeom>
              <a:avLst/>
              <a:gdLst/>
              <a:ahLst/>
              <a:cxnLst/>
              <a:pathLst>
                <a:path w="1312" h="1760">
                  <a:moveTo>
                    <a:pt x="24" y="0"/>
                  </a:moveTo>
                  <a:lnTo>
                    <a:pt x="1304" y="0"/>
                  </a:lnTo>
                  <a:lnTo>
                    <a:pt x="1200" y="88"/>
                  </a:lnTo>
                  <a:lnTo>
                    <a:pt x="1200" y="1656"/>
                  </a:lnTo>
                  <a:lnTo>
                    <a:pt x="1312" y="1760"/>
                  </a:lnTo>
                  <a:lnTo>
                    <a:pt x="0" y="1760"/>
                  </a:lnTo>
                  <a:lnTo>
                    <a:pt x="120" y="1640"/>
                  </a:lnTo>
                  <a:lnTo>
                    <a:pt x="120" y="88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DDDDDD">
                <a:alpha val="100000"/>
              </a:srgbClr>
            </a:solidFill>
            <a:ln w="6350" cap="flat" cmpd="sng">
              <a:solidFill>
                <a:srgbClr val="DDDDDD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  <a:effectLst>
              <a:outerShdw dist="35921" dir="2699999" algn="ctr" rotWithShape="0">
                <a:schemeClr val="bg2">
                  <a:alpha val="100000"/>
                </a:schemeClr>
              </a:outerShdw>
            </a:effectLst>
          </p:spPr>
          <p:txBody>
            <a:bodyPr/>
            <a:p>
              <a:endParaRPr lang="zh-CN" altLang="en-US"/>
            </a:p>
          </p:txBody>
        </p:sp>
        <p:sp>
          <p:nvSpPr>
            <p:cNvPr id="1894454" name="矩形 1894453"/>
            <p:cNvSpPr/>
            <p:nvPr/>
          </p:nvSpPr>
          <p:spPr>
            <a:xfrm>
              <a:off x="3666" y="1965"/>
              <a:ext cx="615" cy="1554"/>
            </a:xfrm>
            <a:prstGeom prst="rect">
              <a:avLst/>
            </a:prstGeom>
            <a:solidFill>
              <a:schemeClr val="bg1"/>
            </a:solidFill>
            <a:ln w="635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4455" name="矩形 1894454"/>
            <p:cNvSpPr/>
            <p:nvPr/>
          </p:nvSpPr>
          <p:spPr>
            <a:xfrm>
              <a:off x="3690" y="2011"/>
              <a:ext cx="579" cy="490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>
              <a:spAutoFit/>
            </a:bodyPr>
            <a:lstStyle>
              <a:lvl1pPr marL="469900" lvl="0" indent="-469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黑体" panose="02010609060101010101" pitchFamily="2" charset="-122"/>
                </a:defRPr>
              </a:lvl1pPr>
              <a:lvl2pPr marL="908050" lvl="1" indent="-436245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2pPr>
              <a:lvl3pPr marL="1304925" lvl="2" indent="-39497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3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楷体_GB2312" pitchFamily="49" charset="-122"/>
                </a:defRPr>
              </a:lvl3pPr>
              <a:lvl4pPr marL="1694180" lvl="3" indent="-3873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4pPr>
              <a:lvl5pPr marL="2094230" lvl="4" indent="-398780" algn="l" defTabSz="914400" rtl="0" eaLnBrk="1" fontAlgn="base" latinLnBrk="0" hangingPunct="1">
                <a:lnSpc>
                  <a:spcPct val="10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5pPr>
            </a:lstStyle>
            <a:p>
              <a:pPr marL="139700" lvl="1" indent="317500" defTabSz="914400">
                <a:tabLst>
                  <a:tab pos="8521700" algn="r"/>
                </a:tabLst>
              </a:pPr>
              <a:r>
                <a:rPr lang="zh-CN" altLang="de-DE" sz="1700" dirty="0">
                  <a:latin typeface="Arial" panose="020B0604020202020204" pitchFamily="34" charset="0"/>
                </a:rPr>
                <a:t>…</a:t>
              </a:r>
              <a:r>
                <a:rPr lang="zh-CN" altLang="de-DE" sz="1700" dirty="0"/>
                <a:t> </a:t>
              </a:r>
              <a:endParaRPr lang="zh-CN" altLang="de-DE" sz="1700" dirty="0"/>
            </a:p>
          </p:txBody>
        </p:sp>
        <p:sp>
          <p:nvSpPr>
            <p:cNvPr id="1894456" name="任意多边形 1894455"/>
            <p:cNvSpPr/>
            <p:nvPr/>
          </p:nvSpPr>
          <p:spPr>
            <a:xfrm>
              <a:off x="4420" y="1872"/>
              <a:ext cx="821" cy="1760"/>
            </a:xfrm>
            <a:custGeom>
              <a:avLst/>
              <a:gdLst/>
              <a:ahLst/>
              <a:cxnLst/>
              <a:pathLst>
                <a:path w="1312" h="1760">
                  <a:moveTo>
                    <a:pt x="24" y="0"/>
                  </a:moveTo>
                  <a:lnTo>
                    <a:pt x="1304" y="0"/>
                  </a:lnTo>
                  <a:lnTo>
                    <a:pt x="1200" y="88"/>
                  </a:lnTo>
                  <a:lnTo>
                    <a:pt x="1200" y="1656"/>
                  </a:lnTo>
                  <a:lnTo>
                    <a:pt x="1312" y="1760"/>
                  </a:lnTo>
                  <a:lnTo>
                    <a:pt x="0" y="1760"/>
                  </a:lnTo>
                  <a:lnTo>
                    <a:pt x="120" y="1640"/>
                  </a:lnTo>
                  <a:lnTo>
                    <a:pt x="120" y="88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DDDDDD">
                <a:alpha val="100000"/>
              </a:srgbClr>
            </a:solidFill>
            <a:ln w="6350" cap="flat" cmpd="sng">
              <a:solidFill>
                <a:srgbClr val="DDDDDD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  <a:effectLst>
              <a:outerShdw dist="35921" dir="2699999" algn="ctr" rotWithShape="0">
                <a:schemeClr val="bg2">
                  <a:alpha val="100000"/>
                </a:schemeClr>
              </a:outerShdw>
            </a:effectLst>
          </p:spPr>
          <p:txBody>
            <a:bodyPr/>
            <a:p>
              <a:endParaRPr lang="zh-CN" altLang="en-US"/>
            </a:p>
          </p:txBody>
        </p:sp>
        <p:sp>
          <p:nvSpPr>
            <p:cNvPr id="1894457" name="矩形 1894456"/>
            <p:cNvSpPr/>
            <p:nvPr/>
          </p:nvSpPr>
          <p:spPr>
            <a:xfrm>
              <a:off x="4523" y="1965"/>
              <a:ext cx="615" cy="1554"/>
            </a:xfrm>
            <a:prstGeom prst="rect">
              <a:avLst/>
            </a:prstGeom>
            <a:solidFill>
              <a:schemeClr val="bg1"/>
            </a:solidFill>
            <a:ln w="635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4458" name="矩形 1894457"/>
            <p:cNvSpPr/>
            <p:nvPr/>
          </p:nvSpPr>
          <p:spPr>
            <a:xfrm>
              <a:off x="4547" y="2011"/>
              <a:ext cx="576" cy="490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>
              <a:spAutoFit/>
            </a:bodyPr>
            <a:lstStyle>
              <a:lvl1pPr marL="469900" lvl="0" indent="-469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黑体" panose="02010609060101010101" pitchFamily="2" charset="-122"/>
                </a:defRPr>
              </a:lvl1pPr>
              <a:lvl2pPr marL="908050" lvl="1" indent="-436245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2pPr>
              <a:lvl3pPr marL="1304925" lvl="2" indent="-39497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3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楷体_GB2312" pitchFamily="49" charset="-122"/>
                </a:defRPr>
              </a:lvl3pPr>
              <a:lvl4pPr marL="1694180" lvl="3" indent="-3873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4pPr>
              <a:lvl5pPr marL="2094230" lvl="4" indent="-398780" algn="l" defTabSz="914400" rtl="0" eaLnBrk="1" fontAlgn="base" latinLnBrk="0" hangingPunct="1">
                <a:lnSpc>
                  <a:spcPct val="10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5pPr>
            </a:lstStyle>
            <a:p>
              <a:pPr marL="139700" lvl="1" indent="317500" defTabSz="914400">
                <a:tabLst>
                  <a:tab pos="8521700" algn="r"/>
                </a:tabLst>
              </a:pPr>
              <a:r>
                <a:rPr lang="zh-CN" altLang="de-DE" sz="1700" dirty="0">
                  <a:latin typeface="Arial" panose="020B0604020202020204" pitchFamily="34" charset="0"/>
                </a:rPr>
                <a:t>…</a:t>
              </a:r>
              <a:r>
                <a:rPr lang="zh-CN" altLang="de-DE" sz="1700" dirty="0"/>
                <a:t> </a:t>
              </a:r>
              <a:endParaRPr lang="zh-CN" altLang="de-DE" sz="1700" dirty="0"/>
            </a:p>
          </p:txBody>
        </p:sp>
        <p:sp>
          <p:nvSpPr>
            <p:cNvPr id="1894459" name="矩形 1894458"/>
            <p:cNvSpPr/>
            <p:nvPr/>
          </p:nvSpPr>
          <p:spPr>
            <a:xfrm>
              <a:off x="904" y="1776"/>
              <a:ext cx="4424" cy="104"/>
            </a:xfrm>
            <a:prstGeom prst="rect">
              <a:avLst/>
            </a:prstGeom>
            <a:solidFill>
              <a:srgbClr val="DDDDDD"/>
            </a:solidFill>
            <a:ln w="6350" cap="flat" cmpd="sng">
              <a:solidFill>
                <a:srgbClr val="DDDDDD"/>
              </a:solidFill>
              <a:prstDash val="solid"/>
              <a:miter/>
              <a:headEnd type="none" w="med" len="med"/>
              <a:tailEnd type="none" w="med" len="med"/>
            </a:ln>
            <a:effectLst>
              <a:outerShdw dist="35921" dir="2699999" algn="ctr" rotWithShape="0">
                <a:schemeClr val="bg2"/>
              </a:outerShdw>
            </a:effectLst>
          </p:spPr>
          <p:txBody>
            <a:bodyPr/>
            <a:p>
              <a:endParaRPr lang="zh-CN" altLang="en-US"/>
            </a:p>
          </p:txBody>
        </p:sp>
        <p:sp>
          <p:nvSpPr>
            <p:cNvPr id="1894460" name="等腰三角形 1894459"/>
            <p:cNvSpPr/>
            <p:nvPr/>
          </p:nvSpPr>
          <p:spPr>
            <a:xfrm>
              <a:off x="680" y="1272"/>
              <a:ext cx="4880" cy="496"/>
            </a:xfrm>
            <a:prstGeom prst="triangle">
              <a:avLst>
                <a:gd name="adj" fmla="val 50000"/>
              </a:avLst>
            </a:prstGeom>
            <a:solidFill>
              <a:srgbClr val="DDDDDD"/>
            </a:solidFill>
            <a:ln w="6350" cap="flat" cmpd="sng">
              <a:solidFill>
                <a:srgbClr val="DDDDDD"/>
              </a:solidFill>
              <a:prstDash val="solid"/>
              <a:miter/>
              <a:headEnd type="none" w="med" len="med"/>
              <a:tailEnd type="none" w="med" len="med"/>
            </a:ln>
            <a:effectLst>
              <a:outerShdw dist="35921" dir="2699999" algn="ctr" rotWithShape="0">
                <a:schemeClr val="bg2"/>
              </a:outerShdw>
            </a:effectLst>
          </p:spPr>
          <p:txBody>
            <a:bodyPr/>
            <a:p>
              <a:endParaRPr lang="zh-CN" altLang="en-US"/>
            </a:p>
          </p:txBody>
        </p:sp>
        <p:sp>
          <p:nvSpPr>
            <p:cNvPr id="1894461" name="任意多边形 1894460"/>
            <p:cNvSpPr/>
            <p:nvPr/>
          </p:nvSpPr>
          <p:spPr>
            <a:xfrm>
              <a:off x="1518" y="1352"/>
              <a:ext cx="3204" cy="340"/>
            </a:xfrm>
            <a:custGeom>
              <a:avLst/>
              <a:gdLst/>
              <a:ahLst/>
              <a:cxnLst/>
              <a:pathLst>
                <a:path w="3096" h="320">
                  <a:moveTo>
                    <a:pt x="0" y="320"/>
                  </a:moveTo>
                  <a:lnTo>
                    <a:pt x="3096" y="320"/>
                  </a:lnTo>
                  <a:lnTo>
                    <a:pt x="1536" y="0"/>
                  </a:lnTo>
                  <a:lnTo>
                    <a:pt x="0" y="320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635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4462" name="文本框 1894461"/>
            <p:cNvSpPr txBox="1"/>
            <p:nvPr/>
          </p:nvSpPr>
          <p:spPr>
            <a:xfrm flipH="1">
              <a:off x="2428" y="1448"/>
              <a:ext cx="1394" cy="173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200">
                  <a:latin typeface="Arial" panose="020B0604020202020204" pitchFamily="34" charset="0"/>
                </a:rPr>
                <a:t>…</a:t>
              </a:r>
              <a:endParaRPr lang="en-US" altLang="zh-CN" sz="1200">
                <a:latin typeface="Arial" panose="020B0604020202020204" pitchFamily="34" charset="0"/>
              </a:endParaRPr>
            </a:p>
          </p:txBody>
        </p:sp>
        <p:sp>
          <p:nvSpPr>
            <p:cNvPr id="1894463" name="矩形 1894462"/>
            <p:cNvSpPr/>
            <p:nvPr/>
          </p:nvSpPr>
          <p:spPr>
            <a:xfrm>
              <a:off x="908" y="3636"/>
              <a:ext cx="4424" cy="107"/>
            </a:xfrm>
            <a:prstGeom prst="rect">
              <a:avLst/>
            </a:prstGeom>
            <a:solidFill>
              <a:srgbClr val="DDDDDD"/>
            </a:solidFill>
            <a:ln w="6350" cap="flat" cmpd="sng">
              <a:solidFill>
                <a:srgbClr val="DDDDDD"/>
              </a:solidFill>
              <a:prstDash val="solid"/>
              <a:miter/>
              <a:headEnd type="none" w="med" len="med"/>
              <a:tailEnd type="none" w="med" len="med"/>
            </a:ln>
            <a:effectLst>
              <a:outerShdw dist="35921" dir="2699999" algn="ctr" rotWithShape="0">
                <a:schemeClr val="bg2"/>
              </a:outerShdw>
            </a:effectLst>
          </p:spPr>
          <p:txBody>
            <a:bodyPr/>
            <a:p>
              <a:endParaRPr lang="zh-CN" altLang="en-US"/>
            </a:p>
          </p:txBody>
        </p:sp>
        <p:sp>
          <p:nvSpPr>
            <p:cNvPr id="1894464" name="矩形 1894463"/>
            <p:cNvSpPr/>
            <p:nvPr/>
          </p:nvSpPr>
          <p:spPr>
            <a:xfrm>
              <a:off x="709" y="3748"/>
              <a:ext cx="4823" cy="113"/>
            </a:xfrm>
            <a:prstGeom prst="rect">
              <a:avLst/>
            </a:prstGeom>
            <a:solidFill>
              <a:srgbClr val="DDDDDD"/>
            </a:solidFill>
            <a:ln w="6350" cap="flat" cmpd="sng">
              <a:solidFill>
                <a:srgbClr val="DDDDDD"/>
              </a:solidFill>
              <a:prstDash val="solid"/>
              <a:miter/>
              <a:headEnd type="none" w="med" len="med"/>
              <a:tailEnd type="none" w="med" len="med"/>
            </a:ln>
            <a:effectLst>
              <a:outerShdw dist="35921" dir="2699999" algn="ctr" rotWithShape="0">
                <a:schemeClr val="bg2"/>
              </a:outerShdw>
            </a:effectLst>
          </p:spPr>
          <p:txBody>
            <a:bodyPr/>
            <a:p>
              <a:endParaRPr lang="zh-CN" altLang="en-US"/>
            </a:p>
          </p:txBody>
        </p:sp>
        <p:sp>
          <p:nvSpPr>
            <p:cNvPr id="1894465" name="直接连接符 1894464"/>
            <p:cNvSpPr/>
            <p:nvPr/>
          </p:nvSpPr>
          <p:spPr>
            <a:xfrm>
              <a:off x="707" y="3748"/>
              <a:ext cx="4826" cy="0"/>
            </a:xfrm>
            <a:prstGeom prst="line">
              <a:avLst/>
            </a:prstGeom>
            <a:ln w="6350" cap="flat" cmpd="sng">
              <a:solidFill>
                <a:schemeClr val="fol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894466" name="直接连接符 1894465"/>
            <p:cNvSpPr/>
            <p:nvPr/>
          </p:nvSpPr>
          <p:spPr>
            <a:xfrm>
              <a:off x="908" y="3636"/>
              <a:ext cx="4424" cy="0"/>
            </a:xfrm>
            <a:prstGeom prst="line">
              <a:avLst/>
            </a:prstGeom>
            <a:ln w="6350" cap="flat" cmpd="sng">
              <a:solidFill>
                <a:schemeClr val="folHlink"/>
              </a:solidFill>
              <a:prstDash val="solid"/>
              <a:headEnd type="none" w="med" len="med"/>
              <a:tailEnd type="none" w="med" len="med"/>
            </a:ln>
          </p:spPr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/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" name="日期占位符 2"/>
          <p:cNvSpPr/>
          <p:nvPr>
            <p:ph type="dt" sz="half" idx="10"/>
          </p:nvPr>
        </p:nvSpPr>
        <p:spPr/>
        <p:txBody>
          <a:bodyPr/>
          <a:p>
            <a:pPr lvl="0"/>
            <a:fld id="{BB962C8B-B14F-4D97-AF65-F5344CB8AC3E}" type="datetime2">
              <a:rPr lang="zh-CN" altLang="en-US" dirty="0"/>
            </a:fld>
            <a:endParaRPr lang="zh-CN" altLang="en-US" dirty="0"/>
          </a:p>
        </p:txBody>
      </p:sp>
      <p:sp>
        <p:nvSpPr>
          <p:cNvPr id="1928194" name="标题 1928193"/>
          <p:cNvSpPr>
            <a:spLocks noGrp="1"/>
          </p:cNvSpPr>
          <p:nvPr>
            <p:ph type="title"/>
          </p:nvPr>
        </p:nvSpPr>
        <p:spPr>
          <a:ln/>
        </p:spPr>
        <p:txBody>
          <a:bodyPr anchor="b" anchorCtr="0"/>
          <a:p>
            <a:r>
              <a:rPr lang="zh-CN" altLang="en-US" dirty="0"/>
              <a:t>影响</a:t>
            </a:r>
            <a:r>
              <a:rPr lang="en-US" altLang="zh-CN"/>
              <a:t>(1)</a:t>
            </a:r>
            <a:endParaRPr lang="en-US" altLang="zh-CN"/>
          </a:p>
        </p:txBody>
      </p:sp>
      <p:sp>
        <p:nvSpPr>
          <p:cNvPr id="1928197" name="矩形 1928196"/>
          <p:cNvSpPr/>
          <p:nvPr/>
        </p:nvSpPr>
        <p:spPr>
          <a:xfrm>
            <a:off x="2290763" y="2135188"/>
            <a:ext cx="4010025" cy="925512"/>
          </a:xfrm>
          <a:prstGeom prst="rect">
            <a:avLst/>
          </a:prstGeom>
          <a:solidFill>
            <a:schemeClr val="hlink"/>
          </a:solidFill>
          <a:ln w="6350">
            <a:noFill/>
          </a:ln>
          <a:effectLst>
            <a:outerShdw dist="35921" dir="2699999" algn="ctr" rotWithShape="0">
              <a:schemeClr val="hlink"/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928198" name="五边形 1928197"/>
          <p:cNvSpPr/>
          <p:nvPr/>
        </p:nvSpPr>
        <p:spPr>
          <a:xfrm rot="5400000">
            <a:off x="3657600" y="-171450"/>
            <a:ext cx="1296988" cy="3744913"/>
          </a:xfrm>
          <a:prstGeom prst="homePlate">
            <a:avLst>
              <a:gd name="adj" fmla="val 14407"/>
            </a:avLst>
          </a:prstGeom>
          <a:solidFill>
            <a:schemeClr val="bg1"/>
          </a:solidFill>
          <a:ln w="63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8199" name="矩形 1928198"/>
          <p:cNvSpPr/>
          <p:nvPr/>
        </p:nvSpPr>
        <p:spPr>
          <a:xfrm>
            <a:off x="2779713" y="1154113"/>
            <a:ext cx="3074987" cy="304800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>
            <a:spAutoFit/>
          </a:bodyPr>
          <a:lstStyle>
            <a:lvl1pPr marL="469900" lvl="0" indent="-469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3000" u="none" kern="1200" baseline="0">
                <a:solidFill>
                  <a:schemeClr val="tx1"/>
                </a:solidFill>
                <a:latin typeface="Verdana" panose="020B0604030504040204" pitchFamily="34" charset="0"/>
                <a:ea typeface="黑体" panose="02010609060101010101" pitchFamily="2" charset="-122"/>
              </a:defRPr>
            </a:lvl1pPr>
            <a:lvl2pPr marL="908050" lvl="1" indent="-43624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6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304925" lvl="2" indent="-39497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3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楷体_GB2312" pitchFamily="49" charset="-122"/>
              </a:defRPr>
            </a:lvl3pPr>
            <a:lvl4pPr marL="1694180" lvl="3" indent="-3873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94230" lvl="4" indent="-398780" algn="l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marL="190500" lvl="1" indent="266700" defTabSz="914400">
              <a:tabLst>
                <a:tab pos="8521700" algn="r"/>
              </a:tabLst>
            </a:pPr>
            <a:r>
              <a:rPr lang="zh-CN" altLang="de-DE" sz="2000" dirty="0">
                <a:latin typeface="Arial" panose="020B0604020202020204" pitchFamily="34" charset="0"/>
              </a:rPr>
              <a:t>…</a:t>
            </a:r>
            <a:r>
              <a:rPr lang="zh-CN" altLang="de-DE" sz="2000" dirty="0"/>
              <a:t> </a:t>
            </a:r>
            <a:endParaRPr lang="zh-CN" altLang="de-DE" sz="2000" dirty="0"/>
          </a:p>
        </p:txBody>
      </p:sp>
      <p:sp>
        <p:nvSpPr>
          <p:cNvPr id="1928201" name="矩形 1928200"/>
          <p:cNvSpPr/>
          <p:nvPr/>
        </p:nvSpPr>
        <p:spPr>
          <a:xfrm>
            <a:off x="2339975" y="4668838"/>
            <a:ext cx="3960813" cy="920750"/>
          </a:xfrm>
          <a:prstGeom prst="rect">
            <a:avLst/>
          </a:prstGeom>
          <a:solidFill>
            <a:schemeClr val="hlink"/>
          </a:solidFill>
          <a:ln w="6350">
            <a:noFill/>
          </a:ln>
          <a:effectLst>
            <a:outerShdw dist="35921" dir="2699999" algn="ctr" rotWithShape="0">
              <a:schemeClr val="hlink"/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928202" name="五边形 1928201"/>
          <p:cNvSpPr/>
          <p:nvPr/>
        </p:nvSpPr>
        <p:spPr>
          <a:xfrm rot="5400000">
            <a:off x="2643188" y="3270250"/>
            <a:ext cx="1368425" cy="1828800"/>
          </a:xfrm>
          <a:prstGeom prst="homePlate">
            <a:avLst>
              <a:gd name="adj" fmla="val 12574"/>
            </a:avLst>
          </a:prstGeom>
          <a:solidFill>
            <a:schemeClr val="bg1"/>
          </a:solidFill>
          <a:ln w="63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8203" name="矩形 1928202"/>
          <p:cNvSpPr/>
          <p:nvPr/>
        </p:nvSpPr>
        <p:spPr>
          <a:xfrm>
            <a:off x="2555875" y="3573463"/>
            <a:ext cx="1595438" cy="304800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>
            <a:spAutoFit/>
          </a:bodyPr>
          <a:lstStyle>
            <a:lvl1pPr marL="469900" lvl="0" indent="-469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3000" u="none" kern="1200" baseline="0">
                <a:solidFill>
                  <a:schemeClr val="tx1"/>
                </a:solidFill>
                <a:latin typeface="Verdana" panose="020B0604030504040204" pitchFamily="34" charset="0"/>
                <a:ea typeface="黑体" panose="02010609060101010101" pitchFamily="2" charset="-122"/>
              </a:defRPr>
            </a:lvl1pPr>
            <a:lvl2pPr marL="908050" lvl="1" indent="-43624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6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304925" lvl="2" indent="-39497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3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楷体_GB2312" pitchFamily="49" charset="-122"/>
              </a:defRPr>
            </a:lvl3pPr>
            <a:lvl4pPr marL="1694180" lvl="3" indent="-3873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94230" lvl="4" indent="-398780" algn="l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marL="190500" lvl="1" indent="266700" defTabSz="914400">
              <a:tabLst>
                <a:tab pos="8521700" algn="r"/>
              </a:tabLst>
            </a:pPr>
            <a:r>
              <a:rPr lang="zh-CN" altLang="de-DE" sz="2000" dirty="0">
                <a:latin typeface="Arial" panose="020B0604020202020204" pitchFamily="34" charset="0"/>
              </a:rPr>
              <a:t>…</a:t>
            </a:r>
            <a:r>
              <a:rPr lang="zh-CN" altLang="de-DE" sz="2000" dirty="0"/>
              <a:t> </a:t>
            </a:r>
            <a:endParaRPr lang="zh-CN" altLang="de-DE" sz="2000" dirty="0"/>
          </a:p>
        </p:txBody>
      </p:sp>
      <p:sp>
        <p:nvSpPr>
          <p:cNvPr id="1928204" name="五边形 1928203"/>
          <p:cNvSpPr/>
          <p:nvPr/>
        </p:nvSpPr>
        <p:spPr>
          <a:xfrm rot="5400000">
            <a:off x="4629150" y="3268663"/>
            <a:ext cx="1368425" cy="1830387"/>
          </a:xfrm>
          <a:prstGeom prst="homePlate">
            <a:avLst>
              <a:gd name="adj" fmla="val 12574"/>
            </a:avLst>
          </a:prstGeom>
          <a:solidFill>
            <a:schemeClr val="bg1"/>
          </a:solidFill>
          <a:ln w="63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8205" name="矩形 1928204"/>
          <p:cNvSpPr/>
          <p:nvPr/>
        </p:nvSpPr>
        <p:spPr>
          <a:xfrm>
            <a:off x="4456113" y="3573463"/>
            <a:ext cx="1597025" cy="304800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>
            <a:spAutoFit/>
          </a:bodyPr>
          <a:lstStyle>
            <a:lvl1pPr marL="469900" lvl="0" indent="-469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3000" u="none" kern="1200" baseline="0">
                <a:solidFill>
                  <a:schemeClr val="tx1"/>
                </a:solidFill>
                <a:latin typeface="Verdana" panose="020B0604030504040204" pitchFamily="34" charset="0"/>
                <a:ea typeface="黑体" panose="02010609060101010101" pitchFamily="2" charset="-122"/>
              </a:defRPr>
            </a:lvl1pPr>
            <a:lvl2pPr marL="908050" lvl="1" indent="-43624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6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304925" lvl="2" indent="-39497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3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楷体_GB2312" pitchFamily="49" charset="-122"/>
              </a:defRPr>
            </a:lvl3pPr>
            <a:lvl4pPr marL="1694180" lvl="3" indent="-3873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94230" lvl="4" indent="-398780" algn="l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marL="190500" lvl="1" indent="266700" defTabSz="914400">
              <a:tabLst>
                <a:tab pos="8521700" algn="r"/>
              </a:tabLst>
            </a:pPr>
            <a:r>
              <a:rPr lang="zh-CN" altLang="de-DE" sz="2000" dirty="0">
                <a:latin typeface="Arial" panose="020B0604020202020204" pitchFamily="34" charset="0"/>
              </a:rPr>
              <a:t>…</a:t>
            </a:r>
            <a:r>
              <a:rPr lang="zh-CN" altLang="de-DE" sz="2000" dirty="0"/>
              <a:t> </a:t>
            </a:r>
            <a:endParaRPr lang="zh-CN" altLang="de-DE" sz="2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/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" name="日期占位符 2"/>
          <p:cNvSpPr/>
          <p:nvPr>
            <p:ph type="dt" sz="half" idx="10"/>
          </p:nvPr>
        </p:nvSpPr>
        <p:spPr/>
        <p:txBody>
          <a:bodyPr/>
          <a:p>
            <a:pPr lvl="0"/>
            <a:fld id="{BB962C8B-B14F-4D97-AF65-F5344CB8AC3E}" type="datetime2">
              <a:rPr lang="zh-CN" altLang="en-US" dirty="0"/>
            </a:fld>
            <a:endParaRPr lang="zh-CN" altLang="en-US" dirty="0"/>
          </a:p>
        </p:txBody>
      </p:sp>
      <p:sp>
        <p:nvSpPr>
          <p:cNvPr id="1929218" name="标题 1929217"/>
          <p:cNvSpPr>
            <a:spLocks noGrp="1"/>
          </p:cNvSpPr>
          <p:nvPr>
            <p:ph type="title"/>
          </p:nvPr>
        </p:nvSpPr>
        <p:spPr>
          <a:ln/>
        </p:spPr>
        <p:txBody>
          <a:bodyPr anchor="b" anchorCtr="0"/>
          <a:p>
            <a:r>
              <a:rPr lang="zh-CN" altLang="en-US" dirty="0"/>
              <a:t>影响</a:t>
            </a:r>
            <a:r>
              <a:rPr lang="en-US" altLang="zh-CN"/>
              <a:t>(2)</a:t>
            </a:r>
            <a:endParaRPr lang="en-US" altLang="zh-CN"/>
          </a:p>
        </p:txBody>
      </p:sp>
      <p:sp>
        <p:nvSpPr>
          <p:cNvPr id="1929221" name="矩形 1929220"/>
          <p:cNvSpPr/>
          <p:nvPr/>
        </p:nvSpPr>
        <p:spPr>
          <a:xfrm>
            <a:off x="920750" y="1289050"/>
            <a:ext cx="2413000" cy="2413000"/>
          </a:xfrm>
          <a:prstGeom prst="rect">
            <a:avLst/>
          </a:prstGeom>
          <a:solidFill>
            <a:schemeClr val="accent1"/>
          </a:solidFill>
          <a:ln w="6350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  <a:effectLst>
            <a:outerShdw dist="35921" dir="2699999" algn="ctr" rotWithShape="0">
              <a:schemeClr val="hlink"/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929222" name="等腰三角形 1929221"/>
          <p:cNvSpPr/>
          <p:nvPr/>
        </p:nvSpPr>
        <p:spPr>
          <a:xfrm>
            <a:off x="1214438" y="3538538"/>
            <a:ext cx="1827212" cy="325437"/>
          </a:xfrm>
          <a:prstGeom prst="triangle">
            <a:avLst>
              <a:gd name="adj" fmla="val 50000"/>
            </a:avLst>
          </a:prstGeom>
          <a:solidFill>
            <a:schemeClr val="hlink"/>
          </a:solidFill>
          <a:ln w="6350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929223" name="等腰三角形 1929222"/>
          <p:cNvSpPr/>
          <p:nvPr/>
        </p:nvSpPr>
        <p:spPr>
          <a:xfrm flipV="1">
            <a:off x="1214438" y="1125538"/>
            <a:ext cx="1827212" cy="325437"/>
          </a:xfrm>
          <a:prstGeom prst="triangle">
            <a:avLst>
              <a:gd name="adj" fmla="val 50000"/>
            </a:avLst>
          </a:prstGeom>
          <a:solidFill>
            <a:schemeClr val="hlink"/>
          </a:solidFill>
          <a:ln w="6350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929224" name="等腰三角形 1929223"/>
          <p:cNvSpPr/>
          <p:nvPr/>
        </p:nvSpPr>
        <p:spPr>
          <a:xfrm rot="5400000">
            <a:off x="4763" y="2330450"/>
            <a:ext cx="1827212" cy="325438"/>
          </a:xfrm>
          <a:prstGeom prst="triangle">
            <a:avLst>
              <a:gd name="adj" fmla="val 50000"/>
            </a:avLst>
          </a:prstGeom>
          <a:solidFill>
            <a:schemeClr val="hlink"/>
          </a:solidFill>
          <a:ln w="6350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929225" name="等腰三角形 1929224"/>
          <p:cNvSpPr/>
          <p:nvPr/>
        </p:nvSpPr>
        <p:spPr>
          <a:xfrm rot="5400000" flipV="1">
            <a:off x="2417763" y="2330450"/>
            <a:ext cx="1827212" cy="325438"/>
          </a:xfrm>
          <a:prstGeom prst="triangle">
            <a:avLst>
              <a:gd name="adj" fmla="val 50000"/>
            </a:avLst>
          </a:prstGeom>
          <a:solidFill>
            <a:schemeClr val="hlink"/>
          </a:solidFill>
          <a:ln w="6350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929226" name="椭圆 1929225"/>
          <p:cNvSpPr/>
          <p:nvPr/>
        </p:nvSpPr>
        <p:spPr>
          <a:xfrm>
            <a:off x="5435600" y="1198563"/>
            <a:ext cx="2592388" cy="2590800"/>
          </a:xfrm>
          <a:prstGeom prst="ellipse">
            <a:avLst/>
          </a:prstGeom>
          <a:solidFill>
            <a:schemeClr val="folHlink"/>
          </a:solidFill>
          <a:ln w="6350" cap="flat" cmpd="sng">
            <a:solidFill>
              <a:schemeClr val="accent2"/>
            </a:solidFill>
            <a:prstDash val="solid"/>
            <a:headEnd type="none" w="med" len="med"/>
            <a:tailEnd type="none" w="med" len="med"/>
          </a:ln>
          <a:effectLst>
            <a:outerShdw dist="35921" dir="2699999" algn="ctr" rotWithShape="0">
              <a:schemeClr val="hlink"/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929227" name="椭圆 1929226"/>
          <p:cNvSpPr/>
          <p:nvPr/>
        </p:nvSpPr>
        <p:spPr>
          <a:xfrm>
            <a:off x="5988050" y="1751013"/>
            <a:ext cx="1487488" cy="1485900"/>
          </a:xfrm>
          <a:prstGeom prst="ellipse">
            <a:avLst/>
          </a:prstGeom>
          <a:solidFill>
            <a:schemeClr val="bg1"/>
          </a:solidFill>
          <a:ln w="63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9228" name="矩形 1929227"/>
          <p:cNvSpPr/>
          <p:nvPr/>
        </p:nvSpPr>
        <p:spPr>
          <a:xfrm rot="-5400000" flipV="1">
            <a:off x="7375525" y="2454275"/>
            <a:ext cx="252413" cy="76200"/>
          </a:xfrm>
          <a:prstGeom prst="rect">
            <a:avLst/>
          </a:prstGeom>
          <a:solidFill>
            <a:schemeClr val="folHlink"/>
          </a:solidFill>
          <a:ln w="6350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929229" name="任意多边形 1929228"/>
          <p:cNvSpPr/>
          <p:nvPr/>
        </p:nvSpPr>
        <p:spPr>
          <a:xfrm>
            <a:off x="7227888" y="2301875"/>
            <a:ext cx="239712" cy="381000"/>
          </a:xfrm>
          <a:custGeom>
            <a:avLst/>
            <a:gdLst/>
            <a:ahLst/>
            <a:cxnLst/>
            <a:pathLst>
              <a:path w="151" h="240">
                <a:moveTo>
                  <a:pt x="151" y="201"/>
                </a:moveTo>
                <a:lnTo>
                  <a:pt x="63" y="201"/>
                </a:lnTo>
                <a:lnTo>
                  <a:pt x="63" y="240"/>
                </a:lnTo>
                <a:lnTo>
                  <a:pt x="0" y="126"/>
                </a:lnTo>
                <a:lnTo>
                  <a:pt x="63" y="0"/>
                </a:lnTo>
                <a:lnTo>
                  <a:pt x="63" y="42"/>
                </a:lnTo>
                <a:lnTo>
                  <a:pt x="150" y="42"/>
                </a:lnTo>
              </a:path>
            </a:pathLst>
          </a:custGeom>
          <a:solidFill>
            <a:schemeClr val="folHlink">
              <a:alpha val="100000"/>
            </a:schemeClr>
          </a:solidFill>
          <a:ln w="6350" cap="flat" cmpd="sng">
            <a:solidFill>
              <a:schemeClr val="tx1">
                <a:alpha val="100000"/>
              </a:schemeClr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9230" name="矩形 1929229"/>
          <p:cNvSpPr/>
          <p:nvPr/>
        </p:nvSpPr>
        <p:spPr>
          <a:xfrm rot="5400000" flipH="1" flipV="1">
            <a:off x="5837238" y="2454275"/>
            <a:ext cx="252412" cy="76200"/>
          </a:xfrm>
          <a:prstGeom prst="rect">
            <a:avLst/>
          </a:prstGeom>
          <a:solidFill>
            <a:schemeClr val="folHlink"/>
          </a:solidFill>
          <a:ln w="6350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929231" name="任意多边形 1929230"/>
          <p:cNvSpPr/>
          <p:nvPr/>
        </p:nvSpPr>
        <p:spPr>
          <a:xfrm flipH="1">
            <a:off x="5999163" y="2301875"/>
            <a:ext cx="239712" cy="381000"/>
          </a:xfrm>
          <a:custGeom>
            <a:avLst/>
            <a:gdLst/>
            <a:ahLst/>
            <a:cxnLst/>
            <a:pathLst>
              <a:path w="151" h="240">
                <a:moveTo>
                  <a:pt x="151" y="201"/>
                </a:moveTo>
                <a:lnTo>
                  <a:pt x="63" y="201"/>
                </a:lnTo>
                <a:lnTo>
                  <a:pt x="63" y="240"/>
                </a:lnTo>
                <a:lnTo>
                  <a:pt x="0" y="126"/>
                </a:lnTo>
                <a:lnTo>
                  <a:pt x="63" y="0"/>
                </a:lnTo>
                <a:lnTo>
                  <a:pt x="63" y="42"/>
                </a:lnTo>
                <a:lnTo>
                  <a:pt x="150" y="42"/>
                </a:lnTo>
              </a:path>
            </a:pathLst>
          </a:custGeom>
          <a:solidFill>
            <a:schemeClr val="folHlink">
              <a:alpha val="100000"/>
            </a:schemeClr>
          </a:solidFill>
          <a:ln w="6350" cap="flat" cmpd="sng">
            <a:solidFill>
              <a:schemeClr val="tx1">
                <a:alpha val="100000"/>
              </a:schemeClr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9232" name="矩形 1929231"/>
          <p:cNvSpPr/>
          <p:nvPr/>
        </p:nvSpPr>
        <p:spPr>
          <a:xfrm flipV="1">
            <a:off x="6605588" y="3225800"/>
            <a:ext cx="254000" cy="76200"/>
          </a:xfrm>
          <a:prstGeom prst="rect">
            <a:avLst/>
          </a:prstGeom>
          <a:solidFill>
            <a:schemeClr val="folHlink"/>
          </a:solidFill>
          <a:ln w="6350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929233" name="任意多边形 1929232"/>
          <p:cNvSpPr/>
          <p:nvPr/>
        </p:nvSpPr>
        <p:spPr>
          <a:xfrm flipV="1">
            <a:off x="6543675" y="2989263"/>
            <a:ext cx="382588" cy="239712"/>
          </a:xfrm>
          <a:custGeom>
            <a:avLst/>
            <a:gdLst/>
            <a:ahLst/>
            <a:cxnLst/>
            <a:pathLst>
              <a:path w="240" h="151">
                <a:moveTo>
                  <a:pt x="39" y="0"/>
                </a:moveTo>
                <a:lnTo>
                  <a:pt x="39" y="88"/>
                </a:lnTo>
                <a:lnTo>
                  <a:pt x="0" y="88"/>
                </a:lnTo>
                <a:lnTo>
                  <a:pt x="114" y="151"/>
                </a:lnTo>
                <a:lnTo>
                  <a:pt x="240" y="88"/>
                </a:lnTo>
                <a:lnTo>
                  <a:pt x="198" y="88"/>
                </a:lnTo>
                <a:lnTo>
                  <a:pt x="198" y="1"/>
                </a:lnTo>
              </a:path>
            </a:pathLst>
          </a:custGeom>
          <a:solidFill>
            <a:schemeClr val="folHlink">
              <a:alpha val="100000"/>
            </a:schemeClr>
          </a:solidFill>
          <a:ln w="6350" cap="flat" cmpd="sng">
            <a:solidFill>
              <a:schemeClr val="tx1">
                <a:alpha val="100000"/>
              </a:schemeClr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9234" name="矩形 1929233"/>
          <p:cNvSpPr/>
          <p:nvPr/>
        </p:nvSpPr>
        <p:spPr>
          <a:xfrm>
            <a:off x="6605588" y="1685925"/>
            <a:ext cx="254000" cy="76200"/>
          </a:xfrm>
          <a:prstGeom prst="rect">
            <a:avLst/>
          </a:prstGeom>
          <a:solidFill>
            <a:schemeClr val="folHlink"/>
          </a:solidFill>
          <a:ln w="6350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929235" name="任意多边形 1929234"/>
          <p:cNvSpPr/>
          <p:nvPr/>
        </p:nvSpPr>
        <p:spPr>
          <a:xfrm>
            <a:off x="6543675" y="1760538"/>
            <a:ext cx="382588" cy="238125"/>
          </a:xfrm>
          <a:custGeom>
            <a:avLst/>
            <a:gdLst/>
            <a:ahLst/>
            <a:cxnLst/>
            <a:pathLst>
              <a:path w="240" h="150">
                <a:moveTo>
                  <a:pt x="39" y="1"/>
                </a:moveTo>
                <a:lnTo>
                  <a:pt x="39" y="87"/>
                </a:lnTo>
                <a:lnTo>
                  <a:pt x="0" y="87"/>
                </a:lnTo>
                <a:lnTo>
                  <a:pt x="114" y="150"/>
                </a:lnTo>
                <a:lnTo>
                  <a:pt x="240" y="87"/>
                </a:lnTo>
                <a:lnTo>
                  <a:pt x="198" y="87"/>
                </a:lnTo>
                <a:lnTo>
                  <a:pt x="198" y="0"/>
                </a:lnTo>
              </a:path>
            </a:pathLst>
          </a:custGeom>
          <a:solidFill>
            <a:schemeClr val="folHlink">
              <a:alpha val="100000"/>
            </a:schemeClr>
          </a:solidFill>
          <a:ln w="6350" cap="flat" cmpd="sng">
            <a:solidFill>
              <a:schemeClr val="tx1">
                <a:alpha val="100000"/>
              </a:schemeClr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9236" name="椭圆 1929235"/>
          <p:cNvSpPr/>
          <p:nvPr/>
        </p:nvSpPr>
        <p:spPr>
          <a:xfrm>
            <a:off x="3275013" y="3716338"/>
            <a:ext cx="2592387" cy="2590800"/>
          </a:xfrm>
          <a:prstGeom prst="ellipse">
            <a:avLst/>
          </a:prstGeom>
          <a:solidFill>
            <a:schemeClr val="bg1"/>
          </a:solidFill>
          <a:ln w="63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9237" name="椭圆 1929236"/>
          <p:cNvSpPr/>
          <p:nvPr/>
        </p:nvSpPr>
        <p:spPr>
          <a:xfrm>
            <a:off x="3827463" y="4268788"/>
            <a:ext cx="1487487" cy="1485900"/>
          </a:xfrm>
          <a:prstGeom prst="ellipse">
            <a:avLst/>
          </a:prstGeom>
          <a:solidFill>
            <a:schemeClr val="hlink"/>
          </a:solidFill>
          <a:ln w="63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1929238" name="组合 1929237"/>
          <p:cNvGrpSpPr/>
          <p:nvPr/>
        </p:nvGrpSpPr>
        <p:grpSpPr>
          <a:xfrm>
            <a:off x="5067300" y="4819650"/>
            <a:ext cx="312738" cy="381000"/>
            <a:chOff x="4613" y="2367"/>
            <a:chExt cx="197" cy="240"/>
          </a:xfrm>
        </p:grpSpPr>
        <p:sp>
          <p:nvSpPr>
            <p:cNvPr id="1929239" name="矩形 1929238"/>
            <p:cNvSpPr/>
            <p:nvPr/>
          </p:nvSpPr>
          <p:spPr>
            <a:xfrm rot="-5400000" flipV="1">
              <a:off x="4706" y="2463"/>
              <a:ext cx="159" cy="48"/>
            </a:xfrm>
            <a:prstGeom prst="rect">
              <a:avLst/>
            </a:prstGeom>
            <a:solidFill>
              <a:schemeClr val="bg1"/>
            </a:solidFill>
            <a:ln w="635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9240" name="任意多边形 1929239"/>
            <p:cNvSpPr/>
            <p:nvPr/>
          </p:nvSpPr>
          <p:spPr>
            <a:xfrm>
              <a:off x="4613" y="2367"/>
              <a:ext cx="151" cy="240"/>
            </a:xfrm>
            <a:custGeom>
              <a:avLst/>
              <a:gdLst/>
              <a:ahLst/>
              <a:cxnLst/>
              <a:pathLst>
                <a:path w="151" h="240">
                  <a:moveTo>
                    <a:pt x="151" y="201"/>
                  </a:moveTo>
                  <a:lnTo>
                    <a:pt x="63" y="201"/>
                  </a:lnTo>
                  <a:lnTo>
                    <a:pt x="63" y="240"/>
                  </a:lnTo>
                  <a:lnTo>
                    <a:pt x="0" y="126"/>
                  </a:lnTo>
                  <a:lnTo>
                    <a:pt x="63" y="0"/>
                  </a:lnTo>
                  <a:lnTo>
                    <a:pt x="63" y="42"/>
                  </a:lnTo>
                  <a:lnTo>
                    <a:pt x="150" y="42"/>
                  </a:lnTo>
                </a:path>
              </a:pathLst>
            </a:custGeom>
            <a:solidFill>
              <a:schemeClr val="bg1">
                <a:alpha val="100000"/>
              </a:schemeClr>
            </a:solidFill>
            <a:ln w="6350" cap="flat" cmpd="sng">
              <a:solidFill>
                <a:schemeClr val="tx1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1929241" name="组合 1929240"/>
          <p:cNvGrpSpPr/>
          <p:nvPr/>
        </p:nvGrpSpPr>
        <p:grpSpPr>
          <a:xfrm>
            <a:off x="3765550" y="4819650"/>
            <a:ext cx="312738" cy="381000"/>
            <a:chOff x="3793" y="2367"/>
            <a:chExt cx="197" cy="240"/>
          </a:xfrm>
        </p:grpSpPr>
        <p:sp>
          <p:nvSpPr>
            <p:cNvPr id="1929242" name="矩形 1929241"/>
            <p:cNvSpPr/>
            <p:nvPr/>
          </p:nvSpPr>
          <p:spPr>
            <a:xfrm rot="5400000" flipH="1" flipV="1">
              <a:off x="3737" y="2463"/>
              <a:ext cx="159" cy="48"/>
            </a:xfrm>
            <a:prstGeom prst="rect">
              <a:avLst/>
            </a:prstGeom>
            <a:solidFill>
              <a:schemeClr val="bg1"/>
            </a:solidFill>
            <a:ln w="635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9243" name="任意多边形 1929242"/>
            <p:cNvSpPr/>
            <p:nvPr/>
          </p:nvSpPr>
          <p:spPr>
            <a:xfrm flipH="1">
              <a:off x="3839" y="2367"/>
              <a:ext cx="151" cy="240"/>
            </a:xfrm>
            <a:custGeom>
              <a:avLst/>
              <a:gdLst/>
              <a:ahLst/>
              <a:cxnLst/>
              <a:pathLst>
                <a:path w="151" h="240">
                  <a:moveTo>
                    <a:pt x="151" y="201"/>
                  </a:moveTo>
                  <a:lnTo>
                    <a:pt x="63" y="201"/>
                  </a:lnTo>
                  <a:lnTo>
                    <a:pt x="63" y="240"/>
                  </a:lnTo>
                  <a:lnTo>
                    <a:pt x="0" y="126"/>
                  </a:lnTo>
                  <a:lnTo>
                    <a:pt x="63" y="0"/>
                  </a:lnTo>
                  <a:lnTo>
                    <a:pt x="63" y="42"/>
                  </a:lnTo>
                  <a:lnTo>
                    <a:pt x="150" y="42"/>
                  </a:lnTo>
                </a:path>
              </a:pathLst>
            </a:custGeom>
            <a:solidFill>
              <a:schemeClr val="bg1">
                <a:alpha val="100000"/>
              </a:schemeClr>
            </a:solidFill>
            <a:ln w="6350" cap="flat" cmpd="sng">
              <a:solidFill>
                <a:schemeClr val="tx1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1929244" name="矩形 1929243"/>
          <p:cNvSpPr/>
          <p:nvPr/>
        </p:nvSpPr>
        <p:spPr>
          <a:xfrm flipV="1">
            <a:off x="4445000" y="5743575"/>
            <a:ext cx="254000" cy="7620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929245" name="任意多边形 1929244"/>
          <p:cNvSpPr/>
          <p:nvPr/>
        </p:nvSpPr>
        <p:spPr>
          <a:xfrm>
            <a:off x="4383088" y="5507038"/>
            <a:ext cx="382587" cy="238125"/>
          </a:xfrm>
          <a:custGeom>
            <a:avLst/>
            <a:gdLst/>
            <a:ahLst/>
            <a:cxnLst/>
            <a:pathLst>
              <a:path w="241" h="150">
                <a:moveTo>
                  <a:pt x="39" y="149"/>
                </a:moveTo>
                <a:lnTo>
                  <a:pt x="39" y="63"/>
                </a:lnTo>
                <a:lnTo>
                  <a:pt x="0" y="63"/>
                </a:lnTo>
                <a:lnTo>
                  <a:pt x="114" y="0"/>
                </a:lnTo>
                <a:lnTo>
                  <a:pt x="241" y="63"/>
                </a:lnTo>
                <a:lnTo>
                  <a:pt x="199" y="63"/>
                </a:lnTo>
                <a:lnTo>
                  <a:pt x="199" y="150"/>
                </a:lnTo>
              </a:path>
            </a:pathLst>
          </a:custGeom>
          <a:solidFill>
            <a:schemeClr val="bg1">
              <a:alpha val="100000"/>
            </a:schemeClr>
          </a:solidFill>
          <a:ln w="6350" cap="flat" cmpd="sng">
            <a:solidFill>
              <a:schemeClr val="tx1">
                <a:alpha val="100000"/>
              </a:schemeClr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1929246" name="组合 1929245"/>
          <p:cNvGrpSpPr/>
          <p:nvPr/>
        </p:nvGrpSpPr>
        <p:grpSpPr>
          <a:xfrm>
            <a:off x="4383088" y="4203700"/>
            <a:ext cx="382587" cy="312738"/>
            <a:chOff x="4182" y="1979"/>
            <a:chExt cx="241" cy="197"/>
          </a:xfrm>
        </p:grpSpPr>
        <p:sp>
          <p:nvSpPr>
            <p:cNvPr id="1929247" name="矩形 1929246"/>
            <p:cNvSpPr/>
            <p:nvPr/>
          </p:nvSpPr>
          <p:spPr>
            <a:xfrm>
              <a:off x="4221" y="1979"/>
              <a:ext cx="160" cy="48"/>
            </a:xfrm>
            <a:prstGeom prst="rect">
              <a:avLst/>
            </a:prstGeom>
            <a:solidFill>
              <a:schemeClr val="bg1"/>
            </a:solidFill>
            <a:ln w="635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9248" name="任意多边形 1929247"/>
            <p:cNvSpPr/>
            <p:nvPr/>
          </p:nvSpPr>
          <p:spPr>
            <a:xfrm>
              <a:off x="4182" y="2026"/>
              <a:ext cx="241" cy="150"/>
            </a:xfrm>
            <a:custGeom>
              <a:avLst/>
              <a:gdLst/>
              <a:ahLst/>
              <a:cxnLst/>
              <a:pathLst>
                <a:path w="240" h="150">
                  <a:moveTo>
                    <a:pt x="39" y="1"/>
                  </a:moveTo>
                  <a:lnTo>
                    <a:pt x="39" y="87"/>
                  </a:lnTo>
                  <a:lnTo>
                    <a:pt x="0" y="87"/>
                  </a:lnTo>
                  <a:lnTo>
                    <a:pt x="114" y="150"/>
                  </a:lnTo>
                  <a:lnTo>
                    <a:pt x="240" y="87"/>
                  </a:lnTo>
                  <a:lnTo>
                    <a:pt x="198" y="87"/>
                  </a:lnTo>
                  <a:lnTo>
                    <a:pt x="198" y="0"/>
                  </a:lnTo>
                </a:path>
              </a:pathLst>
            </a:custGeom>
            <a:solidFill>
              <a:schemeClr val="bg1">
                <a:alpha val="100000"/>
              </a:schemeClr>
            </a:solidFill>
            <a:ln w="6350" cap="flat" cmpd="sng">
              <a:solidFill>
                <a:schemeClr val="tx1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/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" name="日期占位符 2"/>
          <p:cNvSpPr/>
          <p:nvPr>
            <p:ph type="dt" sz="half" idx="10"/>
          </p:nvPr>
        </p:nvSpPr>
        <p:spPr/>
        <p:txBody>
          <a:bodyPr/>
          <a:p>
            <a:pPr lvl="0"/>
            <a:fld id="{BB962C8B-B14F-4D97-AF65-F5344CB8AC3E}" type="datetime2">
              <a:rPr lang="zh-CN" altLang="en-US" dirty="0"/>
            </a:fld>
            <a:endParaRPr lang="zh-CN" altLang="en-US" dirty="0"/>
          </a:p>
        </p:txBody>
      </p:sp>
      <p:sp>
        <p:nvSpPr>
          <p:cNvPr id="1930242" name="标题 1930241"/>
          <p:cNvSpPr>
            <a:spLocks noGrp="1"/>
          </p:cNvSpPr>
          <p:nvPr>
            <p:ph type="title"/>
          </p:nvPr>
        </p:nvSpPr>
        <p:spPr>
          <a:ln/>
        </p:spPr>
        <p:txBody>
          <a:bodyPr anchor="b" anchorCtr="0"/>
          <a:p>
            <a:r>
              <a:rPr lang="zh-CN" altLang="en-US" dirty="0"/>
              <a:t>影响</a:t>
            </a:r>
            <a:r>
              <a:rPr lang="en-US" altLang="zh-CN"/>
              <a:t>(3)</a:t>
            </a:r>
            <a:endParaRPr lang="en-US" altLang="zh-CN"/>
          </a:p>
        </p:txBody>
      </p:sp>
      <p:sp>
        <p:nvSpPr>
          <p:cNvPr id="1930244" name="六边形 1930243"/>
          <p:cNvSpPr/>
          <p:nvPr/>
        </p:nvSpPr>
        <p:spPr>
          <a:xfrm>
            <a:off x="3511550" y="2682875"/>
            <a:ext cx="1892300" cy="1636713"/>
          </a:xfrm>
          <a:prstGeom prst="hexagon">
            <a:avLst>
              <a:gd name="adj" fmla="val 28903"/>
              <a:gd name="vf" fmla="val 115470"/>
            </a:avLst>
          </a:prstGeom>
          <a:solidFill>
            <a:schemeClr val="folHlink"/>
          </a:solidFill>
          <a:ln w="6350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  <a:effectLst>
            <a:outerShdw dist="35921" dir="2699999" algn="ctr" rotWithShape="0">
              <a:schemeClr val="hlink"/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930245" name="任意多边形 1930244"/>
          <p:cNvSpPr/>
          <p:nvPr/>
        </p:nvSpPr>
        <p:spPr>
          <a:xfrm>
            <a:off x="998538" y="1916113"/>
            <a:ext cx="2881312" cy="844550"/>
          </a:xfrm>
          <a:custGeom>
            <a:avLst/>
            <a:gdLst/>
            <a:ahLst/>
            <a:cxnLst/>
            <a:pathLst>
              <a:path w="1814" h="466">
                <a:moveTo>
                  <a:pt x="0" y="306"/>
                </a:moveTo>
                <a:lnTo>
                  <a:pt x="1366" y="306"/>
                </a:lnTo>
                <a:lnTo>
                  <a:pt x="1574" y="410"/>
                </a:lnTo>
                <a:lnTo>
                  <a:pt x="1534" y="466"/>
                </a:lnTo>
                <a:lnTo>
                  <a:pt x="1814" y="378"/>
                </a:lnTo>
                <a:lnTo>
                  <a:pt x="1750" y="82"/>
                </a:lnTo>
                <a:lnTo>
                  <a:pt x="1726" y="146"/>
                </a:lnTo>
                <a:lnTo>
                  <a:pt x="1438" y="2"/>
                </a:lnTo>
                <a:lnTo>
                  <a:pt x="0" y="0"/>
                </a:lnTo>
                <a:lnTo>
                  <a:pt x="0" y="306"/>
                </a:lnTo>
                <a:close/>
              </a:path>
            </a:pathLst>
          </a:custGeom>
          <a:noFill/>
          <a:ln w="6350" cap="flat" cmpd="sng">
            <a:solidFill>
              <a:schemeClr val="tx1">
                <a:alpha val="100000"/>
              </a:schemeClr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30246" name="任意多边形 1930245"/>
          <p:cNvSpPr/>
          <p:nvPr/>
        </p:nvSpPr>
        <p:spPr>
          <a:xfrm flipH="1">
            <a:off x="5075238" y="1916113"/>
            <a:ext cx="2881312" cy="844550"/>
          </a:xfrm>
          <a:custGeom>
            <a:avLst/>
            <a:gdLst/>
            <a:ahLst/>
            <a:cxnLst/>
            <a:pathLst>
              <a:path w="1814" h="466">
                <a:moveTo>
                  <a:pt x="0" y="306"/>
                </a:moveTo>
                <a:lnTo>
                  <a:pt x="1366" y="306"/>
                </a:lnTo>
                <a:lnTo>
                  <a:pt x="1574" y="410"/>
                </a:lnTo>
                <a:lnTo>
                  <a:pt x="1534" y="466"/>
                </a:lnTo>
                <a:lnTo>
                  <a:pt x="1814" y="378"/>
                </a:lnTo>
                <a:lnTo>
                  <a:pt x="1750" y="82"/>
                </a:lnTo>
                <a:lnTo>
                  <a:pt x="1726" y="146"/>
                </a:lnTo>
                <a:lnTo>
                  <a:pt x="1438" y="2"/>
                </a:lnTo>
                <a:lnTo>
                  <a:pt x="0" y="0"/>
                </a:lnTo>
                <a:lnTo>
                  <a:pt x="0" y="306"/>
                </a:lnTo>
                <a:close/>
              </a:path>
            </a:pathLst>
          </a:custGeom>
          <a:noFill/>
          <a:ln w="6350" cap="flat" cmpd="sng">
            <a:solidFill>
              <a:schemeClr val="tx1">
                <a:alpha val="100000"/>
              </a:schemeClr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30247" name="右箭头 1930246"/>
          <p:cNvSpPr/>
          <p:nvPr/>
        </p:nvSpPr>
        <p:spPr>
          <a:xfrm>
            <a:off x="996950" y="3108325"/>
            <a:ext cx="2400300" cy="784225"/>
          </a:xfrm>
          <a:prstGeom prst="rightArrow">
            <a:avLst>
              <a:gd name="adj1" fmla="val 71759"/>
              <a:gd name="adj2" fmla="val 39066"/>
            </a:avLst>
          </a:prstGeom>
          <a:noFill/>
          <a:ln w="63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30248" name="右箭头 1930247"/>
          <p:cNvSpPr/>
          <p:nvPr/>
        </p:nvSpPr>
        <p:spPr>
          <a:xfrm flipH="1">
            <a:off x="5556250" y="3108325"/>
            <a:ext cx="2400300" cy="784225"/>
          </a:xfrm>
          <a:prstGeom prst="rightArrow">
            <a:avLst>
              <a:gd name="adj1" fmla="val 71759"/>
              <a:gd name="adj2" fmla="val 39066"/>
            </a:avLst>
          </a:prstGeom>
          <a:noFill/>
          <a:ln w="63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30249" name="任意多边形 1930248"/>
          <p:cNvSpPr/>
          <p:nvPr/>
        </p:nvSpPr>
        <p:spPr>
          <a:xfrm flipV="1">
            <a:off x="998538" y="4278313"/>
            <a:ext cx="2881312" cy="844550"/>
          </a:xfrm>
          <a:custGeom>
            <a:avLst/>
            <a:gdLst/>
            <a:ahLst/>
            <a:cxnLst/>
            <a:pathLst>
              <a:path w="1814" h="466">
                <a:moveTo>
                  <a:pt x="0" y="306"/>
                </a:moveTo>
                <a:lnTo>
                  <a:pt x="1366" y="306"/>
                </a:lnTo>
                <a:lnTo>
                  <a:pt x="1574" y="410"/>
                </a:lnTo>
                <a:lnTo>
                  <a:pt x="1534" y="466"/>
                </a:lnTo>
                <a:lnTo>
                  <a:pt x="1814" y="378"/>
                </a:lnTo>
                <a:lnTo>
                  <a:pt x="1750" y="82"/>
                </a:lnTo>
                <a:lnTo>
                  <a:pt x="1726" y="146"/>
                </a:lnTo>
                <a:lnTo>
                  <a:pt x="1438" y="2"/>
                </a:lnTo>
                <a:lnTo>
                  <a:pt x="0" y="0"/>
                </a:lnTo>
                <a:lnTo>
                  <a:pt x="0" y="306"/>
                </a:lnTo>
                <a:close/>
              </a:path>
            </a:pathLst>
          </a:custGeom>
          <a:noFill/>
          <a:ln w="6350" cap="flat" cmpd="sng">
            <a:solidFill>
              <a:schemeClr val="tx1">
                <a:alpha val="100000"/>
              </a:schemeClr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30250" name="任意多边形 1930249"/>
          <p:cNvSpPr/>
          <p:nvPr/>
        </p:nvSpPr>
        <p:spPr>
          <a:xfrm flipH="1" flipV="1">
            <a:off x="5075238" y="4278313"/>
            <a:ext cx="2881312" cy="844550"/>
          </a:xfrm>
          <a:custGeom>
            <a:avLst/>
            <a:gdLst/>
            <a:ahLst/>
            <a:cxnLst/>
            <a:pathLst>
              <a:path w="1814" h="466">
                <a:moveTo>
                  <a:pt x="0" y="306"/>
                </a:moveTo>
                <a:lnTo>
                  <a:pt x="1366" y="306"/>
                </a:lnTo>
                <a:lnTo>
                  <a:pt x="1574" y="410"/>
                </a:lnTo>
                <a:lnTo>
                  <a:pt x="1534" y="466"/>
                </a:lnTo>
                <a:lnTo>
                  <a:pt x="1814" y="378"/>
                </a:lnTo>
                <a:lnTo>
                  <a:pt x="1750" y="82"/>
                </a:lnTo>
                <a:lnTo>
                  <a:pt x="1726" y="146"/>
                </a:lnTo>
                <a:lnTo>
                  <a:pt x="1438" y="2"/>
                </a:lnTo>
                <a:lnTo>
                  <a:pt x="0" y="0"/>
                </a:lnTo>
                <a:lnTo>
                  <a:pt x="0" y="306"/>
                </a:lnTo>
                <a:close/>
              </a:path>
            </a:pathLst>
          </a:custGeom>
          <a:noFill/>
          <a:ln w="6350" cap="flat" cmpd="sng">
            <a:solidFill>
              <a:schemeClr val="tx1">
                <a:alpha val="100000"/>
              </a:schemeClr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30251" name="文本框 1930250"/>
          <p:cNvSpPr txBox="1"/>
          <p:nvPr/>
        </p:nvSpPr>
        <p:spPr>
          <a:xfrm>
            <a:off x="3662363" y="3409950"/>
            <a:ext cx="1590675" cy="182563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 anchor="ctr" anchorCtr="0">
            <a:spAutoFit/>
          </a:bodyPr>
          <a:p>
            <a:pPr eaLnBrk="0" hangingPunct="0"/>
            <a:r>
              <a:rPr lang="en-US" altLang="zh-CN" sz="1200">
                <a:solidFill>
                  <a:srgbClr val="000000"/>
                </a:solidFill>
                <a:latin typeface="Arial" panose="020B0604020202020204" pitchFamily="34" charset="0"/>
              </a:rPr>
              <a:t>…</a:t>
            </a:r>
            <a:endParaRPr lang="en-US" altLang="zh-CN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930252" name="矩形 1930251"/>
          <p:cNvSpPr/>
          <p:nvPr/>
        </p:nvSpPr>
        <p:spPr>
          <a:xfrm>
            <a:off x="1092200" y="2036763"/>
            <a:ext cx="2157413" cy="288925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 anchor="ctr" anchorCtr="0">
            <a:spAutoFit/>
          </a:bodyPr>
          <a:lstStyle>
            <a:lvl1pPr marL="469900" lvl="0" indent="-469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3000" u="none" kern="1200" baseline="0">
                <a:solidFill>
                  <a:schemeClr val="tx1"/>
                </a:solidFill>
                <a:latin typeface="Verdana" panose="020B0604030504040204" pitchFamily="34" charset="0"/>
                <a:ea typeface="黑体" panose="02010609060101010101" pitchFamily="2" charset="-122"/>
              </a:defRPr>
            </a:lvl1pPr>
            <a:lvl2pPr marL="908050" lvl="1" indent="-43624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6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304925" lvl="2" indent="-39497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3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楷体_GB2312" pitchFamily="49" charset="-122"/>
              </a:defRPr>
            </a:lvl3pPr>
            <a:lvl4pPr marL="1694180" lvl="3" indent="-3873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94230" lvl="4" indent="-398780" algn="l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marL="168275" lvl="0" indent="-168275" defTabSz="914400">
              <a:tabLst>
                <a:tab pos="8521700" algn="r"/>
              </a:tabLst>
            </a:pPr>
            <a:r>
              <a:rPr lang="zh-CN" altLang="de-DE" sz="1900" b="0" dirty="0">
                <a:latin typeface="Arial" panose="020B0604020202020204" pitchFamily="34" charset="0"/>
              </a:rPr>
              <a:t>…</a:t>
            </a:r>
            <a:endParaRPr lang="zh-CN" altLang="de-DE" sz="1900" b="0" dirty="0"/>
          </a:p>
        </p:txBody>
      </p:sp>
      <p:sp>
        <p:nvSpPr>
          <p:cNvPr id="1930253" name="矩形 1930252"/>
          <p:cNvSpPr/>
          <p:nvPr/>
        </p:nvSpPr>
        <p:spPr>
          <a:xfrm>
            <a:off x="1092200" y="3354388"/>
            <a:ext cx="2157413" cy="288925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 anchor="ctr" anchorCtr="0">
            <a:spAutoFit/>
          </a:bodyPr>
          <a:lstStyle>
            <a:lvl1pPr marL="469900" lvl="0" indent="-469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3000" u="none" kern="1200" baseline="0">
                <a:solidFill>
                  <a:schemeClr val="tx1"/>
                </a:solidFill>
                <a:latin typeface="Verdana" panose="020B0604030504040204" pitchFamily="34" charset="0"/>
                <a:ea typeface="黑体" panose="02010609060101010101" pitchFamily="2" charset="-122"/>
              </a:defRPr>
            </a:lvl1pPr>
            <a:lvl2pPr marL="908050" lvl="1" indent="-43624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6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304925" lvl="2" indent="-39497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3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楷体_GB2312" pitchFamily="49" charset="-122"/>
              </a:defRPr>
            </a:lvl3pPr>
            <a:lvl4pPr marL="1694180" lvl="3" indent="-3873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94230" lvl="4" indent="-398780" algn="l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marL="168275" lvl="0" indent="-168275" defTabSz="914400">
              <a:tabLst>
                <a:tab pos="8521700" algn="r"/>
              </a:tabLst>
            </a:pPr>
            <a:r>
              <a:rPr lang="zh-CN" altLang="de-DE" sz="1900" b="0" dirty="0">
                <a:latin typeface="Arial" panose="020B0604020202020204" pitchFamily="34" charset="0"/>
              </a:rPr>
              <a:t>…</a:t>
            </a:r>
            <a:endParaRPr lang="zh-CN" altLang="de-DE" sz="1900" b="0" dirty="0"/>
          </a:p>
        </p:txBody>
      </p:sp>
      <p:sp>
        <p:nvSpPr>
          <p:cNvPr id="1930254" name="矩形 1930253"/>
          <p:cNvSpPr/>
          <p:nvPr/>
        </p:nvSpPr>
        <p:spPr>
          <a:xfrm>
            <a:off x="1092200" y="4710113"/>
            <a:ext cx="2157413" cy="288925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 anchor="ctr" anchorCtr="0">
            <a:spAutoFit/>
          </a:bodyPr>
          <a:lstStyle>
            <a:lvl1pPr marL="469900" lvl="0" indent="-469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3000" u="none" kern="1200" baseline="0">
                <a:solidFill>
                  <a:schemeClr val="tx1"/>
                </a:solidFill>
                <a:latin typeface="Verdana" panose="020B0604030504040204" pitchFamily="34" charset="0"/>
                <a:ea typeface="黑体" panose="02010609060101010101" pitchFamily="2" charset="-122"/>
              </a:defRPr>
            </a:lvl1pPr>
            <a:lvl2pPr marL="908050" lvl="1" indent="-43624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6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304925" lvl="2" indent="-39497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3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楷体_GB2312" pitchFamily="49" charset="-122"/>
              </a:defRPr>
            </a:lvl3pPr>
            <a:lvl4pPr marL="1694180" lvl="3" indent="-3873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94230" lvl="4" indent="-398780" algn="l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marL="168275" lvl="0" indent="-168275" defTabSz="914400">
              <a:tabLst>
                <a:tab pos="8521700" algn="r"/>
              </a:tabLst>
            </a:pPr>
            <a:r>
              <a:rPr lang="zh-CN" altLang="de-DE" sz="1900" b="0" dirty="0">
                <a:latin typeface="Arial" panose="020B0604020202020204" pitchFamily="34" charset="0"/>
              </a:rPr>
              <a:t>…</a:t>
            </a:r>
            <a:endParaRPr lang="zh-CN" altLang="de-DE" sz="1900" b="0" dirty="0"/>
          </a:p>
        </p:txBody>
      </p:sp>
      <p:sp>
        <p:nvSpPr>
          <p:cNvPr id="1930255" name="矩形 1930254"/>
          <p:cNvSpPr/>
          <p:nvPr/>
        </p:nvSpPr>
        <p:spPr>
          <a:xfrm>
            <a:off x="5672138" y="2036763"/>
            <a:ext cx="2157412" cy="288925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 anchor="ctr" anchorCtr="0">
            <a:spAutoFit/>
          </a:bodyPr>
          <a:lstStyle>
            <a:lvl1pPr marL="469900" lvl="0" indent="-469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3000" u="none" kern="1200" baseline="0">
                <a:solidFill>
                  <a:schemeClr val="tx1"/>
                </a:solidFill>
                <a:latin typeface="Verdana" panose="020B0604030504040204" pitchFamily="34" charset="0"/>
                <a:ea typeface="黑体" panose="02010609060101010101" pitchFamily="2" charset="-122"/>
              </a:defRPr>
            </a:lvl1pPr>
            <a:lvl2pPr marL="908050" lvl="1" indent="-43624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6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304925" lvl="2" indent="-39497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3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楷体_GB2312" pitchFamily="49" charset="-122"/>
              </a:defRPr>
            </a:lvl3pPr>
            <a:lvl4pPr marL="1694180" lvl="3" indent="-3873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94230" lvl="4" indent="-398780" algn="l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marL="168275" lvl="0" indent="-168275" algn="r" defTabSz="914400">
              <a:tabLst>
                <a:tab pos="8521700" algn="r"/>
              </a:tabLst>
            </a:pPr>
            <a:r>
              <a:rPr lang="zh-CN" altLang="de-DE" sz="1900" b="0" dirty="0">
                <a:latin typeface="Arial" panose="020B0604020202020204" pitchFamily="34" charset="0"/>
              </a:rPr>
              <a:t>…</a:t>
            </a:r>
            <a:endParaRPr lang="zh-CN" altLang="de-DE" sz="1900" b="0" dirty="0"/>
          </a:p>
        </p:txBody>
      </p:sp>
      <p:sp>
        <p:nvSpPr>
          <p:cNvPr id="1930256" name="矩形 1930255"/>
          <p:cNvSpPr/>
          <p:nvPr/>
        </p:nvSpPr>
        <p:spPr>
          <a:xfrm>
            <a:off x="5672138" y="3354388"/>
            <a:ext cx="2157412" cy="288925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 anchor="ctr" anchorCtr="0">
            <a:spAutoFit/>
          </a:bodyPr>
          <a:lstStyle>
            <a:lvl1pPr marL="469900" lvl="0" indent="-469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3000" u="none" kern="1200" baseline="0">
                <a:solidFill>
                  <a:schemeClr val="tx1"/>
                </a:solidFill>
                <a:latin typeface="Verdana" panose="020B0604030504040204" pitchFamily="34" charset="0"/>
                <a:ea typeface="黑体" panose="02010609060101010101" pitchFamily="2" charset="-122"/>
              </a:defRPr>
            </a:lvl1pPr>
            <a:lvl2pPr marL="908050" lvl="1" indent="-43624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6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304925" lvl="2" indent="-39497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3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楷体_GB2312" pitchFamily="49" charset="-122"/>
              </a:defRPr>
            </a:lvl3pPr>
            <a:lvl4pPr marL="1694180" lvl="3" indent="-3873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94230" lvl="4" indent="-398780" algn="l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marL="168275" lvl="0" indent="-168275" algn="r" defTabSz="914400">
              <a:tabLst>
                <a:tab pos="8521700" algn="r"/>
              </a:tabLst>
            </a:pPr>
            <a:r>
              <a:rPr lang="zh-CN" altLang="de-DE" sz="1900" b="0" dirty="0">
                <a:latin typeface="Arial" panose="020B0604020202020204" pitchFamily="34" charset="0"/>
              </a:rPr>
              <a:t>…</a:t>
            </a:r>
            <a:endParaRPr lang="zh-CN" altLang="de-DE" sz="1900" b="0" dirty="0"/>
          </a:p>
        </p:txBody>
      </p:sp>
      <p:sp>
        <p:nvSpPr>
          <p:cNvPr id="1930257" name="矩形 1930256"/>
          <p:cNvSpPr/>
          <p:nvPr/>
        </p:nvSpPr>
        <p:spPr>
          <a:xfrm>
            <a:off x="5672138" y="4710113"/>
            <a:ext cx="2157412" cy="288925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 anchor="ctr" anchorCtr="0">
            <a:spAutoFit/>
          </a:bodyPr>
          <a:lstStyle>
            <a:lvl1pPr marL="469900" lvl="0" indent="-469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3000" u="none" kern="1200" baseline="0">
                <a:solidFill>
                  <a:schemeClr val="tx1"/>
                </a:solidFill>
                <a:latin typeface="Verdana" panose="020B0604030504040204" pitchFamily="34" charset="0"/>
                <a:ea typeface="黑体" panose="02010609060101010101" pitchFamily="2" charset="-122"/>
              </a:defRPr>
            </a:lvl1pPr>
            <a:lvl2pPr marL="908050" lvl="1" indent="-43624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6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304925" lvl="2" indent="-39497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3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楷体_GB2312" pitchFamily="49" charset="-122"/>
              </a:defRPr>
            </a:lvl3pPr>
            <a:lvl4pPr marL="1694180" lvl="3" indent="-3873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94230" lvl="4" indent="-398780" algn="l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marL="168275" lvl="0" indent="-168275" algn="r" defTabSz="914400">
              <a:tabLst>
                <a:tab pos="8521700" algn="r"/>
              </a:tabLst>
            </a:pPr>
            <a:r>
              <a:rPr lang="zh-CN" altLang="de-DE" sz="1900" b="0" dirty="0">
                <a:latin typeface="Arial" panose="020B0604020202020204" pitchFamily="34" charset="0"/>
              </a:rPr>
              <a:t>…</a:t>
            </a:r>
            <a:endParaRPr lang="zh-CN" altLang="de-DE" sz="1900" b="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/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" name="日期占位符 2"/>
          <p:cNvSpPr/>
          <p:nvPr>
            <p:ph type="dt" sz="half" idx="10"/>
          </p:nvPr>
        </p:nvSpPr>
        <p:spPr/>
        <p:txBody>
          <a:bodyPr/>
          <a:p>
            <a:pPr lvl="0"/>
            <a:fld id="{BB962C8B-B14F-4D97-AF65-F5344CB8AC3E}" type="datetime2">
              <a:rPr lang="zh-CN" altLang="en-US" dirty="0"/>
            </a:fld>
            <a:endParaRPr lang="zh-CN" altLang="en-US" dirty="0"/>
          </a:p>
        </p:txBody>
      </p:sp>
      <p:sp>
        <p:nvSpPr>
          <p:cNvPr id="1931266" name="标题 1931265"/>
          <p:cNvSpPr>
            <a:spLocks noGrp="1"/>
          </p:cNvSpPr>
          <p:nvPr>
            <p:ph type="title"/>
          </p:nvPr>
        </p:nvSpPr>
        <p:spPr>
          <a:ln/>
        </p:spPr>
        <p:txBody>
          <a:bodyPr anchor="b" anchorCtr="0"/>
          <a:p>
            <a:r>
              <a:rPr lang="zh-CN" altLang="en-US" dirty="0"/>
              <a:t>影响</a:t>
            </a:r>
            <a:r>
              <a:rPr lang="en-US" altLang="zh-CN"/>
              <a:t>(4)</a:t>
            </a:r>
            <a:endParaRPr lang="en-US" altLang="zh-CN"/>
          </a:p>
        </p:txBody>
      </p:sp>
      <p:sp>
        <p:nvSpPr>
          <p:cNvPr id="1931268" name="下箭头 1931267"/>
          <p:cNvSpPr/>
          <p:nvPr/>
        </p:nvSpPr>
        <p:spPr>
          <a:xfrm>
            <a:off x="4471988" y="4291013"/>
            <a:ext cx="180975" cy="347662"/>
          </a:xfrm>
          <a:prstGeom prst="downArrow">
            <a:avLst>
              <a:gd name="adj1" fmla="val 40500"/>
              <a:gd name="adj2" fmla="val 62389"/>
            </a:avLst>
          </a:prstGeom>
          <a:solidFill>
            <a:srgbClr val="808080"/>
          </a:solidFill>
          <a:ln w="6350" cap="flat" cmpd="sng">
            <a:solidFill>
              <a:srgbClr val="80808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31269" name="下箭头 1931268"/>
          <p:cNvSpPr/>
          <p:nvPr/>
        </p:nvSpPr>
        <p:spPr>
          <a:xfrm flipV="1">
            <a:off x="4471988" y="2701925"/>
            <a:ext cx="180975" cy="347663"/>
          </a:xfrm>
          <a:prstGeom prst="downArrow">
            <a:avLst>
              <a:gd name="adj1" fmla="val 40500"/>
              <a:gd name="adj2" fmla="val 62389"/>
            </a:avLst>
          </a:prstGeom>
          <a:solidFill>
            <a:srgbClr val="808080"/>
          </a:solidFill>
          <a:ln w="6350" cap="flat" cmpd="sng">
            <a:solidFill>
              <a:srgbClr val="80808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31270" name="下箭头 1931269"/>
          <p:cNvSpPr/>
          <p:nvPr/>
        </p:nvSpPr>
        <p:spPr>
          <a:xfrm rot="3476025" flipV="1">
            <a:off x="5895975" y="2763838"/>
            <a:ext cx="179388" cy="346075"/>
          </a:xfrm>
          <a:prstGeom prst="downArrow">
            <a:avLst>
              <a:gd name="adj1" fmla="val 40500"/>
              <a:gd name="adj2" fmla="val 62654"/>
            </a:avLst>
          </a:prstGeom>
          <a:solidFill>
            <a:srgbClr val="808080"/>
          </a:solidFill>
          <a:ln w="6350" cap="flat" cmpd="sng">
            <a:solidFill>
              <a:srgbClr val="80808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31271" name="下箭头 1931270"/>
          <p:cNvSpPr/>
          <p:nvPr/>
        </p:nvSpPr>
        <p:spPr>
          <a:xfrm rot="3476025" flipH="1">
            <a:off x="3028950" y="4192588"/>
            <a:ext cx="180975" cy="350837"/>
          </a:xfrm>
          <a:prstGeom prst="downArrow">
            <a:avLst>
              <a:gd name="adj1" fmla="val 40500"/>
              <a:gd name="adj2" fmla="val 62959"/>
            </a:avLst>
          </a:prstGeom>
          <a:solidFill>
            <a:srgbClr val="808080"/>
          </a:solidFill>
          <a:ln w="6350" cap="flat" cmpd="sng">
            <a:solidFill>
              <a:srgbClr val="80808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31272" name="下箭头 1931271"/>
          <p:cNvSpPr/>
          <p:nvPr/>
        </p:nvSpPr>
        <p:spPr>
          <a:xfrm rot="-3476025" flipH="1" flipV="1">
            <a:off x="3030538" y="2762250"/>
            <a:ext cx="179387" cy="350838"/>
          </a:xfrm>
          <a:prstGeom prst="downArrow">
            <a:avLst>
              <a:gd name="adj1" fmla="val 40500"/>
              <a:gd name="adj2" fmla="val 63516"/>
            </a:avLst>
          </a:prstGeom>
          <a:solidFill>
            <a:srgbClr val="808080"/>
          </a:solidFill>
          <a:ln w="6350" cap="flat" cmpd="sng">
            <a:solidFill>
              <a:srgbClr val="80808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31273" name="下箭头 1931272"/>
          <p:cNvSpPr/>
          <p:nvPr/>
        </p:nvSpPr>
        <p:spPr>
          <a:xfrm rot="-3476025">
            <a:off x="5919788" y="4194175"/>
            <a:ext cx="180975" cy="349250"/>
          </a:xfrm>
          <a:prstGeom prst="downArrow">
            <a:avLst>
              <a:gd name="adj1" fmla="val 40500"/>
              <a:gd name="adj2" fmla="val 62674"/>
            </a:avLst>
          </a:prstGeom>
          <a:solidFill>
            <a:srgbClr val="808080"/>
          </a:solidFill>
          <a:ln w="6350" cap="flat" cmpd="sng">
            <a:solidFill>
              <a:srgbClr val="80808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31274" name="椭圆 1931273"/>
          <p:cNvSpPr/>
          <p:nvPr/>
        </p:nvSpPr>
        <p:spPr>
          <a:xfrm>
            <a:off x="3473450" y="1700213"/>
            <a:ext cx="2178050" cy="971550"/>
          </a:xfrm>
          <a:prstGeom prst="ellipse">
            <a:avLst/>
          </a:prstGeom>
          <a:noFill/>
          <a:ln w="63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31275" name="椭圆 1931274"/>
          <p:cNvSpPr/>
          <p:nvPr/>
        </p:nvSpPr>
        <p:spPr>
          <a:xfrm>
            <a:off x="6138863" y="2208213"/>
            <a:ext cx="2178050" cy="971550"/>
          </a:xfrm>
          <a:prstGeom prst="ellipse">
            <a:avLst/>
          </a:prstGeom>
          <a:noFill/>
          <a:ln w="63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31276" name="椭圆 1931275"/>
          <p:cNvSpPr/>
          <p:nvPr/>
        </p:nvSpPr>
        <p:spPr>
          <a:xfrm>
            <a:off x="6138863" y="4124325"/>
            <a:ext cx="2178050" cy="971550"/>
          </a:xfrm>
          <a:prstGeom prst="ellipse">
            <a:avLst/>
          </a:prstGeom>
          <a:noFill/>
          <a:ln w="63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31277" name="椭圆 1931276"/>
          <p:cNvSpPr/>
          <p:nvPr/>
        </p:nvSpPr>
        <p:spPr>
          <a:xfrm>
            <a:off x="804863" y="2208213"/>
            <a:ext cx="2178050" cy="971550"/>
          </a:xfrm>
          <a:prstGeom prst="ellipse">
            <a:avLst/>
          </a:prstGeom>
          <a:noFill/>
          <a:ln w="63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31278" name="椭圆 1931277"/>
          <p:cNvSpPr/>
          <p:nvPr/>
        </p:nvSpPr>
        <p:spPr>
          <a:xfrm>
            <a:off x="804863" y="4124325"/>
            <a:ext cx="2178050" cy="971550"/>
          </a:xfrm>
          <a:prstGeom prst="ellipse">
            <a:avLst/>
          </a:prstGeom>
          <a:noFill/>
          <a:ln w="63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31279" name="椭圆 1931278"/>
          <p:cNvSpPr/>
          <p:nvPr/>
        </p:nvSpPr>
        <p:spPr>
          <a:xfrm>
            <a:off x="3473450" y="4664075"/>
            <a:ext cx="2178050" cy="971550"/>
          </a:xfrm>
          <a:prstGeom prst="ellipse">
            <a:avLst/>
          </a:prstGeom>
          <a:noFill/>
          <a:ln w="63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31280" name="矩形 1931279"/>
          <p:cNvSpPr/>
          <p:nvPr/>
        </p:nvSpPr>
        <p:spPr>
          <a:xfrm>
            <a:off x="3303588" y="3081338"/>
            <a:ext cx="2517775" cy="1165225"/>
          </a:xfrm>
          <a:prstGeom prst="rect">
            <a:avLst/>
          </a:prstGeom>
          <a:solidFill>
            <a:schemeClr val="folHlink"/>
          </a:solidFill>
          <a:ln w="6350">
            <a:noFill/>
          </a:ln>
          <a:effectLst>
            <a:outerShdw dist="35921" dir="2699999" algn="ctr" rotWithShape="0">
              <a:schemeClr val="bg2"/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931281" name="文本框 1931280"/>
          <p:cNvSpPr txBox="1"/>
          <p:nvPr/>
        </p:nvSpPr>
        <p:spPr>
          <a:xfrm>
            <a:off x="3489325" y="3573463"/>
            <a:ext cx="2146300" cy="182562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 anchor="ctr" anchorCtr="0">
            <a:spAutoFit/>
          </a:bodyPr>
          <a:p>
            <a:pPr eaLnBrk="0" hangingPunct="0"/>
            <a:r>
              <a:rPr lang="en-US" altLang="zh-CN" sz="1200">
                <a:latin typeface="Arial" panose="020B0604020202020204" pitchFamily="34" charset="0"/>
              </a:rPr>
              <a:t>...</a:t>
            </a:r>
            <a:endParaRPr lang="en-US" altLang="zh-CN" sz="1200">
              <a:latin typeface="Arial" panose="020B0604020202020204" pitchFamily="34" charset="0"/>
            </a:endParaRPr>
          </a:p>
        </p:txBody>
      </p:sp>
      <p:sp>
        <p:nvSpPr>
          <p:cNvPr id="1931282" name="文本框 1931281"/>
          <p:cNvSpPr txBox="1"/>
          <p:nvPr/>
        </p:nvSpPr>
        <p:spPr>
          <a:xfrm>
            <a:off x="3573463" y="2095500"/>
            <a:ext cx="1978025" cy="182563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 anchor="ctr" anchorCtr="0">
            <a:spAutoFit/>
          </a:bodyPr>
          <a:p>
            <a:pPr eaLnBrk="0" hangingPunct="0"/>
            <a:r>
              <a:rPr lang="en-US" altLang="zh-CN" sz="1200" b="0">
                <a:latin typeface="Arial" panose="020B0604020202020204" pitchFamily="34" charset="0"/>
              </a:rPr>
              <a:t>...</a:t>
            </a:r>
            <a:endParaRPr lang="en-US" altLang="zh-CN" sz="1200" b="0">
              <a:latin typeface="Arial" panose="020B0604020202020204" pitchFamily="34" charset="0"/>
            </a:endParaRPr>
          </a:p>
        </p:txBody>
      </p:sp>
      <p:sp>
        <p:nvSpPr>
          <p:cNvPr id="1931283" name="文本框 1931282"/>
          <p:cNvSpPr txBox="1"/>
          <p:nvPr/>
        </p:nvSpPr>
        <p:spPr>
          <a:xfrm>
            <a:off x="3573463" y="5059363"/>
            <a:ext cx="1978025" cy="182562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 anchor="ctr" anchorCtr="0">
            <a:spAutoFit/>
          </a:bodyPr>
          <a:p>
            <a:pPr eaLnBrk="0" hangingPunct="0"/>
            <a:r>
              <a:rPr lang="en-US" altLang="zh-CN" sz="1200" b="0">
                <a:latin typeface="Arial" panose="020B0604020202020204" pitchFamily="34" charset="0"/>
              </a:rPr>
              <a:t>...</a:t>
            </a:r>
            <a:endParaRPr lang="en-US" altLang="zh-CN" sz="1200" b="0">
              <a:latin typeface="Arial" panose="020B0604020202020204" pitchFamily="34" charset="0"/>
            </a:endParaRPr>
          </a:p>
        </p:txBody>
      </p:sp>
      <p:sp>
        <p:nvSpPr>
          <p:cNvPr id="1931284" name="文本框 1931283"/>
          <p:cNvSpPr txBox="1"/>
          <p:nvPr/>
        </p:nvSpPr>
        <p:spPr>
          <a:xfrm>
            <a:off x="904875" y="4519613"/>
            <a:ext cx="1978025" cy="182562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 anchor="ctr" anchorCtr="0">
            <a:spAutoFit/>
          </a:bodyPr>
          <a:p>
            <a:pPr eaLnBrk="0" hangingPunct="0"/>
            <a:r>
              <a:rPr lang="en-US" altLang="zh-CN" sz="1200" b="0">
                <a:latin typeface="Arial" panose="020B0604020202020204" pitchFamily="34" charset="0"/>
              </a:rPr>
              <a:t>...</a:t>
            </a:r>
            <a:endParaRPr lang="en-US" altLang="zh-CN" sz="1200" b="0">
              <a:latin typeface="Arial" panose="020B0604020202020204" pitchFamily="34" charset="0"/>
            </a:endParaRPr>
          </a:p>
        </p:txBody>
      </p:sp>
      <p:sp>
        <p:nvSpPr>
          <p:cNvPr id="1931285" name="文本框 1931284"/>
          <p:cNvSpPr txBox="1"/>
          <p:nvPr/>
        </p:nvSpPr>
        <p:spPr>
          <a:xfrm>
            <a:off x="904875" y="2603500"/>
            <a:ext cx="1978025" cy="182563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 anchor="ctr" anchorCtr="0">
            <a:spAutoFit/>
          </a:bodyPr>
          <a:p>
            <a:pPr eaLnBrk="0" hangingPunct="0"/>
            <a:r>
              <a:rPr lang="en-US" altLang="zh-CN" sz="1200" b="0">
                <a:latin typeface="Arial" panose="020B0604020202020204" pitchFamily="34" charset="0"/>
              </a:rPr>
              <a:t>...</a:t>
            </a:r>
            <a:endParaRPr lang="en-US" altLang="zh-CN" sz="1200" b="0">
              <a:latin typeface="Arial" panose="020B0604020202020204" pitchFamily="34" charset="0"/>
            </a:endParaRPr>
          </a:p>
        </p:txBody>
      </p:sp>
      <p:sp>
        <p:nvSpPr>
          <p:cNvPr id="1931286" name="文本框 1931285"/>
          <p:cNvSpPr txBox="1"/>
          <p:nvPr/>
        </p:nvSpPr>
        <p:spPr>
          <a:xfrm>
            <a:off x="6238875" y="2603500"/>
            <a:ext cx="1978025" cy="182563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 anchor="ctr" anchorCtr="0">
            <a:spAutoFit/>
          </a:bodyPr>
          <a:p>
            <a:pPr eaLnBrk="0" hangingPunct="0"/>
            <a:r>
              <a:rPr lang="en-US" altLang="zh-CN" sz="1200" b="0">
                <a:latin typeface="Arial" panose="020B0604020202020204" pitchFamily="34" charset="0"/>
              </a:rPr>
              <a:t>...</a:t>
            </a:r>
            <a:endParaRPr lang="en-US" altLang="zh-CN" sz="1200" b="0">
              <a:latin typeface="Arial" panose="020B0604020202020204" pitchFamily="34" charset="0"/>
            </a:endParaRPr>
          </a:p>
        </p:txBody>
      </p:sp>
      <p:sp>
        <p:nvSpPr>
          <p:cNvPr id="1931287" name="文本框 1931286"/>
          <p:cNvSpPr txBox="1"/>
          <p:nvPr/>
        </p:nvSpPr>
        <p:spPr>
          <a:xfrm>
            <a:off x="6238875" y="4519613"/>
            <a:ext cx="1978025" cy="182562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 anchor="ctr" anchorCtr="0">
            <a:spAutoFit/>
          </a:bodyPr>
          <a:p>
            <a:pPr eaLnBrk="0" hangingPunct="0"/>
            <a:r>
              <a:rPr lang="en-US" altLang="zh-CN" sz="1200" b="0">
                <a:latin typeface="Arial" panose="020B0604020202020204" pitchFamily="34" charset="0"/>
              </a:rPr>
              <a:t>...</a:t>
            </a:r>
            <a:endParaRPr lang="en-US" altLang="zh-CN" sz="1200" b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/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" name="日期占位符 2"/>
          <p:cNvSpPr/>
          <p:nvPr>
            <p:ph type="dt" sz="half" idx="10"/>
          </p:nvPr>
        </p:nvSpPr>
        <p:spPr/>
        <p:txBody>
          <a:bodyPr/>
          <a:p>
            <a:pPr lvl="0"/>
            <a:fld id="{BB962C8B-B14F-4D97-AF65-F5344CB8AC3E}" type="datetime2">
              <a:rPr lang="zh-CN" altLang="en-US" dirty="0"/>
            </a:fld>
            <a:endParaRPr lang="zh-CN" altLang="en-US" dirty="0"/>
          </a:p>
        </p:txBody>
      </p:sp>
      <p:sp>
        <p:nvSpPr>
          <p:cNvPr id="1895426" name="标题 1895425"/>
          <p:cNvSpPr>
            <a:spLocks noGrp="1"/>
          </p:cNvSpPr>
          <p:nvPr>
            <p:ph type="title"/>
          </p:nvPr>
        </p:nvSpPr>
        <p:spPr>
          <a:ln/>
        </p:spPr>
        <p:txBody>
          <a:bodyPr anchor="b" anchorCtr="0"/>
          <a:p>
            <a:endParaRPr dirty="0"/>
          </a:p>
        </p:txBody>
      </p:sp>
      <p:sp>
        <p:nvSpPr>
          <p:cNvPr id="1895428" name="任意多边形 1895427"/>
          <p:cNvSpPr/>
          <p:nvPr/>
        </p:nvSpPr>
        <p:spPr>
          <a:xfrm>
            <a:off x="2540000" y="2460625"/>
            <a:ext cx="4497388" cy="3344863"/>
          </a:xfrm>
          <a:custGeom>
            <a:avLst/>
            <a:gdLst/>
            <a:ahLst/>
            <a:cxnLst/>
            <a:pathLst>
              <a:path w="2833" h="2107">
                <a:moveTo>
                  <a:pt x="0" y="0"/>
                </a:moveTo>
                <a:lnTo>
                  <a:pt x="407" y="1160"/>
                </a:lnTo>
                <a:lnTo>
                  <a:pt x="407" y="2100"/>
                </a:lnTo>
                <a:lnTo>
                  <a:pt x="2420" y="2107"/>
                </a:lnTo>
                <a:lnTo>
                  <a:pt x="2420" y="1167"/>
                </a:lnTo>
                <a:lnTo>
                  <a:pt x="2833" y="0"/>
                </a:lnTo>
              </a:path>
            </a:pathLst>
          </a:custGeom>
          <a:noFill/>
          <a:ln w="25400" cap="flat" cmpd="sng">
            <a:solidFill>
              <a:schemeClr val="tx1">
                <a:alpha val="100000"/>
              </a:schemeClr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895429" name="直接连接符 1895428"/>
          <p:cNvSpPr/>
          <p:nvPr/>
        </p:nvSpPr>
        <p:spPr>
          <a:xfrm>
            <a:off x="3201988" y="4314825"/>
            <a:ext cx="3175000" cy="0"/>
          </a:xfrm>
          <a:prstGeom prst="line">
            <a:avLst/>
          </a:prstGeom>
          <a:ln w="6350" cap="flat" cmpd="sng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1895430" name="直接连接符 1895429"/>
          <p:cNvSpPr/>
          <p:nvPr/>
        </p:nvSpPr>
        <p:spPr>
          <a:xfrm>
            <a:off x="2954338" y="3635375"/>
            <a:ext cx="3668712" cy="0"/>
          </a:xfrm>
          <a:prstGeom prst="line">
            <a:avLst/>
          </a:prstGeom>
          <a:ln w="6350" cap="flat" cmpd="sng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1895431" name="直接连接符 1895430"/>
          <p:cNvSpPr/>
          <p:nvPr/>
        </p:nvSpPr>
        <p:spPr>
          <a:xfrm>
            <a:off x="2706688" y="2936875"/>
            <a:ext cx="4159250" cy="0"/>
          </a:xfrm>
          <a:prstGeom prst="line">
            <a:avLst/>
          </a:prstGeom>
          <a:ln w="6350" cap="flat" cmpd="sng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1895432" name="椭圆 1895431"/>
          <p:cNvSpPr/>
          <p:nvPr/>
        </p:nvSpPr>
        <p:spPr>
          <a:xfrm>
            <a:off x="3595688" y="1673225"/>
            <a:ext cx="2387600" cy="568325"/>
          </a:xfrm>
          <a:prstGeom prst="ellipse">
            <a:avLst/>
          </a:prstGeom>
          <a:solidFill>
            <a:schemeClr val="folHlink"/>
          </a:solidFill>
          <a:ln w="6350" cap="flat" cmpd="sng">
            <a:solidFill>
              <a:schemeClr val="accent2"/>
            </a:solidFill>
            <a:prstDash val="solid"/>
            <a:headEnd type="none" w="med" len="med"/>
            <a:tailEnd type="none" w="med" len="med"/>
          </a:ln>
          <a:effectLst>
            <a:outerShdw dist="35921" dir="2699999" algn="ctr" rotWithShape="0">
              <a:schemeClr val="hlink"/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895433" name="文本框 1895432"/>
          <p:cNvSpPr txBox="1"/>
          <p:nvPr/>
        </p:nvSpPr>
        <p:spPr>
          <a:xfrm>
            <a:off x="4102100" y="1866900"/>
            <a:ext cx="1373188" cy="182563"/>
          </a:xfrm>
          <a:prstGeom prst="rect">
            <a:avLst/>
          </a:prstGeom>
          <a:noFill/>
          <a:ln w="6350">
            <a:noFill/>
          </a:ln>
        </p:spPr>
        <p:txBody>
          <a:bodyPr wrap="none" lIns="72000" tIns="0" rIns="0" bIns="0" anchor="ctr" anchorCtr="0"/>
          <a:p>
            <a:pPr eaLnBrk="0" hangingPunct="0"/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</a:rPr>
              <a:t>初始状态</a:t>
            </a:r>
            <a:endParaRPr lang="zh-CN" altLang="en-US" sz="12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895434" name="等腰三角形 1895433"/>
          <p:cNvSpPr/>
          <p:nvPr/>
        </p:nvSpPr>
        <p:spPr>
          <a:xfrm flipV="1">
            <a:off x="3881438" y="2368550"/>
            <a:ext cx="1814512" cy="203200"/>
          </a:xfrm>
          <a:prstGeom prst="triangle">
            <a:avLst>
              <a:gd name="adj" fmla="val 50000"/>
            </a:avLst>
          </a:prstGeom>
          <a:solidFill>
            <a:schemeClr val="hlink"/>
          </a:solidFill>
          <a:ln w="6350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895435" name="右箭头 1895434"/>
          <p:cNvSpPr/>
          <p:nvPr/>
        </p:nvSpPr>
        <p:spPr>
          <a:xfrm>
            <a:off x="2027238" y="2765425"/>
            <a:ext cx="584200" cy="342900"/>
          </a:xfrm>
          <a:prstGeom prst="rightArrow">
            <a:avLst>
              <a:gd name="adj1" fmla="val 50000"/>
              <a:gd name="adj2" fmla="val 42592"/>
            </a:avLst>
          </a:prstGeom>
          <a:solidFill>
            <a:schemeClr val="hlink"/>
          </a:solidFill>
          <a:ln w="6350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895437" name="右箭头 1895436"/>
          <p:cNvSpPr/>
          <p:nvPr/>
        </p:nvSpPr>
        <p:spPr>
          <a:xfrm>
            <a:off x="2270125" y="3473450"/>
            <a:ext cx="584200" cy="342900"/>
          </a:xfrm>
          <a:prstGeom prst="rightArrow">
            <a:avLst>
              <a:gd name="adj1" fmla="val 50000"/>
              <a:gd name="adj2" fmla="val 42592"/>
            </a:avLst>
          </a:prstGeom>
          <a:solidFill>
            <a:schemeClr val="hlink"/>
          </a:solidFill>
          <a:ln w="6350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895439" name="右箭头 1895438"/>
          <p:cNvSpPr/>
          <p:nvPr/>
        </p:nvSpPr>
        <p:spPr>
          <a:xfrm>
            <a:off x="2503488" y="4149725"/>
            <a:ext cx="585787" cy="342900"/>
          </a:xfrm>
          <a:prstGeom prst="rightArrow">
            <a:avLst>
              <a:gd name="adj1" fmla="val 50000"/>
              <a:gd name="adj2" fmla="val 42708"/>
            </a:avLst>
          </a:prstGeom>
          <a:solidFill>
            <a:schemeClr val="hlink"/>
          </a:solidFill>
          <a:ln w="6350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895441" name="五边形 1895440"/>
          <p:cNvSpPr/>
          <p:nvPr/>
        </p:nvSpPr>
        <p:spPr>
          <a:xfrm>
            <a:off x="1550988" y="4810125"/>
            <a:ext cx="1322387" cy="709613"/>
          </a:xfrm>
          <a:prstGeom prst="homePlate">
            <a:avLst>
              <a:gd name="adj" fmla="val 12078"/>
            </a:avLst>
          </a:prstGeom>
          <a:solidFill>
            <a:schemeClr val="folHlink"/>
          </a:solidFill>
          <a:ln w="6350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  <a:effectLst>
            <a:outerShdw dist="35921" dir="2699999" algn="ctr" rotWithShape="0">
              <a:schemeClr val="hlink"/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895442" name="文本框 1895441"/>
          <p:cNvSpPr txBox="1"/>
          <p:nvPr/>
        </p:nvSpPr>
        <p:spPr>
          <a:xfrm>
            <a:off x="1835150" y="5092700"/>
            <a:ext cx="609600" cy="182563"/>
          </a:xfrm>
          <a:prstGeom prst="rect">
            <a:avLst/>
          </a:prstGeom>
          <a:noFill/>
          <a:ln w="6350">
            <a:noFill/>
          </a:ln>
        </p:spPr>
        <p:txBody>
          <a:bodyPr wrap="none" lIns="0" tIns="0" rIns="0" bIns="0" anchor="t" anchorCtr="0">
            <a:spAutoFit/>
          </a:bodyPr>
          <a:p>
            <a:pPr algn="l" eaLnBrk="0" hangingPunct="0"/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</a:rPr>
              <a:t>最终状态</a:t>
            </a:r>
            <a:endParaRPr lang="zh-CN" altLang="en-US" sz="12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/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" name="日期占位符 2"/>
          <p:cNvSpPr/>
          <p:nvPr>
            <p:ph type="dt" sz="half" idx="10"/>
          </p:nvPr>
        </p:nvSpPr>
        <p:spPr/>
        <p:txBody>
          <a:bodyPr/>
          <a:p>
            <a:pPr lvl="0"/>
            <a:fld id="{BB962C8B-B14F-4D97-AF65-F5344CB8AC3E}" type="datetime2">
              <a:rPr lang="zh-CN" altLang="en-US" dirty="0"/>
            </a:fld>
            <a:endParaRPr lang="zh-CN" altLang="en-US" dirty="0"/>
          </a:p>
        </p:txBody>
      </p:sp>
      <p:sp>
        <p:nvSpPr>
          <p:cNvPr id="1896450" name="标题 1896449"/>
          <p:cNvSpPr>
            <a:spLocks noGrp="1"/>
          </p:cNvSpPr>
          <p:nvPr>
            <p:ph type="title"/>
          </p:nvPr>
        </p:nvSpPr>
        <p:spPr>
          <a:ln/>
        </p:spPr>
        <p:txBody>
          <a:bodyPr anchor="b" anchorCtr="0"/>
          <a:p>
            <a:endParaRPr dirty="0"/>
          </a:p>
        </p:txBody>
      </p:sp>
      <p:grpSp>
        <p:nvGrpSpPr>
          <p:cNvPr id="1896473" name="组合 1896472"/>
          <p:cNvGrpSpPr/>
          <p:nvPr/>
        </p:nvGrpSpPr>
        <p:grpSpPr>
          <a:xfrm>
            <a:off x="1187450" y="1700213"/>
            <a:ext cx="7054850" cy="3579812"/>
            <a:chOff x="432" y="1538"/>
            <a:chExt cx="5375" cy="2298"/>
          </a:xfrm>
        </p:grpSpPr>
        <p:sp>
          <p:nvSpPr>
            <p:cNvPr id="1896452" name="矩形 1896451"/>
            <p:cNvSpPr/>
            <p:nvPr/>
          </p:nvSpPr>
          <p:spPr>
            <a:xfrm>
              <a:off x="497" y="1940"/>
              <a:ext cx="1713" cy="195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>
              <a:spAutoFit/>
            </a:bodyPr>
            <a:lstStyle>
              <a:lvl1pPr marL="469900" lvl="0" indent="-469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黑体" panose="02010609060101010101" pitchFamily="2" charset="-122"/>
                </a:defRPr>
              </a:lvl1pPr>
              <a:lvl2pPr marL="908050" lvl="1" indent="-436245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2pPr>
              <a:lvl3pPr marL="1304925" lvl="2" indent="-39497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3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楷体_GB2312" pitchFamily="49" charset="-122"/>
                </a:defRPr>
              </a:lvl3pPr>
              <a:lvl4pPr marL="1694180" lvl="3" indent="-3873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4pPr>
              <a:lvl5pPr marL="2094230" lvl="4" indent="-398780" algn="l" defTabSz="914400" rtl="0" eaLnBrk="1" fontAlgn="base" latinLnBrk="0" hangingPunct="1">
                <a:lnSpc>
                  <a:spcPct val="10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5pPr>
            </a:lstStyle>
            <a:p>
              <a:pPr marL="190500" lvl="1" indent="266700" defTabSz="914400">
                <a:tabLst>
                  <a:tab pos="8521700" algn="r"/>
                </a:tabLst>
              </a:pPr>
              <a:r>
                <a:rPr lang="zh-CN" altLang="de-DE" sz="2000" dirty="0">
                  <a:latin typeface="Arial" panose="020B0604020202020204" pitchFamily="34" charset="0"/>
                </a:rPr>
                <a:t>…</a:t>
              </a:r>
              <a:r>
                <a:rPr lang="zh-CN" altLang="de-DE" sz="2000" dirty="0"/>
                <a:t> </a:t>
              </a:r>
              <a:endParaRPr lang="zh-CN" altLang="de-DE" sz="2000" dirty="0"/>
            </a:p>
          </p:txBody>
        </p:sp>
        <p:sp>
          <p:nvSpPr>
            <p:cNvPr id="1896453" name="矩形 1896452"/>
            <p:cNvSpPr/>
            <p:nvPr/>
          </p:nvSpPr>
          <p:spPr>
            <a:xfrm>
              <a:off x="432" y="1538"/>
              <a:ext cx="1841" cy="276"/>
            </a:xfrm>
            <a:prstGeom prst="rect">
              <a:avLst/>
            </a:prstGeom>
            <a:solidFill>
              <a:schemeClr val="folHlink"/>
            </a:solidFill>
            <a:ln w="6350">
              <a:noFill/>
            </a:ln>
            <a:effectLst>
              <a:outerShdw dist="35921" dir="2699999" algn="ctr" rotWithShape="0">
                <a:schemeClr val="hlink"/>
              </a:outerShdw>
            </a:effectLst>
          </p:spPr>
          <p:txBody>
            <a:bodyPr/>
            <a:p>
              <a:endParaRPr lang="zh-CN" altLang="en-US"/>
            </a:p>
          </p:txBody>
        </p:sp>
        <p:sp>
          <p:nvSpPr>
            <p:cNvPr id="1896454" name="文本框 1896453"/>
            <p:cNvSpPr txBox="1"/>
            <p:nvPr/>
          </p:nvSpPr>
          <p:spPr>
            <a:xfrm>
              <a:off x="566" y="1619"/>
              <a:ext cx="1573" cy="115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200">
                  <a:latin typeface="Arial" panose="020B0604020202020204" pitchFamily="34" charset="0"/>
                </a:rPr>
                <a:t>…</a:t>
              </a:r>
              <a:endParaRPr lang="en-US" altLang="zh-CN" sz="1200">
                <a:latin typeface="Arial" panose="020B0604020202020204" pitchFamily="34" charset="0"/>
              </a:endParaRPr>
            </a:p>
          </p:txBody>
        </p:sp>
        <p:sp>
          <p:nvSpPr>
            <p:cNvPr id="1896455" name="矩形 1896454"/>
            <p:cNvSpPr/>
            <p:nvPr/>
          </p:nvSpPr>
          <p:spPr>
            <a:xfrm>
              <a:off x="432" y="1876"/>
              <a:ext cx="1841" cy="1960"/>
            </a:xfrm>
            <a:prstGeom prst="rect">
              <a:avLst/>
            </a:prstGeom>
            <a:noFill/>
            <a:ln w="635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6456" name="矩形 1896455"/>
            <p:cNvSpPr/>
            <p:nvPr/>
          </p:nvSpPr>
          <p:spPr>
            <a:xfrm>
              <a:off x="4031" y="1940"/>
              <a:ext cx="1713" cy="195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>
              <a:spAutoFit/>
            </a:bodyPr>
            <a:lstStyle>
              <a:lvl1pPr marL="469900" lvl="0" indent="-469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黑体" panose="02010609060101010101" pitchFamily="2" charset="-122"/>
                </a:defRPr>
              </a:lvl1pPr>
              <a:lvl2pPr marL="908050" lvl="1" indent="-436245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2pPr>
              <a:lvl3pPr marL="1304925" lvl="2" indent="-39497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3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楷体_GB2312" pitchFamily="49" charset="-122"/>
                </a:defRPr>
              </a:lvl3pPr>
              <a:lvl4pPr marL="1694180" lvl="3" indent="-3873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4pPr>
              <a:lvl5pPr marL="2094230" lvl="4" indent="-398780" algn="l" defTabSz="914400" rtl="0" eaLnBrk="1" fontAlgn="base" latinLnBrk="0" hangingPunct="1">
                <a:lnSpc>
                  <a:spcPct val="10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5pPr>
            </a:lstStyle>
            <a:p>
              <a:pPr marL="190500" lvl="1" indent="266700" defTabSz="914400">
                <a:tabLst>
                  <a:tab pos="8521700" algn="r"/>
                </a:tabLst>
              </a:pPr>
              <a:r>
                <a:rPr lang="zh-CN" altLang="de-DE" sz="2000" dirty="0">
                  <a:latin typeface="Arial" panose="020B0604020202020204" pitchFamily="34" charset="0"/>
                </a:rPr>
                <a:t>…</a:t>
              </a:r>
              <a:r>
                <a:rPr lang="zh-CN" altLang="de-DE" sz="2000" dirty="0"/>
                <a:t> </a:t>
              </a:r>
              <a:endParaRPr lang="zh-CN" altLang="de-DE" sz="2000" dirty="0"/>
            </a:p>
          </p:txBody>
        </p:sp>
        <p:sp>
          <p:nvSpPr>
            <p:cNvPr id="1896457" name="矩形 1896456"/>
            <p:cNvSpPr/>
            <p:nvPr/>
          </p:nvSpPr>
          <p:spPr>
            <a:xfrm>
              <a:off x="3966" y="1538"/>
              <a:ext cx="1841" cy="276"/>
            </a:xfrm>
            <a:prstGeom prst="rect">
              <a:avLst/>
            </a:prstGeom>
            <a:solidFill>
              <a:schemeClr val="folHlink"/>
            </a:solidFill>
            <a:ln w="6350">
              <a:noFill/>
            </a:ln>
            <a:effectLst>
              <a:outerShdw dist="35921" dir="2699999" algn="ctr" rotWithShape="0">
                <a:schemeClr val="hlink"/>
              </a:outerShdw>
            </a:effectLst>
          </p:spPr>
          <p:txBody>
            <a:bodyPr/>
            <a:p>
              <a:endParaRPr lang="zh-CN" altLang="en-US"/>
            </a:p>
          </p:txBody>
        </p:sp>
        <p:sp>
          <p:nvSpPr>
            <p:cNvPr id="1896458" name="文本框 1896457"/>
            <p:cNvSpPr txBox="1"/>
            <p:nvPr/>
          </p:nvSpPr>
          <p:spPr>
            <a:xfrm>
              <a:off x="4100" y="1619"/>
              <a:ext cx="1573" cy="115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200">
                  <a:latin typeface="Arial" panose="020B0604020202020204" pitchFamily="34" charset="0"/>
                </a:rPr>
                <a:t>…</a:t>
              </a:r>
              <a:endParaRPr lang="en-US" altLang="zh-CN" sz="1200">
                <a:latin typeface="Arial" panose="020B0604020202020204" pitchFamily="34" charset="0"/>
              </a:endParaRPr>
            </a:p>
          </p:txBody>
        </p:sp>
        <p:sp>
          <p:nvSpPr>
            <p:cNvPr id="1896459" name="矩形 1896458"/>
            <p:cNvSpPr/>
            <p:nvPr/>
          </p:nvSpPr>
          <p:spPr>
            <a:xfrm>
              <a:off x="3966" y="1876"/>
              <a:ext cx="1841" cy="1960"/>
            </a:xfrm>
            <a:prstGeom prst="rect">
              <a:avLst/>
            </a:prstGeom>
            <a:noFill/>
            <a:ln w="635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1896460" name="组合 1896459"/>
            <p:cNvGrpSpPr/>
            <p:nvPr/>
          </p:nvGrpSpPr>
          <p:grpSpPr>
            <a:xfrm>
              <a:off x="2381" y="1918"/>
              <a:ext cx="1476" cy="1875"/>
              <a:chOff x="2248" y="1624"/>
              <a:chExt cx="1704" cy="1875"/>
            </a:xfrm>
          </p:grpSpPr>
          <p:sp>
            <p:nvSpPr>
              <p:cNvPr id="1896461" name="右箭头 1896460"/>
              <p:cNvSpPr/>
              <p:nvPr/>
            </p:nvSpPr>
            <p:spPr>
              <a:xfrm>
                <a:off x="3441" y="3028"/>
                <a:ext cx="238" cy="176"/>
              </a:xfrm>
              <a:prstGeom prst="rightArrow">
                <a:avLst>
                  <a:gd name="adj1" fmla="val 49462"/>
                  <a:gd name="adj2" fmla="val 53978"/>
                </a:avLst>
              </a:prstGeom>
              <a:solidFill>
                <a:schemeClr val="hlink"/>
              </a:solidFill>
              <a:ln w="6350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96462" name="右箭头 1896461"/>
              <p:cNvSpPr/>
              <p:nvPr/>
            </p:nvSpPr>
            <p:spPr>
              <a:xfrm>
                <a:off x="3504" y="2311"/>
                <a:ext cx="238" cy="452"/>
              </a:xfrm>
              <a:prstGeom prst="rightArrow">
                <a:avLst>
                  <a:gd name="adj1" fmla="val 49462"/>
                  <a:gd name="adj2" fmla="val 39916"/>
                </a:avLst>
              </a:prstGeom>
              <a:solidFill>
                <a:schemeClr val="hlink"/>
              </a:solidFill>
              <a:ln w="6350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96463" name="双波形 1896462"/>
              <p:cNvSpPr/>
              <p:nvPr/>
            </p:nvSpPr>
            <p:spPr>
              <a:xfrm>
                <a:off x="3236" y="1960"/>
                <a:ext cx="484" cy="102"/>
              </a:xfrm>
              <a:prstGeom prst="doubleWave">
                <a:avLst>
                  <a:gd name="adj1" fmla="val 6500"/>
                  <a:gd name="adj2" fmla="val 0"/>
                </a:avLst>
              </a:prstGeom>
              <a:solidFill>
                <a:schemeClr val="hlink"/>
              </a:solidFill>
              <a:ln w="6350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96464" name="任意多边形 1896463"/>
              <p:cNvSpPr/>
              <p:nvPr/>
            </p:nvSpPr>
            <p:spPr>
              <a:xfrm>
                <a:off x="2633" y="1624"/>
                <a:ext cx="900" cy="1875"/>
              </a:xfrm>
              <a:custGeom>
                <a:avLst/>
                <a:gdLst/>
                <a:ahLst/>
                <a:cxnLst/>
                <a:pathLst>
                  <a:path w="900" h="1875">
                    <a:moveTo>
                      <a:pt x="900" y="1776"/>
                    </a:moveTo>
                    <a:cubicBezTo>
                      <a:pt x="900" y="1480"/>
                      <a:pt x="900" y="248"/>
                      <a:pt x="900" y="248"/>
                    </a:cubicBezTo>
                    <a:cubicBezTo>
                      <a:pt x="800" y="192"/>
                      <a:pt x="689" y="299"/>
                      <a:pt x="590" y="272"/>
                    </a:cubicBezTo>
                    <a:cubicBezTo>
                      <a:pt x="491" y="245"/>
                      <a:pt x="421" y="175"/>
                      <a:pt x="328" y="104"/>
                    </a:cubicBezTo>
                    <a:cubicBezTo>
                      <a:pt x="234" y="33"/>
                      <a:pt x="103" y="0"/>
                      <a:pt x="3" y="88"/>
                    </a:cubicBezTo>
                    <a:cubicBezTo>
                      <a:pt x="3" y="200"/>
                      <a:pt x="0" y="1600"/>
                      <a:pt x="3" y="1648"/>
                    </a:cubicBezTo>
                    <a:cubicBezTo>
                      <a:pt x="79" y="1664"/>
                      <a:pt x="146" y="1589"/>
                      <a:pt x="256" y="1632"/>
                    </a:cubicBezTo>
                    <a:cubicBezTo>
                      <a:pt x="360" y="1680"/>
                      <a:pt x="502" y="1875"/>
                      <a:pt x="602" y="1874"/>
                    </a:cubicBezTo>
                    <a:cubicBezTo>
                      <a:pt x="702" y="1873"/>
                      <a:pt x="899" y="1848"/>
                      <a:pt x="900" y="1776"/>
                    </a:cubicBezTo>
                    <a:close/>
                  </a:path>
                </a:pathLst>
              </a:custGeom>
              <a:solidFill>
                <a:schemeClr val="bg1">
                  <a:alpha val="100000"/>
                </a:schemeClr>
              </a:solidFill>
              <a:ln w="6350" cap="flat" cmpd="sng">
                <a:solidFill>
                  <a:schemeClr val="tx1">
                    <a:alpha val="100000"/>
                  </a:schemeClr>
                </a:solidFill>
                <a:prstDash val="solid"/>
                <a:headEnd type="none" w="med" len="med"/>
                <a:tailEnd type="none" w="med" len="med"/>
              </a:ln>
              <a:effectLst>
                <a:outerShdw dist="35921" dir="2699999" algn="ctr" rotWithShape="0">
                  <a:schemeClr val="bg2">
                    <a:alpha val="100000"/>
                  </a:schemeClr>
                </a:outerShdw>
              </a:effectLst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96465" name="双波形 1896464"/>
              <p:cNvSpPr/>
              <p:nvPr/>
            </p:nvSpPr>
            <p:spPr>
              <a:xfrm>
                <a:off x="2317" y="1957"/>
                <a:ext cx="688" cy="102"/>
              </a:xfrm>
              <a:prstGeom prst="doubleWave">
                <a:avLst>
                  <a:gd name="adj1" fmla="val 6500"/>
                  <a:gd name="adj2" fmla="val 0"/>
                </a:avLst>
              </a:prstGeom>
              <a:solidFill>
                <a:schemeClr val="hlink"/>
              </a:solidFill>
              <a:ln w="6350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96466" name="右箭头 1896465"/>
              <p:cNvSpPr/>
              <p:nvPr/>
            </p:nvSpPr>
            <p:spPr>
              <a:xfrm>
                <a:off x="3714" y="1924"/>
                <a:ext cx="238" cy="176"/>
              </a:xfrm>
              <a:prstGeom prst="rightArrow">
                <a:avLst>
                  <a:gd name="adj1" fmla="val 49462"/>
                  <a:gd name="adj2" fmla="val 53978"/>
                </a:avLst>
              </a:prstGeom>
              <a:solidFill>
                <a:schemeClr val="hlink"/>
              </a:solidFill>
              <a:ln w="6350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96467" name="双波形 1896466"/>
              <p:cNvSpPr/>
              <p:nvPr/>
            </p:nvSpPr>
            <p:spPr>
              <a:xfrm>
                <a:off x="2557" y="2140"/>
                <a:ext cx="688" cy="144"/>
              </a:xfrm>
              <a:prstGeom prst="doubleWave">
                <a:avLst>
                  <a:gd name="adj1" fmla="val 6500"/>
                  <a:gd name="adj2" fmla="val 0"/>
                </a:avLst>
              </a:prstGeom>
              <a:solidFill>
                <a:schemeClr val="hlink"/>
              </a:solidFill>
              <a:ln w="6350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96468" name="等腰三角形 1896467"/>
              <p:cNvSpPr/>
              <p:nvPr/>
            </p:nvSpPr>
            <p:spPr>
              <a:xfrm rot="5400000">
                <a:off x="3157" y="2160"/>
                <a:ext cx="255" cy="99"/>
              </a:xfrm>
              <a:prstGeom prst="triangle">
                <a:avLst>
                  <a:gd name="adj" fmla="val 50000"/>
                </a:avLst>
              </a:prstGeom>
              <a:solidFill>
                <a:schemeClr val="hlink"/>
              </a:solidFill>
              <a:ln w="6350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96469" name="双波形 1896468"/>
              <p:cNvSpPr/>
              <p:nvPr/>
            </p:nvSpPr>
            <p:spPr>
              <a:xfrm>
                <a:off x="2428" y="2407"/>
                <a:ext cx="688" cy="252"/>
              </a:xfrm>
              <a:prstGeom prst="doubleWave">
                <a:avLst>
                  <a:gd name="adj1" fmla="val 6500"/>
                  <a:gd name="adj2" fmla="val 0"/>
                </a:avLst>
              </a:prstGeom>
              <a:solidFill>
                <a:schemeClr val="hlink"/>
              </a:solidFill>
              <a:ln w="6350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96470" name="双波形 1896469"/>
              <p:cNvSpPr/>
              <p:nvPr/>
            </p:nvSpPr>
            <p:spPr>
              <a:xfrm>
                <a:off x="2248" y="2785"/>
                <a:ext cx="688" cy="144"/>
              </a:xfrm>
              <a:prstGeom prst="doubleWave">
                <a:avLst>
                  <a:gd name="adj1" fmla="val 6500"/>
                  <a:gd name="adj2" fmla="val 0"/>
                </a:avLst>
              </a:prstGeom>
              <a:solidFill>
                <a:schemeClr val="hlink"/>
              </a:solidFill>
              <a:ln w="6350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96471" name="等腰三角形 1896470"/>
              <p:cNvSpPr/>
              <p:nvPr/>
            </p:nvSpPr>
            <p:spPr>
              <a:xfrm rot="5400000">
                <a:off x="2848" y="2805"/>
                <a:ext cx="255" cy="99"/>
              </a:xfrm>
              <a:prstGeom prst="triangle">
                <a:avLst>
                  <a:gd name="adj" fmla="val 50000"/>
                </a:avLst>
              </a:prstGeom>
              <a:solidFill>
                <a:schemeClr val="hlink"/>
              </a:solidFill>
              <a:ln w="6350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96472" name="双波形 1896471"/>
              <p:cNvSpPr/>
              <p:nvPr/>
            </p:nvSpPr>
            <p:spPr>
              <a:xfrm>
                <a:off x="2479" y="3064"/>
                <a:ext cx="868" cy="102"/>
              </a:xfrm>
              <a:prstGeom prst="doubleWave">
                <a:avLst>
                  <a:gd name="adj1" fmla="val 6500"/>
                  <a:gd name="adj2" fmla="val 0"/>
                </a:avLst>
              </a:prstGeom>
              <a:solidFill>
                <a:schemeClr val="hlink"/>
              </a:solidFill>
              <a:ln w="6350">
                <a:noFill/>
              </a:ln>
            </p:spPr>
            <p:txBody>
              <a:bodyPr/>
              <a:p>
                <a:endParaRPr lang="zh-CN" altLang="en-US"/>
              </a:p>
            </p:txBody>
          </p:sp>
        </p:grp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/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" name="日期占位符 2"/>
          <p:cNvSpPr/>
          <p:nvPr>
            <p:ph type="dt" sz="half" idx="10"/>
          </p:nvPr>
        </p:nvSpPr>
        <p:spPr/>
        <p:txBody>
          <a:bodyPr/>
          <a:p>
            <a:pPr lvl="0"/>
            <a:fld id="{BB962C8B-B14F-4D97-AF65-F5344CB8AC3E}" type="datetime2">
              <a:rPr lang="zh-CN" altLang="en-US" dirty="0"/>
            </a:fld>
            <a:endParaRPr lang="zh-CN" altLang="en-US" dirty="0"/>
          </a:p>
        </p:txBody>
      </p:sp>
      <p:sp>
        <p:nvSpPr>
          <p:cNvPr id="1897474" name="标题 1897473"/>
          <p:cNvSpPr>
            <a:spLocks noGrp="1"/>
          </p:cNvSpPr>
          <p:nvPr>
            <p:ph type="title"/>
          </p:nvPr>
        </p:nvSpPr>
        <p:spPr>
          <a:ln/>
        </p:spPr>
        <p:txBody>
          <a:bodyPr anchor="b" anchorCtr="0"/>
          <a:p>
            <a:endParaRPr dirty="0"/>
          </a:p>
        </p:txBody>
      </p:sp>
      <p:grpSp>
        <p:nvGrpSpPr>
          <p:cNvPr id="1897476" name="组合 1897475"/>
          <p:cNvGrpSpPr/>
          <p:nvPr/>
        </p:nvGrpSpPr>
        <p:grpSpPr>
          <a:xfrm>
            <a:off x="971550" y="908050"/>
            <a:ext cx="2057400" cy="2514600"/>
            <a:chOff x="2473" y="1744"/>
            <a:chExt cx="1296" cy="1584"/>
          </a:xfrm>
        </p:grpSpPr>
        <p:sp>
          <p:nvSpPr>
            <p:cNvPr id="1897477" name="矩形 1897476"/>
            <p:cNvSpPr/>
            <p:nvPr/>
          </p:nvSpPr>
          <p:spPr>
            <a:xfrm>
              <a:off x="2473" y="1744"/>
              <a:ext cx="1296" cy="296"/>
            </a:xfrm>
            <a:prstGeom prst="rect">
              <a:avLst/>
            </a:prstGeom>
            <a:solidFill>
              <a:schemeClr val="folHlink"/>
            </a:solidFill>
            <a:ln w="6350" cap="flat" cmpd="sng">
              <a:solidFill>
                <a:schemeClr val="accent2"/>
              </a:solidFill>
              <a:prstDash val="solid"/>
              <a:miter/>
              <a:headEnd type="none" w="med" len="med"/>
              <a:tailEnd type="none" w="med" len="med"/>
            </a:ln>
            <a:effectLst>
              <a:outerShdw dist="35921" dir="2699999" algn="ctr" rotWithShape="0">
                <a:schemeClr val="hlink"/>
              </a:outerShdw>
            </a:effectLst>
          </p:spPr>
          <p:txBody>
            <a:bodyPr/>
            <a:p>
              <a:endParaRPr lang="zh-CN" altLang="en-US"/>
            </a:p>
          </p:txBody>
        </p:sp>
        <p:sp>
          <p:nvSpPr>
            <p:cNvPr id="1897478" name="矩形 1897477"/>
            <p:cNvSpPr/>
            <p:nvPr/>
          </p:nvSpPr>
          <p:spPr>
            <a:xfrm>
              <a:off x="2473" y="3032"/>
              <a:ext cx="1296" cy="296"/>
            </a:xfrm>
            <a:prstGeom prst="rect">
              <a:avLst/>
            </a:prstGeom>
            <a:solidFill>
              <a:schemeClr val="folHlink"/>
            </a:solidFill>
            <a:ln w="6350" cap="flat" cmpd="sng">
              <a:solidFill>
                <a:schemeClr val="accent2"/>
              </a:solidFill>
              <a:prstDash val="solid"/>
              <a:miter/>
              <a:headEnd type="none" w="med" len="med"/>
              <a:tailEnd type="none" w="med" len="med"/>
            </a:ln>
            <a:effectLst>
              <a:outerShdw dist="35921" dir="2699999" algn="ctr" rotWithShape="0">
                <a:schemeClr val="hlink"/>
              </a:outerShdw>
            </a:effectLst>
          </p:spPr>
          <p:txBody>
            <a:bodyPr/>
            <a:p>
              <a:endParaRPr lang="zh-CN" altLang="en-US"/>
            </a:p>
          </p:txBody>
        </p:sp>
        <p:sp>
          <p:nvSpPr>
            <p:cNvPr id="1897479" name="任意多边形 1897478"/>
            <p:cNvSpPr/>
            <p:nvPr/>
          </p:nvSpPr>
          <p:spPr>
            <a:xfrm>
              <a:off x="2569" y="2044"/>
              <a:ext cx="352" cy="988"/>
            </a:xfrm>
            <a:custGeom>
              <a:avLst/>
              <a:gdLst/>
              <a:ahLst/>
              <a:cxnLst/>
              <a:pathLst>
                <a:path w="352" h="988">
                  <a:moveTo>
                    <a:pt x="212" y="0"/>
                  </a:moveTo>
                  <a:lnTo>
                    <a:pt x="212" y="52"/>
                  </a:lnTo>
                  <a:lnTo>
                    <a:pt x="4" y="152"/>
                  </a:lnTo>
                  <a:lnTo>
                    <a:pt x="352" y="244"/>
                  </a:lnTo>
                  <a:lnTo>
                    <a:pt x="4" y="320"/>
                  </a:lnTo>
                  <a:lnTo>
                    <a:pt x="348" y="416"/>
                  </a:lnTo>
                  <a:lnTo>
                    <a:pt x="0" y="504"/>
                  </a:lnTo>
                  <a:lnTo>
                    <a:pt x="352" y="592"/>
                  </a:lnTo>
                  <a:lnTo>
                    <a:pt x="4" y="676"/>
                  </a:lnTo>
                  <a:lnTo>
                    <a:pt x="352" y="756"/>
                  </a:lnTo>
                  <a:lnTo>
                    <a:pt x="4" y="840"/>
                  </a:lnTo>
                  <a:lnTo>
                    <a:pt x="212" y="940"/>
                  </a:lnTo>
                  <a:lnTo>
                    <a:pt x="212" y="988"/>
                  </a:lnTo>
                </a:path>
              </a:pathLst>
            </a:custGeom>
            <a:noFill/>
            <a:ln w="28575" cap="flat" cmpd="sng">
              <a:solidFill>
                <a:schemeClr val="tx1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7480" name="任意多边形 1897479"/>
            <p:cNvSpPr/>
            <p:nvPr/>
          </p:nvSpPr>
          <p:spPr>
            <a:xfrm flipH="1">
              <a:off x="3321" y="2044"/>
              <a:ext cx="352" cy="988"/>
            </a:xfrm>
            <a:custGeom>
              <a:avLst/>
              <a:gdLst/>
              <a:ahLst/>
              <a:cxnLst/>
              <a:pathLst>
                <a:path w="352" h="988">
                  <a:moveTo>
                    <a:pt x="212" y="0"/>
                  </a:moveTo>
                  <a:lnTo>
                    <a:pt x="212" y="52"/>
                  </a:lnTo>
                  <a:lnTo>
                    <a:pt x="4" y="152"/>
                  </a:lnTo>
                  <a:lnTo>
                    <a:pt x="352" y="244"/>
                  </a:lnTo>
                  <a:lnTo>
                    <a:pt x="4" y="320"/>
                  </a:lnTo>
                  <a:lnTo>
                    <a:pt x="348" y="416"/>
                  </a:lnTo>
                  <a:lnTo>
                    <a:pt x="0" y="504"/>
                  </a:lnTo>
                  <a:lnTo>
                    <a:pt x="352" y="592"/>
                  </a:lnTo>
                  <a:lnTo>
                    <a:pt x="4" y="676"/>
                  </a:lnTo>
                  <a:lnTo>
                    <a:pt x="352" y="756"/>
                  </a:lnTo>
                  <a:lnTo>
                    <a:pt x="4" y="840"/>
                  </a:lnTo>
                  <a:lnTo>
                    <a:pt x="212" y="940"/>
                  </a:lnTo>
                  <a:lnTo>
                    <a:pt x="212" y="988"/>
                  </a:lnTo>
                </a:path>
              </a:pathLst>
            </a:custGeom>
            <a:noFill/>
            <a:ln w="28575" cap="flat" cmpd="sng">
              <a:solidFill>
                <a:schemeClr val="tx1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1897496" name="组合 1897495"/>
          <p:cNvGrpSpPr/>
          <p:nvPr/>
        </p:nvGrpSpPr>
        <p:grpSpPr>
          <a:xfrm>
            <a:off x="2411413" y="3573463"/>
            <a:ext cx="4433887" cy="2755900"/>
            <a:chOff x="904" y="1377"/>
            <a:chExt cx="4433" cy="2608"/>
          </a:xfrm>
        </p:grpSpPr>
        <p:sp>
          <p:nvSpPr>
            <p:cNvPr id="1897481" name="矩形 1897480"/>
            <p:cNvSpPr/>
            <p:nvPr/>
          </p:nvSpPr>
          <p:spPr>
            <a:xfrm>
              <a:off x="2441" y="2585"/>
              <a:ext cx="1336" cy="1400"/>
            </a:xfrm>
            <a:prstGeom prst="rect">
              <a:avLst/>
            </a:prstGeom>
            <a:noFill/>
            <a:ln w="76200" cap="flat" cmpd="sng">
              <a:solidFill>
                <a:schemeClr val="hlink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7482" name="矩形 1897481"/>
            <p:cNvSpPr/>
            <p:nvPr/>
          </p:nvSpPr>
          <p:spPr>
            <a:xfrm>
              <a:off x="2861" y="2441"/>
              <a:ext cx="496" cy="144"/>
            </a:xfrm>
            <a:prstGeom prst="rect">
              <a:avLst/>
            </a:prstGeom>
            <a:gradFill rotWithShape="0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0" scaled="1"/>
              <a:tileRect/>
            </a:gradFill>
            <a:ln w="635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7483" name="流程图: 可选过程 1897482"/>
            <p:cNvSpPr/>
            <p:nvPr/>
          </p:nvSpPr>
          <p:spPr>
            <a:xfrm>
              <a:off x="2646" y="2169"/>
              <a:ext cx="927" cy="272"/>
            </a:xfrm>
            <a:prstGeom prst="flowChartAlternateProcess">
              <a:avLst/>
            </a:prstGeom>
            <a:gradFill rotWithShape="0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0" scaled="1"/>
              <a:tileRect/>
            </a:gradFill>
            <a:ln w="635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7484" name="椭圆 1897483"/>
            <p:cNvSpPr/>
            <p:nvPr/>
          </p:nvSpPr>
          <p:spPr>
            <a:xfrm>
              <a:off x="3085" y="2025"/>
              <a:ext cx="48" cy="144"/>
            </a:xfrm>
            <a:prstGeom prst="ellipse">
              <a:avLst/>
            </a:prstGeom>
            <a:noFill/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7485" name="直接连接符 1897484"/>
            <p:cNvSpPr/>
            <p:nvPr/>
          </p:nvSpPr>
          <p:spPr>
            <a:xfrm flipV="1">
              <a:off x="3112" y="1523"/>
              <a:ext cx="0" cy="498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triangle" w="lg" len="med"/>
              <a:tailEnd type="triangle" w="lg" len="med"/>
            </a:ln>
          </p:spPr>
        </p:sp>
        <p:sp>
          <p:nvSpPr>
            <p:cNvPr id="1897486" name="直接连接符 1897485"/>
            <p:cNvSpPr/>
            <p:nvPr/>
          </p:nvSpPr>
          <p:spPr>
            <a:xfrm>
              <a:off x="1665" y="1505"/>
              <a:ext cx="2912" cy="0"/>
            </a:xfrm>
            <a:prstGeom prst="line">
              <a:avLst/>
            </a:prstGeom>
            <a:ln w="57150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897487" name="矩形 1897486"/>
            <p:cNvSpPr/>
            <p:nvPr/>
          </p:nvSpPr>
          <p:spPr>
            <a:xfrm>
              <a:off x="4568" y="1377"/>
              <a:ext cx="769" cy="248"/>
            </a:xfrm>
            <a:prstGeom prst="rect">
              <a:avLst/>
            </a:prstGeom>
            <a:solidFill>
              <a:schemeClr val="bg1"/>
            </a:solidFill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7488" name="文本框 1897487"/>
            <p:cNvSpPr txBox="1"/>
            <p:nvPr/>
          </p:nvSpPr>
          <p:spPr>
            <a:xfrm>
              <a:off x="4951" y="1439"/>
              <a:ext cx="1" cy="172"/>
            </a:xfrm>
            <a:prstGeom prst="rect">
              <a:avLst/>
            </a:prstGeom>
            <a:noFill/>
            <a:ln w="6350">
              <a:noFill/>
            </a:ln>
          </p:spPr>
          <p:txBody>
            <a:bodyPr wrap="none" lIns="0" tIns="0" rIns="0" bIns="0" anchor="t" anchorCtr="0">
              <a:spAutoFit/>
            </a:bodyPr>
            <a:p>
              <a:pPr eaLnBrk="0" hangingPunct="0"/>
              <a:endParaRPr sz="1200" dirty="0">
                <a:latin typeface="Arial" panose="020B0604020202020204" pitchFamily="34" charset="0"/>
              </a:endParaRPr>
            </a:p>
          </p:txBody>
        </p:sp>
        <p:sp>
          <p:nvSpPr>
            <p:cNvPr id="1897489" name="矩形 1897488"/>
            <p:cNvSpPr/>
            <p:nvPr/>
          </p:nvSpPr>
          <p:spPr>
            <a:xfrm>
              <a:off x="904" y="1377"/>
              <a:ext cx="768" cy="248"/>
            </a:xfrm>
            <a:prstGeom prst="rect">
              <a:avLst/>
            </a:prstGeom>
            <a:solidFill>
              <a:schemeClr val="bg1"/>
            </a:solidFill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7490" name="文本框 1897489"/>
            <p:cNvSpPr txBox="1"/>
            <p:nvPr/>
          </p:nvSpPr>
          <p:spPr>
            <a:xfrm>
              <a:off x="1290" y="1439"/>
              <a:ext cx="1" cy="172"/>
            </a:xfrm>
            <a:prstGeom prst="rect">
              <a:avLst/>
            </a:prstGeom>
            <a:noFill/>
            <a:ln w="6350">
              <a:noFill/>
            </a:ln>
          </p:spPr>
          <p:txBody>
            <a:bodyPr wrap="none" lIns="0" tIns="0" rIns="0" bIns="0" anchor="t" anchorCtr="0">
              <a:spAutoFit/>
            </a:bodyPr>
            <a:p>
              <a:pPr eaLnBrk="0" hangingPunct="0"/>
              <a:endParaRPr sz="1200" dirty="0">
                <a:latin typeface="Arial" panose="020B0604020202020204" pitchFamily="34" charset="0"/>
              </a:endParaRPr>
            </a:p>
          </p:txBody>
        </p:sp>
        <p:sp>
          <p:nvSpPr>
            <p:cNvPr id="1897491" name="直接连接符 1897490"/>
            <p:cNvSpPr/>
            <p:nvPr/>
          </p:nvSpPr>
          <p:spPr>
            <a:xfrm>
              <a:off x="1697" y="1537"/>
              <a:ext cx="1417" cy="504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897492" name="直接连接符 1897491"/>
            <p:cNvSpPr/>
            <p:nvPr/>
          </p:nvSpPr>
          <p:spPr>
            <a:xfrm flipH="1">
              <a:off x="3115" y="1537"/>
              <a:ext cx="1422" cy="501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897493" name="椭圆 1897492"/>
            <p:cNvSpPr/>
            <p:nvPr/>
          </p:nvSpPr>
          <p:spPr>
            <a:xfrm>
              <a:off x="1617" y="1441"/>
              <a:ext cx="112" cy="112"/>
            </a:xfrm>
            <a:prstGeom prst="ellipse">
              <a:avLst/>
            </a:prstGeom>
            <a:solidFill>
              <a:schemeClr val="accent2"/>
            </a:solidFill>
            <a:ln w="6350" cap="flat" cmpd="sng">
              <a:solidFill>
                <a:schemeClr val="accent2"/>
              </a:solidFill>
              <a:prstDash val="solid"/>
              <a:headEnd type="none" w="med" len="med"/>
              <a:tailEnd type="none" w="med" len="med"/>
            </a:ln>
            <a:effectLst>
              <a:outerShdw dist="35921" dir="2699999" algn="ctr" rotWithShape="0">
                <a:schemeClr val="hlink"/>
              </a:outerShdw>
            </a:effectLst>
          </p:spPr>
          <p:txBody>
            <a:bodyPr/>
            <a:p>
              <a:endParaRPr lang="zh-CN" altLang="en-US"/>
            </a:p>
          </p:txBody>
        </p:sp>
        <p:sp>
          <p:nvSpPr>
            <p:cNvPr id="1897494" name="椭圆 1897493"/>
            <p:cNvSpPr/>
            <p:nvPr/>
          </p:nvSpPr>
          <p:spPr>
            <a:xfrm>
              <a:off x="4513" y="1441"/>
              <a:ext cx="112" cy="112"/>
            </a:xfrm>
            <a:prstGeom prst="ellipse">
              <a:avLst/>
            </a:prstGeom>
            <a:solidFill>
              <a:schemeClr val="accent2"/>
            </a:solidFill>
            <a:ln w="6350" cap="flat" cmpd="sng">
              <a:solidFill>
                <a:schemeClr val="accent2"/>
              </a:solidFill>
              <a:prstDash val="solid"/>
              <a:headEnd type="none" w="med" len="med"/>
              <a:tailEnd type="none" w="med" len="med"/>
            </a:ln>
            <a:effectLst>
              <a:outerShdw dist="35921" dir="2699999" algn="ctr" rotWithShape="0">
                <a:schemeClr val="hlink"/>
              </a:outerShdw>
            </a:effectLst>
          </p:spPr>
          <p:txBody>
            <a:bodyPr/>
            <a:p>
              <a:endParaRPr lang="zh-CN" altLang="en-US"/>
            </a:p>
          </p:txBody>
        </p:sp>
        <p:sp>
          <p:nvSpPr>
            <p:cNvPr id="1897495" name="文本框 1897494"/>
            <p:cNvSpPr txBox="1"/>
            <p:nvPr/>
          </p:nvSpPr>
          <p:spPr>
            <a:xfrm>
              <a:off x="2878" y="1698"/>
              <a:ext cx="1" cy="173"/>
            </a:xfrm>
            <a:prstGeom prst="rect">
              <a:avLst/>
            </a:prstGeom>
            <a:solidFill>
              <a:schemeClr val="bg1"/>
            </a:solidFill>
            <a:ln w="6350">
              <a:noFill/>
            </a:ln>
          </p:spPr>
          <p:txBody>
            <a:bodyPr wrap="none" lIns="0" tIns="0" rIns="0" bIns="0" anchor="t" anchorCtr="0">
              <a:spAutoFit/>
            </a:bodyPr>
            <a:p>
              <a:pPr algn="l" eaLnBrk="0" hangingPunct="0"/>
              <a:endParaRPr sz="1200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1897497" name="组合 1897496"/>
          <p:cNvGrpSpPr/>
          <p:nvPr/>
        </p:nvGrpSpPr>
        <p:grpSpPr>
          <a:xfrm>
            <a:off x="3708400" y="908050"/>
            <a:ext cx="4595813" cy="2592388"/>
            <a:chOff x="1087" y="1480"/>
            <a:chExt cx="4065" cy="2264"/>
          </a:xfrm>
        </p:grpSpPr>
        <p:sp>
          <p:nvSpPr>
            <p:cNvPr id="1897498" name="矩形 1897497"/>
            <p:cNvSpPr/>
            <p:nvPr/>
          </p:nvSpPr>
          <p:spPr>
            <a:xfrm>
              <a:off x="3801" y="2080"/>
              <a:ext cx="1351" cy="1208"/>
            </a:xfrm>
            <a:prstGeom prst="rect">
              <a:avLst/>
            </a:prstGeom>
            <a:solidFill>
              <a:schemeClr val="bg1"/>
            </a:solidFill>
            <a:ln w="635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  <a:effectLst>
              <a:outerShdw dist="35921" dir="2699999" algn="ctr" rotWithShape="0">
                <a:schemeClr val="bg2"/>
              </a:outerShdw>
            </a:effectLst>
          </p:spPr>
          <p:txBody>
            <a:bodyPr/>
            <a:p>
              <a:endParaRPr lang="zh-CN" altLang="en-US"/>
            </a:p>
          </p:txBody>
        </p:sp>
        <p:sp>
          <p:nvSpPr>
            <p:cNvPr id="1897499" name="任意多边形 1897498"/>
            <p:cNvSpPr/>
            <p:nvPr/>
          </p:nvSpPr>
          <p:spPr>
            <a:xfrm>
              <a:off x="1640" y="2524"/>
              <a:ext cx="2208" cy="435"/>
            </a:xfrm>
            <a:custGeom>
              <a:avLst/>
              <a:gdLst/>
              <a:ahLst/>
              <a:cxnLst/>
              <a:pathLst>
                <a:path w="2208" h="435">
                  <a:moveTo>
                    <a:pt x="0" y="244"/>
                  </a:moveTo>
                  <a:cubicBezTo>
                    <a:pt x="177" y="113"/>
                    <a:pt x="368" y="0"/>
                    <a:pt x="572" y="28"/>
                  </a:cubicBezTo>
                  <a:cubicBezTo>
                    <a:pt x="776" y="56"/>
                    <a:pt x="1019" y="389"/>
                    <a:pt x="1224" y="412"/>
                  </a:cubicBezTo>
                  <a:cubicBezTo>
                    <a:pt x="1429" y="435"/>
                    <a:pt x="1636" y="208"/>
                    <a:pt x="1800" y="164"/>
                  </a:cubicBezTo>
                  <a:cubicBezTo>
                    <a:pt x="1964" y="120"/>
                    <a:pt x="2123" y="151"/>
                    <a:pt x="2208" y="148"/>
                  </a:cubicBezTo>
                </a:path>
              </a:pathLst>
            </a:custGeom>
            <a:noFill/>
            <a:ln w="635000" cap="flat" cmpd="sng">
              <a:solidFill>
                <a:schemeClr val="hlink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7500" name="矩形 1897499"/>
            <p:cNvSpPr/>
            <p:nvPr/>
          </p:nvSpPr>
          <p:spPr>
            <a:xfrm>
              <a:off x="1087" y="2360"/>
              <a:ext cx="649" cy="648"/>
            </a:xfrm>
            <a:prstGeom prst="rect">
              <a:avLst/>
            </a:prstGeom>
            <a:solidFill>
              <a:schemeClr val="folHlink"/>
            </a:solidFill>
            <a:ln w="6350" cap="flat" cmpd="sng">
              <a:solidFill>
                <a:schemeClr val="accent2"/>
              </a:solidFill>
              <a:prstDash val="solid"/>
              <a:miter/>
              <a:headEnd type="none" w="med" len="med"/>
              <a:tailEnd type="none" w="med" len="med"/>
            </a:ln>
            <a:effectLst>
              <a:outerShdw dist="35921" dir="2699999" algn="ctr" rotWithShape="0">
                <a:schemeClr val="hlink"/>
              </a:outerShdw>
            </a:effectLst>
          </p:spPr>
          <p:txBody>
            <a:bodyPr/>
            <a:p>
              <a:endParaRPr lang="zh-CN" altLang="en-US"/>
            </a:p>
          </p:txBody>
        </p:sp>
        <p:sp>
          <p:nvSpPr>
            <p:cNvPr id="1897501" name="等腰三角形 1897500"/>
            <p:cNvSpPr/>
            <p:nvPr/>
          </p:nvSpPr>
          <p:spPr>
            <a:xfrm rot="5400000">
              <a:off x="3608" y="2503"/>
              <a:ext cx="791" cy="328"/>
            </a:xfrm>
            <a:prstGeom prst="triangle">
              <a:avLst>
                <a:gd name="adj" fmla="val 50000"/>
              </a:avLst>
            </a:prstGeom>
            <a:solidFill>
              <a:schemeClr val="hlink"/>
            </a:solidFill>
            <a:ln w="6350" cap="flat" cmpd="sng">
              <a:solidFill>
                <a:schemeClr val="hlink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1897502" name="组合 1897501"/>
            <p:cNvGrpSpPr/>
            <p:nvPr/>
          </p:nvGrpSpPr>
          <p:grpSpPr>
            <a:xfrm>
              <a:off x="1968" y="2920"/>
              <a:ext cx="400" cy="824"/>
              <a:chOff x="1968" y="2920"/>
              <a:chExt cx="400" cy="824"/>
            </a:xfrm>
          </p:grpSpPr>
          <p:sp>
            <p:nvSpPr>
              <p:cNvPr id="1897503" name="上箭头 1897502"/>
              <p:cNvSpPr/>
              <p:nvPr/>
            </p:nvSpPr>
            <p:spPr>
              <a:xfrm>
                <a:off x="1968" y="2920"/>
                <a:ext cx="400" cy="744"/>
              </a:xfrm>
              <a:prstGeom prst="upArrow">
                <a:avLst>
                  <a:gd name="adj1" fmla="val 50000"/>
                  <a:gd name="adj2" fmla="val 46500"/>
                </a:avLst>
              </a:prstGeom>
              <a:solidFill>
                <a:schemeClr val="bg1"/>
              </a:solidFill>
              <a:ln w="6350" cap="flat" cmpd="sng">
                <a:solidFill>
                  <a:schemeClr val="hlink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97504" name="上箭头 1897503"/>
              <p:cNvSpPr/>
              <p:nvPr/>
            </p:nvSpPr>
            <p:spPr>
              <a:xfrm>
                <a:off x="1968" y="2960"/>
                <a:ext cx="400" cy="744"/>
              </a:xfrm>
              <a:prstGeom prst="upArrow">
                <a:avLst>
                  <a:gd name="adj1" fmla="val 50000"/>
                  <a:gd name="adj2" fmla="val 46500"/>
                </a:avLst>
              </a:prstGeom>
              <a:solidFill>
                <a:schemeClr val="bg1"/>
              </a:solidFill>
              <a:ln w="12700" cap="flat" cmpd="sng">
                <a:solidFill>
                  <a:schemeClr val="hlink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97505" name="上箭头 1897504"/>
              <p:cNvSpPr/>
              <p:nvPr/>
            </p:nvSpPr>
            <p:spPr>
              <a:xfrm>
                <a:off x="1968" y="3000"/>
                <a:ext cx="400" cy="744"/>
              </a:xfrm>
              <a:prstGeom prst="upArrow">
                <a:avLst>
                  <a:gd name="adj1" fmla="val 50000"/>
                  <a:gd name="adj2" fmla="val 46500"/>
                </a:avLst>
              </a:prstGeom>
              <a:solidFill>
                <a:schemeClr val="bg1"/>
              </a:solidFill>
              <a:ln w="1905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  <p:grpSp>
          <p:nvGrpSpPr>
            <p:cNvPr id="1897506" name="组合 1897505"/>
            <p:cNvGrpSpPr/>
            <p:nvPr/>
          </p:nvGrpSpPr>
          <p:grpSpPr>
            <a:xfrm>
              <a:off x="2700" y="1480"/>
              <a:ext cx="401" cy="1076"/>
              <a:chOff x="2700" y="1480"/>
              <a:chExt cx="400" cy="1076"/>
            </a:xfrm>
          </p:grpSpPr>
          <p:sp>
            <p:nvSpPr>
              <p:cNvPr id="1897507" name="上箭头 1897506"/>
              <p:cNvSpPr/>
              <p:nvPr/>
            </p:nvSpPr>
            <p:spPr>
              <a:xfrm flipV="1">
                <a:off x="2700" y="1812"/>
                <a:ext cx="400" cy="744"/>
              </a:xfrm>
              <a:prstGeom prst="upArrow">
                <a:avLst>
                  <a:gd name="adj1" fmla="val 50000"/>
                  <a:gd name="adj2" fmla="val 46500"/>
                </a:avLst>
              </a:prstGeom>
              <a:solidFill>
                <a:schemeClr val="bg1"/>
              </a:solidFill>
              <a:ln w="6350" cap="flat" cmpd="sng">
                <a:solidFill>
                  <a:schemeClr val="hlink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97508" name="上箭头 1897507"/>
              <p:cNvSpPr/>
              <p:nvPr/>
            </p:nvSpPr>
            <p:spPr>
              <a:xfrm flipV="1">
                <a:off x="2700" y="1772"/>
                <a:ext cx="400" cy="744"/>
              </a:xfrm>
              <a:prstGeom prst="upArrow">
                <a:avLst>
                  <a:gd name="adj1" fmla="val 50000"/>
                  <a:gd name="adj2" fmla="val 46500"/>
                </a:avLst>
              </a:prstGeom>
              <a:solidFill>
                <a:schemeClr val="bg1"/>
              </a:solidFill>
              <a:ln w="12700" cap="flat" cmpd="sng">
                <a:solidFill>
                  <a:schemeClr val="hlink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97509" name="上箭头 1897508"/>
              <p:cNvSpPr/>
              <p:nvPr/>
            </p:nvSpPr>
            <p:spPr>
              <a:xfrm flipV="1">
                <a:off x="2700" y="1480"/>
                <a:ext cx="400" cy="996"/>
              </a:xfrm>
              <a:prstGeom prst="upArrow">
                <a:avLst>
                  <a:gd name="adj1" fmla="val 50509"/>
                  <a:gd name="adj2" fmla="val 48739"/>
                </a:avLst>
              </a:prstGeom>
              <a:solidFill>
                <a:schemeClr val="bg1"/>
              </a:solidFill>
              <a:ln w="1905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  <p:grpSp>
          <p:nvGrpSpPr>
            <p:cNvPr id="1897510" name="组合 1897509"/>
            <p:cNvGrpSpPr/>
            <p:nvPr/>
          </p:nvGrpSpPr>
          <p:grpSpPr>
            <a:xfrm>
              <a:off x="3348" y="2958"/>
              <a:ext cx="400" cy="546"/>
              <a:chOff x="3348" y="2958"/>
              <a:chExt cx="400" cy="546"/>
            </a:xfrm>
          </p:grpSpPr>
          <p:sp>
            <p:nvSpPr>
              <p:cNvPr id="1897511" name="上箭头 1897510"/>
              <p:cNvSpPr/>
              <p:nvPr/>
            </p:nvSpPr>
            <p:spPr>
              <a:xfrm>
                <a:off x="3348" y="2958"/>
                <a:ext cx="400" cy="456"/>
              </a:xfrm>
              <a:prstGeom prst="upArrow">
                <a:avLst>
                  <a:gd name="adj1" fmla="val 53500"/>
                  <a:gd name="adj2" fmla="val 47748"/>
                </a:avLst>
              </a:prstGeom>
              <a:solidFill>
                <a:schemeClr val="bg1"/>
              </a:solidFill>
              <a:ln w="6350" cap="flat" cmpd="sng">
                <a:solidFill>
                  <a:schemeClr val="hlink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97512" name="上箭头 1897511"/>
              <p:cNvSpPr/>
              <p:nvPr/>
            </p:nvSpPr>
            <p:spPr>
              <a:xfrm>
                <a:off x="3348" y="3000"/>
                <a:ext cx="400" cy="456"/>
              </a:xfrm>
              <a:prstGeom prst="upArrow">
                <a:avLst>
                  <a:gd name="adj1" fmla="val 53500"/>
                  <a:gd name="adj2" fmla="val 47748"/>
                </a:avLst>
              </a:prstGeom>
              <a:solidFill>
                <a:schemeClr val="bg1"/>
              </a:solidFill>
              <a:ln w="12700" cap="flat" cmpd="sng">
                <a:solidFill>
                  <a:schemeClr val="hlink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97513" name="上箭头 1897512"/>
              <p:cNvSpPr/>
              <p:nvPr/>
            </p:nvSpPr>
            <p:spPr>
              <a:xfrm>
                <a:off x="3348" y="3048"/>
                <a:ext cx="400" cy="456"/>
              </a:xfrm>
              <a:prstGeom prst="upArrow">
                <a:avLst>
                  <a:gd name="adj1" fmla="val 53500"/>
                  <a:gd name="adj2" fmla="val 47748"/>
                </a:avLst>
              </a:prstGeom>
              <a:solidFill>
                <a:schemeClr val="bg1"/>
              </a:solidFill>
              <a:ln w="1905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/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" name="日期占位符 2"/>
          <p:cNvSpPr/>
          <p:nvPr>
            <p:ph type="dt" sz="half" idx="10"/>
          </p:nvPr>
        </p:nvSpPr>
        <p:spPr/>
        <p:txBody>
          <a:bodyPr/>
          <a:p>
            <a:pPr lvl="0"/>
            <a:fld id="{BB962C8B-B14F-4D97-AF65-F5344CB8AC3E}" type="datetime2">
              <a:rPr lang="zh-CN" altLang="en-US" dirty="0"/>
            </a:fld>
            <a:endParaRPr lang="zh-CN" altLang="en-US" dirty="0"/>
          </a:p>
        </p:txBody>
      </p:sp>
      <p:sp>
        <p:nvSpPr>
          <p:cNvPr id="1898498" name="标题 1898497"/>
          <p:cNvSpPr>
            <a:spLocks noGrp="1"/>
          </p:cNvSpPr>
          <p:nvPr>
            <p:ph type="title"/>
          </p:nvPr>
        </p:nvSpPr>
        <p:spPr>
          <a:ln/>
        </p:spPr>
        <p:txBody>
          <a:bodyPr anchor="b" anchorCtr="0"/>
          <a:p>
            <a:endParaRPr dirty="0"/>
          </a:p>
        </p:txBody>
      </p:sp>
      <p:grpSp>
        <p:nvGrpSpPr>
          <p:cNvPr id="1898549" name="组合 1898548"/>
          <p:cNvGrpSpPr/>
          <p:nvPr/>
        </p:nvGrpSpPr>
        <p:grpSpPr>
          <a:xfrm>
            <a:off x="252413" y="1628775"/>
            <a:ext cx="8280400" cy="4035425"/>
            <a:chOff x="113" y="1162"/>
            <a:chExt cx="5275" cy="2496"/>
          </a:xfrm>
        </p:grpSpPr>
        <p:sp>
          <p:nvSpPr>
            <p:cNvPr id="1898500" name="任意多边形 1898499"/>
            <p:cNvSpPr/>
            <p:nvPr/>
          </p:nvSpPr>
          <p:spPr>
            <a:xfrm>
              <a:off x="3211" y="1202"/>
              <a:ext cx="2177" cy="2268"/>
            </a:xfrm>
            <a:custGeom>
              <a:avLst/>
              <a:gdLst/>
              <a:ahLst/>
              <a:cxnLst/>
              <a:pathLst>
                <a:path w="2176" h="2268">
                  <a:moveTo>
                    <a:pt x="0" y="1108"/>
                  </a:moveTo>
                  <a:lnTo>
                    <a:pt x="841" y="2"/>
                  </a:lnTo>
                  <a:lnTo>
                    <a:pt x="2176" y="0"/>
                  </a:lnTo>
                  <a:lnTo>
                    <a:pt x="2176" y="2268"/>
                  </a:lnTo>
                  <a:lnTo>
                    <a:pt x="832" y="2268"/>
                  </a:lnTo>
                  <a:lnTo>
                    <a:pt x="0" y="1108"/>
                  </a:lnTo>
                  <a:close/>
                </a:path>
              </a:pathLst>
            </a:custGeom>
            <a:solidFill>
              <a:schemeClr val="folHlink">
                <a:alpha val="100000"/>
              </a:schemeClr>
            </a:solidFill>
            <a:ln w="635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8501" name="任意多边形 1898500"/>
            <p:cNvSpPr/>
            <p:nvPr/>
          </p:nvSpPr>
          <p:spPr>
            <a:xfrm>
              <a:off x="435" y="1202"/>
              <a:ext cx="2176" cy="1108"/>
            </a:xfrm>
            <a:custGeom>
              <a:avLst/>
              <a:gdLst/>
              <a:ahLst/>
              <a:cxnLst/>
              <a:pathLst>
                <a:path w="2176" h="1108">
                  <a:moveTo>
                    <a:pt x="0" y="1108"/>
                  </a:moveTo>
                  <a:lnTo>
                    <a:pt x="841" y="2"/>
                  </a:lnTo>
                  <a:lnTo>
                    <a:pt x="2176" y="0"/>
                  </a:lnTo>
                  <a:lnTo>
                    <a:pt x="2176" y="341"/>
                  </a:lnTo>
                  <a:lnTo>
                    <a:pt x="840" y="342"/>
                  </a:lnTo>
                  <a:lnTo>
                    <a:pt x="0" y="1108"/>
                  </a:lnTo>
                  <a:close/>
                </a:path>
              </a:pathLst>
            </a:custGeom>
            <a:solidFill>
              <a:schemeClr val="folHlink">
                <a:alpha val="100000"/>
              </a:schemeClr>
            </a:solidFill>
            <a:ln w="635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8502" name="右箭头 1898501"/>
            <p:cNvSpPr/>
            <p:nvPr/>
          </p:nvSpPr>
          <p:spPr>
            <a:xfrm rot="5400000">
              <a:off x="699" y="2182"/>
              <a:ext cx="2488" cy="448"/>
            </a:xfrm>
            <a:prstGeom prst="rightArrow">
              <a:avLst>
                <a:gd name="adj1" fmla="val 52685"/>
                <a:gd name="adj2" fmla="val 38849"/>
              </a:avLst>
            </a:prstGeom>
            <a:solidFill>
              <a:schemeClr val="hlink"/>
            </a:solidFill>
            <a:ln w="635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8503" name="矩形 1898502"/>
            <p:cNvSpPr/>
            <p:nvPr/>
          </p:nvSpPr>
          <p:spPr>
            <a:xfrm>
              <a:off x="1291" y="1238"/>
              <a:ext cx="1304" cy="272"/>
            </a:xfrm>
            <a:prstGeom prst="rect">
              <a:avLst/>
            </a:prstGeom>
            <a:solidFill>
              <a:schemeClr val="accent1"/>
            </a:solidFill>
            <a:ln w="635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8504" name="矩形 1898503"/>
            <p:cNvSpPr/>
            <p:nvPr/>
          </p:nvSpPr>
          <p:spPr>
            <a:xfrm>
              <a:off x="1291" y="1558"/>
              <a:ext cx="1304" cy="272"/>
            </a:xfrm>
            <a:prstGeom prst="rect">
              <a:avLst/>
            </a:prstGeom>
            <a:solidFill>
              <a:schemeClr val="accent1"/>
            </a:solidFill>
            <a:ln w="635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8505" name="矩形 1898504"/>
            <p:cNvSpPr/>
            <p:nvPr/>
          </p:nvSpPr>
          <p:spPr>
            <a:xfrm>
              <a:off x="1291" y="1878"/>
              <a:ext cx="1304" cy="272"/>
            </a:xfrm>
            <a:prstGeom prst="rect">
              <a:avLst/>
            </a:prstGeom>
            <a:solidFill>
              <a:schemeClr val="accent1"/>
            </a:solidFill>
            <a:ln w="635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8506" name="矩形 1898505"/>
            <p:cNvSpPr/>
            <p:nvPr/>
          </p:nvSpPr>
          <p:spPr>
            <a:xfrm>
              <a:off x="1291" y="2198"/>
              <a:ext cx="1304" cy="272"/>
            </a:xfrm>
            <a:prstGeom prst="rect">
              <a:avLst/>
            </a:prstGeom>
            <a:solidFill>
              <a:schemeClr val="accent1"/>
            </a:solidFill>
            <a:ln w="635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8507" name="矩形 1898506"/>
            <p:cNvSpPr/>
            <p:nvPr/>
          </p:nvSpPr>
          <p:spPr>
            <a:xfrm>
              <a:off x="1291" y="2518"/>
              <a:ext cx="1304" cy="272"/>
            </a:xfrm>
            <a:prstGeom prst="rect">
              <a:avLst/>
            </a:prstGeom>
            <a:solidFill>
              <a:schemeClr val="accent1"/>
            </a:solidFill>
            <a:ln w="635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8508" name="矩形 1898507"/>
            <p:cNvSpPr/>
            <p:nvPr/>
          </p:nvSpPr>
          <p:spPr>
            <a:xfrm>
              <a:off x="1291" y="2838"/>
              <a:ext cx="1304" cy="272"/>
            </a:xfrm>
            <a:prstGeom prst="rect">
              <a:avLst/>
            </a:prstGeom>
            <a:solidFill>
              <a:schemeClr val="accent1"/>
            </a:solidFill>
            <a:ln w="635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8509" name="矩形 1898508"/>
            <p:cNvSpPr/>
            <p:nvPr/>
          </p:nvSpPr>
          <p:spPr>
            <a:xfrm>
              <a:off x="1291" y="3158"/>
              <a:ext cx="1304" cy="272"/>
            </a:xfrm>
            <a:prstGeom prst="rect">
              <a:avLst/>
            </a:prstGeom>
            <a:solidFill>
              <a:schemeClr val="accent1"/>
            </a:solidFill>
            <a:ln w="635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8510" name="矩形 1898509"/>
            <p:cNvSpPr/>
            <p:nvPr/>
          </p:nvSpPr>
          <p:spPr>
            <a:xfrm>
              <a:off x="1343" y="1275"/>
              <a:ext cx="1200" cy="198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lstStyle>
              <a:lvl1pPr marL="469900" lvl="0" indent="-469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黑体" panose="02010609060101010101" pitchFamily="2" charset="-122"/>
                </a:defRPr>
              </a:lvl1pPr>
              <a:lvl2pPr marL="908050" lvl="1" indent="-436245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2pPr>
              <a:lvl3pPr marL="1304925" lvl="2" indent="-39497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3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楷体_GB2312" pitchFamily="49" charset="-122"/>
                </a:defRPr>
              </a:lvl3pPr>
              <a:lvl4pPr marL="1694180" lvl="3" indent="-3873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4pPr>
              <a:lvl5pPr marL="2094230" lvl="4" indent="-398780" algn="l" defTabSz="914400" rtl="0" eaLnBrk="1" fontAlgn="base" latinLnBrk="0" hangingPunct="1">
                <a:lnSpc>
                  <a:spcPct val="10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5pPr>
            </a:lstStyle>
            <a:p>
              <a:pPr marL="168275" lvl="0" indent="-168275" algn="ctr" defTabSz="914400">
                <a:tabLst>
                  <a:tab pos="8521700" algn="r"/>
                </a:tabLst>
              </a:pPr>
              <a:r>
                <a:rPr lang="zh-CN" altLang="de-DE" sz="2100" b="0" dirty="0">
                  <a:latin typeface="Arial" panose="020B0604020202020204" pitchFamily="34" charset="0"/>
                </a:rPr>
                <a:t>…</a:t>
              </a:r>
              <a:endParaRPr lang="zh-CN" altLang="de-DE" sz="2100" b="0" dirty="0"/>
            </a:p>
          </p:txBody>
        </p:sp>
        <p:sp>
          <p:nvSpPr>
            <p:cNvPr id="1898511" name="矩形 1898510"/>
            <p:cNvSpPr/>
            <p:nvPr/>
          </p:nvSpPr>
          <p:spPr>
            <a:xfrm>
              <a:off x="1343" y="1596"/>
              <a:ext cx="1200" cy="198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lstStyle>
              <a:lvl1pPr marL="469900" lvl="0" indent="-469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黑体" panose="02010609060101010101" pitchFamily="2" charset="-122"/>
                </a:defRPr>
              </a:lvl1pPr>
              <a:lvl2pPr marL="908050" lvl="1" indent="-436245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2pPr>
              <a:lvl3pPr marL="1304925" lvl="2" indent="-39497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3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楷体_GB2312" pitchFamily="49" charset="-122"/>
                </a:defRPr>
              </a:lvl3pPr>
              <a:lvl4pPr marL="1694180" lvl="3" indent="-3873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4pPr>
              <a:lvl5pPr marL="2094230" lvl="4" indent="-398780" algn="l" defTabSz="914400" rtl="0" eaLnBrk="1" fontAlgn="base" latinLnBrk="0" hangingPunct="1">
                <a:lnSpc>
                  <a:spcPct val="10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5pPr>
            </a:lstStyle>
            <a:p>
              <a:pPr marL="168275" lvl="0" indent="-168275" algn="ctr" defTabSz="914400">
                <a:tabLst>
                  <a:tab pos="8521700" algn="r"/>
                </a:tabLst>
              </a:pPr>
              <a:r>
                <a:rPr lang="zh-CN" altLang="de-DE" sz="2100" b="0" dirty="0">
                  <a:latin typeface="Arial" panose="020B0604020202020204" pitchFamily="34" charset="0"/>
                </a:rPr>
                <a:t>…</a:t>
              </a:r>
              <a:endParaRPr lang="zh-CN" altLang="de-DE" sz="2100" b="0" dirty="0"/>
            </a:p>
          </p:txBody>
        </p:sp>
        <p:sp>
          <p:nvSpPr>
            <p:cNvPr id="1898512" name="矩形 1898511"/>
            <p:cNvSpPr/>
            <p:nvPr/>
          </p:nvSpPr>
          <p:spPr>
            <a:xfrm>
              <a:off x="1343" y="1915"/>
              <a:ext cx="1200" cy="198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lstStyle>
              <a:lvl1pPr marL="469900" lvl="0" indent="-469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黑体" panose="02010609060101010101" pitchFamily="2" charset="-122"/>
                </a:defRPr>
              </a:lvl1pPr>
              <a:lvl2pPr marL="908050" lvl="1" indent="-436245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2pPr>
              <a:lvl3pPr marL="1304925" lvl="2" indent="-39497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3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楷体_GB2312" pitchFamily="49" charset="-122"/>
                </a:defRPr>
              </a:lvl3pPr>
              <a:lvl4pPr marL="1694180" lvl="3" indent="-3873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4pPr>
              <a:lvl5pPr marL="2094230" lvl="4" indent="-398780" algn="l" defTabSz="914400" rtl="0" eaLnBrk="1" fontAlgn="base" latinLnBrk="0" hangingPunct="1">
                <a:lnSpc>
                  <a:spcPct val="10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5pPr>
            </a:lstStyle>
            <a:p>
              <a:pPr marL="168275" lvl="0" indent="-168275" algn="ctr" defTabSz="914400">
                <a:tabLst>
                  <a:tab pos="8521700" algn="r"/>
                </a:tabLst>
              </a:pPr>
              <a:r>
                <a:rPr lang="zh-CN" altLang="de-DE" sz="2100" b="0" dirty="0">
                  <a:latin typeface="Arial" panose="020B0604020202020204" pitchFamily="34" charset="0"/>
                </a:rPr>
                <a:t>…</a:t>
              </a:r>
              <a:endParaRPr lang="zh-CN" altLang="de-DE" sz="2100" b="0" dirty="0"/>
            </a:p>
          </p:txBody>
        </p:sp>
        <p:sp>
          <p:nvSpPr>
            <p:cNvPr id="1898513" name="矩形 1898512"/>
            <p:cNvSpPr/>
            <p:nvPr/>
          </p:nvSpPr>
          <p:spPr>
            <a:xfrm>
              <a:off x="1343" y="2235"/>
              <a:ext cx="1200" cy="199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lstStyle>
              <a:lvl1pPr marL="469900" lvl="0" indent="-469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黑体" panose="02010609060101010101" pitchFamily="2" charset="-122"/>
                </a:defRPr>
              </a:lvl1pPr>
              <a:lvl2pPr marL="908050" lvl="1" indent="-436245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2pPr>
              <a:lvl3pPr marL="1304925" lvl="2" indent="-39497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3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楷体_GB2312" pitchFamily="49" charset="-122"/>
                </a:defRPr>
              </a:lvl3pPr>
              <a:lvl4pPr marL="1694180" lvl="3" indent="-3873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4pPr>
              <a:lvl5pPr marL="2094230" lvl="4" indent="-398780" algn="l" defTabSz="914400" rtl="0" eaLnBrk="1" fontAlgn="base" latinLnBrk="0" hangingPunct="1">
                <a:lnSpc>
                  <a:spcPct val="10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5pPr>
            </a:lstStyle>
            <a:p>
              <a:pPr marL="168275" lvl="0" indent="-168275" algn="ctr" defTabSz="914400">
                <a:tabLst>
                  <a:tab pos="8521700" algn="r"/>
                </a:tabLst>
              </a:pPr>
              <a:r>
                <a:rPr lang="zh-CN" altLang="de-DE" sz="2100" b="0" dirty="0">
                  <a:latin typeface="Arial" panose="020B0604020202020204" pitchFamily="34" charset="0"/>
                </a:rPr>
                <a:t>…</a:t>
              </a:r>
              <a:endParaRPr lang="zh-CN" altLang="de-DE" sz="2100" b="0" dirty="0"/>
            </a:p>
          </p:txBody>
        </p:sp>
        <p:sp>
          <p:nvSpPr>
            <p:cNvPr id="1898514" name="矩形 1898513"/>
            <p:cNvSpPr/>
            <p:nvPr/>
          </p:nvSpPr>
          <p:spPr>
            <a:xfrm>
              <a:off x="1343" y="2554"/>
              <a:ext cx="1200" cy="199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lstStyle>
              <a:lvl1pPr marL="469900" lvl="0" indent="-469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黑体" panose="02010609060101010101" pitchFamily="2" charset="-122"/>
                </a:defRPr>
              </a:lvl1pPr>
              <a:lvl2pPr marL="908050" lvl="1" indent="-436245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2pPr>
              <a:lvl3pPr marL="1304925" lvl="2" indent="-39497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3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楷体_GB2312" pitchFamily="49" charset="-122"/>
                </a:defRPr>
              </a:lvl3pPr>
              <a:lvl4pPr marL="1694180" lvl="3" indent="-3873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4pPr>
              <a:lvl5pPr marL="2094230" lvl="4" indent="-398780" algn="l" defTabSz="914400" rtl="0" eaLnBrk="1" fontAlgn="base" latinLnBrk="0" hangingPunct="1">
                <a:lnSpc>
                  <a:spcPct val="10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5pPr>
            </a:lstStyle>
            <a:p>
              <a:pPr marL="168275" lvl="0" indent="-168275" algn="ctr" defTabSz="914400">
                <a:tabLst>
                  <a:tab pos="8521700" algn="r"/>
                </a:tabLst>
              </a:pPr>
              <a:r>
                <a:rPr lang="zh-CN" altLang="de-DE" sz="2100" b="0" dirty="0">
                  <a:latin typeface="Arial" panose="020B0604020202020204" pitchFamily="34" charset="0"/>
                </a:rPr>
                <a:t>…</a:t>
              </a:r>
              <a:endParaRPr lang="zh-CN" altLang="de-DE" sz="2100" b="0" dirty="0"/>
            </a:p>
          </p:txBody>
        </p:sp>
        <p:sp>
          <p:nvSpPr>
            <p:cNvPr id="1898515" name="矩形 1898514"/>
            <p:cNvSpPr/>
            <p:nvPr/>
          </p:nvSpPr>
          <p:spPr>
            <a:xfrm>
              <a:off x="1343" y="2874"/>
              <a:ext cx="1200" cy="199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lstStyle>
              <a:lvl1pPr marL="469900" lvl="0" indent="-469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黑体" panose="02010609060101010101" pitchFamily="2" charset="-122"/>
                </a:defRPr>
              </a:lvl1pPr>
              <a:lvl2pPr marL="908050" lvl="1" indent="-436245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2pPr>
              <a:lvl3pPr marL="1304925" lvl="2" indent="-39497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3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楷体_GB2312" pitchFamily="49" charset="-122"/>
                </a:defRPr>
              </a:lvl3pPr>
              <a:lvl4pPr marL="1694180" lvl="3" indent="-3873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4pPr>
              <a:lvl5pPr marL="2094230" lvl="4" indent="-398780" algn="l" defTabSz="914400" rtl="0" eaLnBrk="1" fontAlgn="base" latinLnBrk="0" hangingPunct="1">
                <a:lnSpc>
                  <a:spcPct val="10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5pPr>
            </a:lstStyle>
            <a:p>
              <a:pPr marL="168275" lvl="0" indent="-168275" algn="ctr" defTabSz="914400">
                <a:tabLst>
                  <a:tab pos="8521700" algn="r"/>
                </a:tabLst>
              </a:pPr>
              <a:r>
                <a:rPr lang="zh-CN" altLang="de-DE" sz="2100" b="0" dirty="0">
                  <a:latin typeface="Arial" panose="020B0604020202020204" pitchFamily="34" charset="0"/>
                </a:rPr>
                <a:t>…</a:t>
              </a:r>
              <a:endParaRPr lang="zh-CN" altLang="de-DE" sz="2100" b="0" dirty="0"/>
            </a:p>
          </p:txBody>
        </p:sp>
        <p:sp>
          <p:nvSpPr>
            <p:cNvPr id="1898516" name="矩形 1898515"/>
            <p:cNvSpPr/>
            <p:nvPr/>
          </p:nvSpPr>
          <p:spPr>
            <a:xfrm>
              <a:off x="1343" y="3196"/>
              <a:ext cx="1200" cy="198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lstStyle>
              <a:lvl1pPr marL="469900" lvl="0" indent="-469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黑体" panose="02010609060101010101" pitchFamily="2" charset="-122"/>
                </a:defRPr>
              </a:lvl1pPr>
              <a:lvl2pPr marL="908050" lvl="1" indent="-436245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2pPr>
              <a:lvl3pPr marL="1304925" lvl="2" indent="-39497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3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楷体_GB2312" pitchFamily="49" charset="-122"/>
                </a:defRPr>
              </a:lvl3pPr>
              <a:lvl4pPr marL="1694180" lvl="3" indent="-3873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4pPr>
              <a:lvl5pPr marL="2094230" lvl="4" indent="-398780" algn="l" defTabSz="914400" rtl="0" eaLnBrk="1" fontAlgn="base" latinLnBrk="0" hangingPunct="1">
                <a:lnSpc>
                  <a:spcPct val="10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5pPr>
            </a:lstStyle>
            <a:p>
              <a:pPr marL="168275" lvl="0" indent="-168275" algn="ctr" defTabSz="914400">
                <a:tabLst>
                  <a:tab pos="8521700" algn="r"/>
                </a:tabLst>
              </a:pPr>
              <a:r>
                <a:rPr lang="zh-CN" altLang="de-DE" sz="2100" b="0" dirty="0">
                  <a:latin typeface="Arial" panose="020B0604020202020204" pitchFamily="34" charset="0"/>
                </a:rPr>
                <a:t>…</a:t>
              </a:r>
              <a:endParaRPr lang="zh-CN" altLang="de-DE" sz="2100" b="0" dirty="0"/>
            </a:p>
          </p:txBody>
        </p:sp>
        <p:sp>
          <p:nvSpPr>
            <p:cNvPr id="1898517" name="矩形 1898516"/>
            <p:cNvSpPr/>
            <p:nvPr/>
          </p:nvSpPr>
          <p:spPr>
            <a:xfrm>
              <a:off x="1783" y="3459"/>
              <a:ext cx="320" cy="199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>
              <a:spAutoFit/>
            </a:bodyPr>
            <a:lstStyle>
              <a:lvl1pPr marL="469900" lvl="0" indent="-469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黑体" panose="02010609060101010101" pitchFamily="2" charset="-122"/>
                </a:defRPr>
              </a:lvl1pPr>
              <a:lvl2pPr marL="908050" lvl="1" indent="-436245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2pPr>
              <a:lvl3pPr marL="1304925" lvl="2" indent="-39497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3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楷体_GB2312" pitchFamily="49" charset="-122"/>
                </a:defRPr>
              </a:lvl3pPr>
              <a:lvl4pPr marL="1694180" lvl="3" indent="-3873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4pPr>
              <a:lvl5pPr marL="2094230" lvl="4" indent="-398780" algn="l" defTabSz="914400" rtl="0" eaLnBrk="1" fontAlgn="base" latinLnBrk="0" hangingPunct="1">
                <a:lnSpc>
                  <a:spcPct val="10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5pPr>
            </a:lstStyle>
            <a:p>
              <a:pPr marL="168275" lvl="0" indent="-168275" algn="ctr" defTabSz="914400">
                <a:tabLst>
                  <a:tab pos="8521700" algn="r"/>
                </a:tabLst>
              </a:pPr>
              <a:endParaRPr lang="en-US" altLang="de-DE" sz="2100" b="0"/>
            </a:p>
          </p:txBody>
        </p:sp>
        <p:sp>
          <p:nvSpPr>
            <p:cNvPr id="1898518" name="直接连接符 1898517"/>
            <p:cNvSpPr/>
            <p:nvPr/>
          </p:nvSpPr>
          <p:spPr>
            <a:xfrm flipV="1">
              <a:off x="465" y="1454"/>
              <a:ext cx="738" cy="823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dash"/>
              <a:headEnd type="none" w="med" len="med"/>
              <a:tailEnd type="triangle" w="med" len="med"/>
            </a:ln>
          </p:spPr>
        </p:sp>
        <p:sp>
          <p:nvSpPr>
            <p:cNvPr id="1898519" name="右箭头 1898518"/>
            <p:cNvSpPr/>
            <p:nvPr/>
          </p:nvSpPr>
          <p:spPr>
            <a:xfrm rot="5400000">
              <a:off x="3475" y="2182"/>
              <a:ext cx="2488" cy="448"/>
            </a:xfrm>
            <a:prstGeom prst="rightArrow">
              <a:avLst>
                <a:gd name="adj1" fmla="val 52685"/>
                <a:gd name="adj2" fmla="val 38849"/>
              </a:avLst>
            </a:prstGeom>
            <a:solidFill>
              <a:schemeClr val="hlink"/>
            </a:solidFill>
            <a:ln w="635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8520" name="矩形 1898519"/>
            <p:cNvSpPr/>
            <p:nvPr/>
          </p:nvSpPr>
          <p:spPr>
            <a:xfrm>
              <a:off x="4067" y="1238"/>
              <a:ext cx="1304" cy="272"/>
            </a:xfrm>
            <a:prstGeom prst="rect">
              <a:avLst/>
            </a:prstGeom>
            <a:solidFill>
              <a:schemeClr val="accent1"/>
            </a:solidFill>
            <a:ln w="635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8521" name="矩形 1898520"/>
            <p:cNvSpPr/>
            <p:nvPr/>
          </p:nvSpPr>
          <p:spPr>
            <a:xfrm>
              <a:off x="4067" y="1558"/>
              <a:ext cx="1304" cy="272"/>
            </a:xfrm>
            <a:prstGeom prst="rect">
              <a:avLst/>
            </a:prstGeom>
            <a:solidFill>
              <a:schemeClr val="accent1"/>
            </a:solidFill>
            <a:ln w="635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8522" name="矩形 1898521"/>
            <p:cNvSpPr/>
            <p:nvPr/>
          </p:nvSpPr>
          <p:spPr>
            <a:xfrm>
              <a:off x="4067" y="1878"/>
              <a:ext cx="1304" cy="272"/>
            </a:xfrm>
            <a:prstGeom prst="rect">
              <a:avLst/>
            </a:prstGeom>
            <a:solidFill>
              <a:schemeClr val="accent1"/>
            </a:solidFill>
            <a:ln w="635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8523" name="矩形 1898522"/>
            <p:cNvSpPr/>
            <p:nvPr/>
          </p:nvSpPr>
          <p:spPr>
            <a:xfrm>
              <a:off x="4067" y="2198"/>
              <a:ext cx="1304" cy="272"/>
            </a:xfrm>
            <a:prstGeom prst="rect">
              <a:avLst/>
            </a:prstGeom>
            <a:solidFill>
              <a:schemeClr val="accent1"/>
            </a:solidFill>
            <a:ln w="635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8524" name="矩形 1898523"/>
            <p:cNvSpPr/>
            <p:nvPr/>
          </p:nvSpPr>
          <p:spPr>
            <a:xfrm>
              <a:off x="4067" y="2518"/>
              <a:ext cx="1304" cy="272"/>
            </a:xfrm>
            <a:prstGeom prst="rect">
              <a:avLst/>
            </a:prstGeom>
            <a:solidFill>
              <a:schemeClr val="accent1"/>
            </a:solidFill>
            <a:ln w="635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8525" name="矩形 1898524"/>
            <p:cNvSpPr/>
            <p:nvPr/>
          </p:nvSpPr>
          <p:spPr>
            <a:xfrm>
              <a:off x="4067" y="2838"/>
              <a:ext cx="1304" cy="272"/>
            </a:xfrm>
            <a:prstGeom prst="rect">
              <a:avLst/>
            </a:prstGeom>
            <a:solidFill>
              <a:schemeClr val="accent1"/>
            </a:solidFill>
            <a:ln w="635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8526" name="矩形 1898525"/>
            <p:cNvSpPr/>
            <p:nvPr/>
          </p:nvSpPr>
          <p:spPr>
            <a:xfrm>
              <a:off x="4067" y="3158"/>
              <a:ext cx="1304" cy="272"/>
            </a:xfrm>
            <a:prstGeom prst="rect">
              <a:avLst/>
            </a:prstGeom>
            <a:solidFill>
              <a:schemeClr val="accent1"/>
            </a:solidFill>
            <a:ln w="635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8527" name="矩形 1898526"/>
            <p:cNvSpPr/>
            <p:nvPr/>
          </p:nvSpPr>
          <p:spPr>
            <a:xfrm>
              <a:off x="4119" y="1275"/>
              <a:ext cx="1200" cy="198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lstStyle>
              <a:lvl1pPr marL="469900" lvl="0" indent="-469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黑体" panose="02010609060101010101" pitchFamily="2" charset="-122"/>
                </a:defRPr>
              </a:lvl1pPr>
              <a:lvl2pPr marL="908050" lvl="1" indent="-436245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2pPr>
              <a:lvl3pPr marL="1304925" lvl="2" indent="-39497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3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楷体_GB2312" pitchFamily="49" charset="-122"/>
                </a:defRPr>
              </a:lvl3pPr>
              <a:lvl4pPr marL="1694180" lvl="3" indent="-3873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4pPr>
              <a:lvl5pPr marL="2094230" lvl="4" indent="-398780" algn="l" defTabSz="914400" rtl="0" eaLnBrk="1" fontAlgn="base" latinLnBrk="0" hangingPunct="1">
                <a:lnSpc>
                  <a:spcPct val="10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5pPr>
            </a:lstStyle>
            <a:p>
              <a:pPr marL="168275" lvl="0" indent="-168275" algn="ctr" defTabSz="914400">
                <a:tabLst>
                  <a:tab pos="8521700" algn="r"/>
                </a:tabLst>
              </a:pPr>
              <a:r>
                <a:rPr lang="zh-CN" altLang="de-DE" sz="2100" b="0" dirty="0">
                  <a:latin typeface="Arial" panose="020B0604020202020204" pitchFamily="34" charset="0"/>
                </a:rPr>
                <a:t>…</a:t>
              </a:r>
              <a:endParaRPr lang="zh-CN" altLang="de-DE" sz="2100" b="0" dirty="0"/>
            </a:p>
          </p:txBody>
        </p:sp>
        <p:sp>
          <p:nvSpPr>
            <p:cNvPr id="1898528" name="矩形 1898527"/>
            <p:cNvSpPr/>
            <p:nvPr/>
          </p:nvSpPr>
          <p:spPr>
            <a:xfrm>
              <a:off x="4119" y="1596"/>
              <a:ext cx="1200" cy="198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lstStyle>
              <a:lvl1pPr marL="469900" lvl="0" indent="-469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黑体" panose="02010609060101010101" pitchFamily="2" charset="-122"/>
                </a:defRPr>
              </a:lvl1pPr>
              <a:lvl2pPr marL="908050" lvl="1" indent="-436245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2pPr>
              <a:lvl3pPr marL="1304925" lvl="2" indent="-39497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3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楷体_GB2312" pitchFamily="49" charset="-122"/>
                </a:defRPr>
              </a:lvl3pPr>
              <a:lvl4pPr marL="1694180" lvl="3" indent="-3873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4pPr>
              <a:lvl5pPr marL="2094230" lvl="4" indent="-398780" algn="l" defTabSz="914400" rtl="0" eaLnBrk="1" fontAlgn="base" latinLnBrk="0" hangingPunct="1">
                <a:lnSpc>
                  <a:spcPct val="10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5pPr>
            </a:lstStyle>
            <a:p>
              <a:pPr marL="168275" lvl="0" indent="-168275" algn="ctr" defTabSz="914400">
                <a:tabLst>
                  <a:tab pos="8521700" algn="r"/>
                </a:tabLst>
              </a:pPr>
              <a:r>
                <a:rPr lang="zh-CN" altLang="de-DE" sz="2100" b="0" dirty="0">
                  <a:latin typeface="Arial" panose="020B0604020202020204" pitchFamily="34" charset="0"/>
                </a:rPr>
                <a:t>…</a:t>
              </a:r>
              <a:endParaRPr lang="zh-CN" altLang="de-DE" sz="2100" b="0" dirty="0"/>
            </a:p>
          </p:txBody>
        </p:sp>
        <p:sp>
          <p:nvSpPr>
            <p:cNvPr id="1898529" name="矩形 1898528"/>
            <p:cNvSpPr/>
            <p:nvPr/>
          </p:nvSpPr>
          <p:spPr>
            <a:xfrm>
              <a:off x="4119" y="1916"/>
              <a:ext cx="1200" cy="198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lstStyle>
              <a:lvl1pPr marL="469900" lvl="0" indent="-469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黑体" panose="02010609060101010101" pitchFamily="2" charset="-122"/>
                </a:defRPr>
              </a:lvl1pPr>
              <a:lvl2pPr marL="908050" lvl="1" indent="-436245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2pPr>
              <a:lvl3pPr marL="1304925" lvl="2" indent="-39497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3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楷体_GB2312" pitchFamily="49" charset="-122"/>
                </a:defRPr>
              </a:lvl3pPr>
              <a:lvl4pPr marL="1694180" lvl="3" indent="-3873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4pPr>
              <a:lvl5pPr marL="2094230" lvl="4" indent="-398780" algn="l" defTabSz="914400" rtl="0" eaLnBrk="1" fontAlgn="base" latinLnBrk="0" hangingPunct="1">
                <a:lnSpc>
                  <a:spcPct val="10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5pPr>
            </a:lstStyle>
            <a:p>
              <a:pPr marL="168275" lvl="0" indent="-168275" algn="ctr" defTabSz="914400">
                <a:tabLst>
                  <a:tab pos="8521700" algn="r"/>
                </a:tabLst>
              </a:pPr>
              <a:r>
                <a:rPr lang="zh-CN" altLang="de-DE" sz="2100" b="0" dirty="0">
                  <a:latin typeface="Arial" panose="020B0604020202020204" pitchFamily="34" charset="0"/>
                </a:rPr>
                <a:t>…</a:t>
              </a:r>
              <a:endParaRPr lang="zh-CN" altLang="de-DE" sz="2100" b="0" dirty="0"/>
            </a:p>
          </p:txBody>
        </p:sp>
        <p:sp>
          <p:nvSpPr>
            <p:cNvPr id="1898530" name="矩形 1898529"/>
            <p:cNvSpPr/>
            <p:nvPr/>
          </p:nvSpPr>
          <p:spPr>
            <a:xfrm>
              <a:off x="4119" y="2235"/>
              <a:ext cx="1200" cy="198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lstStyle>
              <a:lvl1pPr marL="469900" lvl="0" indent="-469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黑体" panose="02010609060101010101" pitchFamily="2" charset="-122"/>
                </a:defRPr>
              </a:lvl1pPr>
              <a:lvl2pPr marL="908050" lvl="1" indent="-436245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2pPr>
              <a:lvl3pPr marL="1304925" lvl="2" indent="-39497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3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楷体_GB2312" pitchFamily="49" charset="-122"/>
                </a:defRPr>
              </a:lvl3pPr>
              <a:lvl4pPr marL="1694180" lvl="3" indent="-3873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4pPr>
              <a:lvl5pPr marL="2094230" lvl="4" indent="-398780" algn="l" defTabSz="914400" rtl="0" eaLnBrk="1" fontAlgn="base" latinLnBrk="0" hangingPunct="1">
                <a:lnSpc>
                  <a:spcPct val="10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5pPr>
            </a:lstStyle>
            <a:p>
              <a:pPr marL="168275" lvl="0" indent="-168275" algn="ctr" defTabSz="914400">
                <a:tabLst>
                  <a:tab pos="8521700" algn="r"/>
                </a:tabLst>
              </a:pPr>
              <a:r>
                <a:rPr lang="zh-CN" altLang="de-DE" sz="2100" b="0" dirty="0">
                  <a:latin typeface="Arial" panose="020B0604020202020204" pitchFamily="34" charset="0"/>
                </a:rPr>
                <a:t>…</a:t>
              </a:r>
              <a:endParaRPr lang="zh-CN" altLang="de-DE" sz="2100" b="0" dirty="0"/>
            </a:p>
          </p:txBody>
        </p:sp>
        <p:sp>
          <p:nvSpPr>
            <p:cNvPr id="1898531" name="矩形 1898530"/>
            <p:cNvSpPr/>
            <p:nvPr/>
          </p:nvSpPr>
          <p:spPr>
            <a:xfrm>
              <a:off x="4119" y="2554"/>
              <a:ext cx="1200" cy="199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lstStyle>
              <a:lvl1pPr marL="469900" lvl="0" indent="-469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黑体" panose="02010609060101010101" pitchFamily="2" charset="-122"/>
                </a:defRPr>
              </a:lvl1pPr>
              <a:lvl2pPr marL="908050" lvl="1" indent="-436245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2pPr>
              <a:lvl3pPr marL="1304925" lvl="2" indent="-39497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3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楷体_GB2312" pitchFamily="49" charset="-122"/>
                </a:defRPr>
              </a:lvl3pPr>
              <a:lvl4pPr marL="1694180" lvl="3" indent="-3873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4pPr>
              <a:lvl5pPr marL="2094230" lvl="4" indent="-398780" algn="l" defTabSz="914400" rtl="0" eaLnBrk="1" fontAlgn="base" latinLnBrk="0" hangingPunct="1">
                <a:lnSpc>
                  <a:spcPct val="10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5pPr>
            </a:lstStyle>
            <a:p>
              <a:pPr marL="168275" lvl="0" indent="-168275" algn="ctr" defTabSz="914400">
                <a:tabLst>
                  <a:tab pos="8521700" algn="r"/>
                </a:tabLst>
              </a:pPr>
              <a:r>
                <a:rPr lang="zh-CN" altLang="de-DE" sz="2100" b="0" dirty="0">
                  <a:latin typeface="Arial" panose="020B0604020202020204" pitchFamily="34" charset="0"/>
                </a:rPr>
                <a:t>…</a:t>
              </a:r>
              <a:endParaRPr lang="zh-CN" altLang="de-DE" sz="2100" b="0" dirty="0"/>
            </a:p>
          </p:txBody>
        </p:sp>
        <p:sp>
          <p:nvSpPr>
            <p:cNvPr id="1898532" name="矩形 1898531"/>
            <p:cNvSpPr/>
            <p:nvPr/>
          </p:nvSpPr>
          <p:spPr>
            <a:xfrm>
              <a:off x="4119" y="2874"/>
              <a:ext cx="1200" cy="199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lstStyle>
              <a:lvl1pPr marL="469900" lvl="0" indent="-469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黑体" panose="02010609060101010101" pitchFamily="2" charset="-122"/>
                </a:defRPr>
              </a:lvl1pPr>
              <a:lvl2pPr marL="908050" lvl="1" indent="-436245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2pPr>
              <a:lvl3pPr marL="1304925" lvl="2" indent="-39497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3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楷体_GB2312" pitchFamily="49" charset="-122"/>
                </a:defRPr>
              </a:lvl3pPr>
              <a:lvl4pPr marL="1694180" lvl="3" indent="-3873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4pPr>
              <a:lvl5pPr marL="2094230" lvl="4" indent="-398780" algn="l" defTabSz="914400" rtl="0" eaLnBrk="1" fontAlgn="base" latinLnBrk="0" hangingPunct="1">
                <a:lnSpc>
                  <a:spcPct val="10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5pPr>
            </a:lstStyle>
            <a:p>
              <a:pPr marL="168275" lvl="0" indent="-168275" algn="ctr" defTabSz="914400">
                <a:tabLst>
                  <a:tab pos="8521700" algn="r"/>
                </a:tabLst>
              </a:pPr>
              <a:r>
                <a:rPr lang="zh-CN" altLang="de-DE" sz="2100" b="0" dirty="0">
                  <a:latin typeface="Arial" panose="020B0604020202020204" pitchFamily="34" charset="0"/>
                </a:rPr>
                <a:t>…</a:t>
              </a:r>
              <a:endParaRPr lang="zh-CN" altLang="de-DE" sz="2100" b="0" dirty="0"/>
            </a:p>
          </p:txBody>
        </p:sp>
        <p:sp>
          <p:nvSpPr>
            <p:cNvPr id="1898533" name="矩形 1898532"/>
            <p:cNvSpPr/>
            <p:nvPr/>
          </p:nvSpPr>
          <p:spPr>
            <a:xfrm>
              <a:off x="4119" y="3195"/>
              <a:ext cx="1200" cy="199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lstStyle>
              <a:lvl1pPr marL="469900" lvl="0" indent="-469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黑体" panose="02010609060101010101" pitchFamily="2" charset="-122"/>
                </a:defRPr>
              </a:lvl1pPr>
              <a:lvl2pPr marL="908050" lvl="1" indent="-436245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2pPr>
              <a:lvl3pPr marL="1304925" lvl="2" indent="-39497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3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楷体_GB2312" pitchFamily="49" charset="-122"/>
                </a:defRPr>
              </a:lvl3pPr>
              <a:lvl4pPr marL="1694180" lvl="3" indent="-3873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4pPr>
              <a:lvl5pPr marL="2094230" lvl="4" indent="-398780" algn="l" defTabSz="914400" rtl="0" eaLnBrk="1" fontAlgn="base" latinLnBrk="0" hangingPunct="1">
                <a:lnSpc>
                  <a:spcPct val="10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5pPr>
            </a:lstStyle>
            <a:p>
              <a:pPr marL="168275" lvl="0" indent="-168275" algn="ctr" defTabSz="914400">
                <a:tabLst>
                  <a:tab pos="8521700" algn="r"/>
                </a:tabLst>
              </a:pPr>
              <a:r>
                <a:rPr lang="zh-CN" altLang="de-DE" sz="2100" b="0" dirty="0">
                  <a:latin typeface="Arial" panose="020B0604020202020204" pitchFamily="34" charset="0"/>
                </a:rPr>
                <a:t>…</a:t>
              </a:r>
              <a:endParaRPr lang="zh-CN" altLang="de-DE" sz="2100" b="0" dirty="0"/>
            </a:p>
          </p:txBody>
        </p:sp>
        <p:sp>
          <p:nvSpPr>
            <p:cNvPr id="1898534" name="矩形 1898533"/>
            <p:cNvSpPr/>
            <p:nvPr/>
          </p:nvSpPr>
          <p:spPr>
            <a:xfrm>
              <a:off x="4559" y="3459"/>
              <a:ext cx="320" cy="199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>
              <a:spAutoFit/>
            </a:bodyPr>
            <a:lstStyle>
              <a:lvl1pPr marL="469900" lvl="0" indent="-469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黑体" panose="02010609060101010101" pitchFamily="2" charset="-122"/>
                </a:defRPr>
              </a:lvl1pPr>
              <a:lvl2pPr marL="908050" lvl="1" indent="-436245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2pPr>
              <a:lvl3pPr marL="1304925" lvl="2" indent="-39497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3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楷体_GB2312" pitchFamily="49" charset="-122"/>
                </a:defRPr>
              </a:lvl3pPr>
              <a:lvl4pPr marL="1694180" lvl="3" indent="-3873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4pPr>
              <a:lvl5pPr marL="2094230" lvl="4" indent="-398780" algn="l" defTabSz="914400" rtl="0" eaLnBrk="1" fontAlgn="base" latinLnBrk="0" hangingPunct="1">
                <a:lnSpc>
                  <a:spcPct val="10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5pPr>
            </a:lstStyle>
            <a:p>
              <a:pPr marL="168275" lvl="0" indent="-168275" algn="ctr" defTabSz="914400">
                <a:tabLst>
                  <a:tab pos="8521700" algn="r"/>
                </a:tabLst>
              </a:pPr>
              <a:endParaRPr lang="en-US" altLang="de-DE" sz="2100" b="0"/>
            </a:p>
          </p:txBody>
        </p:sp>
        <p:sp>
          <p:nvSpPr>
            <p:cNvPr id="1898535" name="直接连接符 1898534"/>
            <p:cNvSpPr/>
            <p:nvPr/>
          </p:nvSpPr>
          <p:spPr>
            <a:xfrm flipV="1">
              <a:off x="3241" y="1454"/>
              <a:ext cx="738" cy="823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dash"/>
              <a:headEnd type="none" w="med" len="med"/>
              <a:tailEnd type="triangle" w="med" len="med"/>
            </a:ln>
          </p:spPr>
        </p:sp>
        <p:sp>
          <p:nvSpPr>
            <p:cNvPr id="1898536" name="任意多边形 1898535"/>
            <p:cNvSpPr/>
            <p:nvPr/>
          </p:nvSpPr>
          <p:spPr>
            <a:xfrm>
              <a:off x="3451" y="2017"/>
              <a:ext cx="336" cy="601"/>
            </a:xfrm>
            <a:custGeom>
              <a:avLst/>
              <a:gdLst>
                <a:gd name="txL" fmla="*/ 0 w 21600"/>
                <a:gd name="txT" fmla="*/ 0 h 38584"/>
                <a:gd name="txR" fmla="*/ 21600 w 21600"/>
                <a:gd name="txB" fmla="*/ 38584 h 38584"/>
              </a:gdLst>
              <a:ahLst/>
              <a:cxnLst>
                <a:cxn ang="270">
                  <a:pos x="10611" y="0"/>
                </a:cxn>
                <a:cxn ang="90">
                  <a:pos x="8699" y="38583"/>
                </a:cxn>
                <a:cxn ang="180">
                  <a:pos x="0" y="18813"/>
                </a:cxn>
              </a:cxnLst>
              <a:rect l="txL" t="txT" r="txR" b="txB"/>
              <a:pathLst>
                <a:path w="21600" h="38584" fill="none">
                  <a:moveTo>
                    <a:pt x="10611" y="0"/>
                  </a:moveTo>
                  <a:arcTo wR="21600" hR="21600" stAng="-3634555" swAng="7609556"/>
                </a:path>
                <a:path w="21600" h="38584" stroke="0">
                  <a:moveTo>
                    <a:pt x="10611" y="0"/>
                  </a:moveTo>
                  <a:arcTo wR="21600" hR="21600" stAng="-3634555" swAng="7609556"/>
                  <a:lnTo>
                    <a:pt x="0" y="18813"/>
                  </a:lnTo>
                  <a:close/>
                </a:path>
              </a:pathLst>
            </a:custGeom>
            <a:noFill/>
            <a:ln w="2540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1898537" name="组合 1898536"/>
            <p:cNvGrpSpPr/>
            <p:nvPr/>
          </p:nvGrpSpPr>
          <p:grpSpPr>
            <a:xfrm>
              <a:off x="113" y="2102"/>
              <a:ext cx="344" cy="456"/>
              <a:chOff x="478" y="2472"/>
              <a:chExt cx="344" cy="456"/>
            </a:xfrm>
          </p:grpSpPr>
          <p:sp>
            <p:nvSpPr>
              <p:cNvPr id="1898538" name="任意多边形 1898537"/>
              <p:cNvSpPr/>
              <p:nvPr/>
            </p:nvSpPr>
            <p:spPr>
              <a:xfrm>
                <a:off x="558" y="2536"/>
                <a:ext cx="224" cy="320"/>
              </a:xfrm>
              <a:custGeom>
                <a:avLst/>
                <a:gdLst/>
                <a:ahLst/>
                <a:cxnLst/>
                <a:pathLst>
                  <a:path w="224" h="320">
                    <a:moveTo>
                      <a:pt x="168" y="0"/>
                    </a:moveTo>
                    <a:lnTo>
                      <a:pt x="192" y="24"/>
                    </a:lnTo>
                    <a:lnTo>
                      <a:pt x="208" y="64"/>
                    </a:lnTo>
                    <a:lnTo>
                      <a:pt x="224" y="96"/>
                    </a:lnTo>
                    <a:lnTo>
                      <a:pt x="224" y="136"/>
                    </a:lnTo>
                    <a:lnTo>
                      <a:pt x="224" y="176"/>
                    </a:lnTo>
                    <a:lnTo>
                      <a:pt x="216" y="216"/>
                    </a:lnTo>
                    <a:lnTo>
                      <a:pt x="208" y="256"/>
                    </a:lnTo>
                    <a:lnTo>
                      <a:pt x="184" y="288"/>
                    </a:lnTo>
                    <a:lnTo>
                      <a:pt x="160" y="320"/>
                    </a:lnTo>
                    <a:lnTo>
                      <a:pt x="0" y="152"/>
                    </a:lnTo>
                    <a:lnTo>
                      <a:pt x="168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98539" name="椭圆 1898538"/>
              <p:cNvSpPr/>
              <p:nvPr/>
            </p:nvSpPr>
            <p:spPr>
              <a:xfrm>
                <a:off x="758" y="2628"/>
                <a:ext cx="32" cy="136"/>
              </a:xfrm>
              <a:prstGeom prst="ellipse">
                <a:avLst/>
              </a:prstGeom>
              <a:solidFill>
                <a:srgbClr val="000000"/>
              </a:solidFill>
              <a:ln w="127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98540" name="直接连接符 1898539"/>
              <p:cNvSpPr/>
              <p:nvPr/>
            </p:nvSpPr>
            <p:spPr>
              <a:xfrm flipV="1">
                <a:off x="478" y="2472"/>
                <a:ext cx="344" cy="224"/>
              </a:xfrm>
              <a:prstGeom prst="line">
                <a:avLst/>
              </a:prstGeom>
              <a:ln w="254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898541" name="直接连接符 1898540"/>
              <p:cNvSpPr/>
              <p:nvPr/>
            </p:nvSpPr>
            <p:spPr>
              <a:xfrm>
                <a:off x="481" y="2690"/>
                <a:ext cx="341" cy="238"/>
              </a:xfrm>
              <a:prstGeom prst="line">
                <a:avLst/>
              </a:prstGeom>
              <a:ln w="254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898542" name="任意多边形 1898541"/>
              <p:cNvSpPr/>
              <p:nvPr/>
            </p:nvSpPr>
            <p:spPr>
              <a:xfrm>
                <a:off x="722" y="2526"/>
                <a:ext cx="68" cy="351"/>
              </a:xfrm>
              <a:custGeom>
                <a:avLst/>
                <a:gdLst>
                  <a:gd name="txL" fmla="*/ 0 w 21600"/>
                  <a:gd name="txT" fmla="*/ 0 h 41253"/>
                  <a:gd name="txR" fmla="*/ 21600 w 21600"/>
                  <a:gd name="txB" fmla="*/ 41253 h 41253"/>
                </a:gdLst>
                <a:ahLst/>
                <a:cxnLst>
                  <a:cxn ang="270">
                    <a:pos x="4934" y="0"/>
                  </a:cxn>
                  <a:cxn ang="90">
                    <a:pos x="7585" y="41253"/>
                  </a:cxn>
                  <a:cxn ang="180">
                    <a:pos x="0" y="21029"/>
                  </a:cxn>
                </a:cxnLst>
                <a:rect l="txL" t="txT" r="txR" b="txB"/>
                <a:pathLst>
                  <a:path w="21600" h="41253" fill="none">
                    <a:moveTo>
                      <a:pt x="4934" y="0"/>
                    </a:moveTo>
                    <a:arcTo wR="21600" hR="21600" stAng="-4607738" swAng="8774226"/>
                  </a:path>
                  <a:path w="21600" h="41253" stroke="0">
                    <a:moveTo>
                      <a:pt x="4934" y="0"/>
                    </a:moveTo>
                    <a:arcTo wR="21600" hR="21600" stAng="-4607738" swAng="8774226"/>
                    <a:lnTo>
                      <a:pt x="0" y="21029"/>
                    </a:lnTo>
                    <a:close/>
                  </a:path>
                </a:pathLst>
              </a:custGeom>
              <a:noFill/>
              <a:ln w="63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  <p:grpSp>
          <p:nvGrpSpPr>
            <p:cNvPr id="1898543" name="组合 1898542"/>
            <p:cNvGrpSpPr/>
            <p:nvPr/>
          </p:nvGrpSpPr>
          <p:grpSpPr>
            <a:xfrm>
              <a:off x="2866" y="2102"/>
              <a:ext cx="343" cy="456"/>
              <a:chOff x="478" y="2472"/>
              <a:chExt cx="344" cy="456"/>
            </a:xfrm>
          </p:grpSpPr>
          <p:sp>
            <p:nvSpPr>
              <p:cNvPr id="1898544" name="任意多边形 1898543"/>
              <p:cNvSpPr/>
              <p:nvPr/>
            </p:nvSpPr>
            <p:spPr>
              <a:xfrm>
                <a:off x="558" y="2536"/>
                <a:ext cx="224" cy="320"/>
              </a:xfrm>
              <a:custGeom>
                <a:avLst/>
                <a:gdLst/>
                <a:ahLst/>
                <a:cxnLst/>
                <a:pathLst>
                  <a:path w="224" h="320">
                    <a:moveTo>
                      <a:pt x="168" y="0"/>
                    </a:moveTo>
                    <a:lnTo>
                      <a:pt x="192" y="24"/>
                    </a:lnTo>
                    <a:lnTo>
                      <a:pt x="208" y="64"/>
                    </a:lnTo>
                    <a:lnTo>
                      <a:pt x="224" y="96"/>
                    </a:lnTo>
                    <a:lnTo>
                      <a:pt x="224" y="136"/>
                    </a:lnTo>
                    <a:lnTo>
                      <a:pt x="224" y="176"/>
                    </a:lnTo>
                    <a:lnTo>
                      <a:pt x="216" y="216"/>
                    </a:lnTo>
                    <a:lnTo>
                      <a:pt x="208" y="256"/>
                    </a:lnTo>
                    <a:lnTo>
                      <a:pt x="184" y="288"/>
                    </a:lnTo>
                    <a:lnTo>
                      <a:pt x="160" y="320"/>
                    </a:lnTo>
                    <a:lnTo>
                      <a:pt x="0" y="152"/>
                    </a:lnTo>
                    <a:lnTo>
                      <a:pt x="168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98545" name="椭圆 1898544"/>
              <p:cNvSpPr/>
              <p:nvPr/>
            </p:nvSpPr>
            <p:spPr>
              <a:xfrm>
                <a:off x="758" y="2628"/>
                <a:ext cx="32" cy="136"/>
              </a:xfrm>
              <a:prstGeom prst="ellipse">
                <a:avLst/>
              </a:prstGeom>
              <a:solidFill>
                <a:srgbClr val="000000"/>
              </a:solidFill>
              <a:ln w="127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98546" name="直接连接符 1898545"/>
              <p:cNvSpPr/>
              <p:nvPr/>
            </p:nvSpPr>
            <p:spPr>
              <a:xfrm flipV="1">
                <a:off x="478" y="2472"/>
                <a:ext cx="344" cy="224"/>
              </a:xfrm>
              <a:prstGeom prst="line">
                <a:avLst/>
              </a:prstGeom>
              <a:ln w="254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898547" name="直接连接符 1898546"/>
              <p:cNvSpPr/>
              <p:nvPr/>
            </p:nvSpPr>
            <p:spPr>
              <a:xfrm>
                <a:off x="481" y="2690"/>
                <a:ext cx="341" cy="238"/>
              </a:xfrm>
              <a:prstGeom prst="line">
                <a:avLst/>
              </a:prstGeom>
              <a:ln w="254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898548" name="任意多边形 1898547"/>
              <p:cNvSpPr/>
              <p:nvPr/>
            </p:nvSpPr>
            <p:spPr>
              <a:xfrm>
                <a:off x="722" y="2526"/>
                <a:ext cx="68" cy="351"/>
              </a:xfrm>
              <a:custGeom>
                <a:avLst/>
                <a:gdLst>
                  <a:gd name="txL" fmla="*/ 0 w 21600"/>
                  <a:gd name="txT" fmla="*/ 0 h 41253"/>
                  <a:gd name="txR" fmla="*/ 21600 w 21600"/>
                  <a:gd name="txB" fmla="*/ 41253 h 41253"/>
                </a:gdLst>
                <a:ahLst/>
                <a:cxnLst>
                  <a:cxn ang="270">
                    <a:pos x="4934" y="0"/>
                  </a:cxn>
                  <a:cxn ang="90">
                    <a:pos x="7585" y="41253"/>
                  </a:cxn>
                  <a:cxn ang="180">
                    <a:pos x="0" y="21029"/>
                  </a:cxn>
                </a:cxnLst>
                <a:rect l="txL" t="txT" r="txR" b="txB"/>
                <a:pathLst>
                  <a:path w="21600" h="41253" fill="none">
                    <a:moveTo>
                      <a:pt x="4934" y="0"/>
                    </a:moveTo>
                    <a:arcTo wR="21600" hR="21600" stAng="-4607738" swAng="8774226"/>
                  </a:path>
                  <a:path w="21600" h="41253" stroke="0">
                    <a:moveTo>
                      <a:pt x="4934" y="0"/>
                    </a:moveTo>
                    <a:arcTo wR="21600" hR="21600" stAng="-4607738" swAng="8774226"/>
                    <a:lnTo>
                      <a:pt x="0" y="21029"/>
                    </a:lnTo>
                    <a:close/>
                  </a:path>
                </a:pathLst>
              </a:custGeom>
              <a:noFill/>
              <a:ln w="63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/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" name="日期占位符 2"/>
          <p:cNvSpPr/>
          <p:nvPr>
            <p:ph type="dt" sz="half" idx="10"/>
          </p:nvPr>
        </p:nvSpPr>
        <p:spPr/>
        <p:txBody>
          <a:bodyPr/>
          <a:p>
            <a:pPr lvl="0"/>
            <a:fld id="{BB962C8B-B14F-4D97-AF65-F5344CB8AC3E}" type="datetime2">
              <a:rPr lang="zh-CN" altLang="en-US" dirty="0"/>
            </a:fld>
            <a:endParaRPr lang="zh-CN" altLang="en-US" dirty="0"/>
          </a:p>
        </p:txBody>
      </p:sp>
      <p:sp>
        <p:nvSpPr>
          <p:cNvPr id="1899522" name="标题 1899521"/>
          <p:cNvSpPr>
            <a:spLocks noGrp="1"/>
          </p:cNvSpPr>
          <p:nvPr>
            <p:ph type="title"/>
          </p:nvPr>
        </p:nvSpPr>
        <p:spPr>
          <a:ln/>
        </p:spPr>
        <p:txBody>
          <a:bodyPr anchor="b" anchorCtr="0"/>
          <a:p>
            <a:endParaRPr dirty="0"/>
          </a:p>
        </p:txBody>
      </p:sp>
      <p:grpSp>
        <p:nvGrpSpPr>
          <p:cNvPr id="1899608" name="组合 1899607"/>
          <p:cNvGrpSpPr/>
          <p:nvPr/>
        </p:nvGrpSpPr>
        <p:grpSpPr>
          <a:xfrm>
            <a:off x="827088" y="1196975"/>
            <a:ext cx="6985000" cy="4867275"/>
            <a:chOff x="1538" y="1520"/>
            <a:chExt cx="3107" cy="2432"/>
          </a:xfrm>
        </p:grpSpPr>
        <p:sp>
          <p:nvSpPr>
            <p:cNvPr id="1899524" name="矩形 1899523"/>
            <p:cNvSpPr/>
            <p:nvPr/>
          </p:nvSpPr>
          <p:spPr>
            <a:xfrm>
              <a:off x="1715" y="3528"/>
              <a:ext cx="688" cy="160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>
              <a:spAutoFit/>
            </a:bodyPr>
            <a:lstStyle>
              <a:lvl1pPr marL="469900" lvl="0" indent="-469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黑体" panose="02010609060101010101" pitchFamily="2" charset="-122"/>
                </a:defRPr>
              </a:lvl1pPr>
              <a:lvl2pPr marL="908050" lvl="1" indent="-436245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2pPr>
              <a:lvl3pPr marL="1304925" lvl="2" indent="-39497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3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楷体_GB2312" pitchFamily="49" charset="-122"/>
                </a:defRPr>
              </a:lvl3pPr>
              <a:lvl4pPr marL="1694180" lvl="3" indent="-3873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4pPr>
              <a:lvl5pPr marL="2094230" lvl="4" indent="-398780" algn="l" defTabSz="914400" rtl="0" eaLnBrk="1" fontAlgn="base" latinLnBrk="0" hangingPunct="1">
                <a:lnSpc>
                  <a:spcPct val="10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5pPr>
            </a:lstStyle>
            <a:p>
              <a:pPr marL="168275" lvl="0" indent="-168275" algn="ctr" defTabSz="914400">
                <a:tabLst>
                  <a:tab pos="8521700" algn="r"/>
                </a:tabLst>
              </a:pPr>
              <a:r>
                <a:rPr lang="zh-CN" altLang="de-DE" sz="2100" b="0" dirty="0">
                  <a:latin typeface="Arial" panose="020B0604020202020204" pitchFamily="34" charset="0"/>
                </a:rPr>
                <a:t>…</a:t>
              </a:r>
              <a:endParaRPr lang="zh-CN" altLang="de-DE" sz="2100" b="0" dirty="0"/>
            </a:p>
          </p:txBody>
        </p:sp>
        <p:sp>
          <p:nvSpPr>
            <p:cNvPr id="1899525" name="任意多边形 1899524"/>
            <p:cNvSpPr/>
            <p:nvPr/>
          </p:nvSpPr>
          <p:spPr>
            <a:xfrm>
              <a:off x="1719" y="2932"/>
              <a:ext cx="758" cy="544"/>
            </a:xfrm>
            <a:custGeom>
              <a:avLst/>
              <a:gdLst/>
              <a:ahLst/>
              <a:cxnLst/>
              <a:pathLst>
                <a:path w="757" h="544">
                  <a:moveTo>
                    <a:pt x="262" y="82"/>
                  </a:moveTo>
                  <a:lnTo>
                    <a:pt x="262" y="158"/>
                  </a:lnTo>
                  <a:lnTo>
                    <a:pt x="275" y="158"/>
                  </a:lnTo>
                  <a:lnTo>
                    <a:pt x="275" y="516"/>
                  </a:lnTo>
                  <a:lnTo>
                    <a:pt x="0" y="482"/>
                  </a:lnTo>
                  <a:lnTo>
                    <a:pt x="0" y="503"/>
                  </a:lnTo>
                  <a:lnTo>
                    <a:pt x="303" y="544"/>
                  </a:lnTo>
                  <a:lnTo>
                    <a:pt x="303" y="158"/>
                  </a:lnTo>
                  <a:lnTo>
                    <a:pt x="716" y="62"/>
                  </a:lnTo>
                  <a:lnTo>
                    <a:pt x="716" y="406"/>
                  </a:lnTo>
                  <a:lnTo>
                    <a:pt x="482" y="386"/>
                  </a:lnTo>
                  <a:lnTo>
                    <a:pt x="482" y="399"/>
                  </a:lnTo>
                  <a:lnTo>
                    <a:pt x="744" y="434"/>
                  </a:lnTo>
                  <a:lnTo>
                    <a:pt x="744" y="62"/>
                  </a:lnTo>
                  <a:lnTo>
                    <a:pt x="757" y="55"/>
                  </a:lnTo>
                  <a:lnTo>
                    <a:pt x="757" y="0"/>
                  </a:lnTo>
                  <a:lnTo>
                    <a:pt x="289" y="76"/>
                  </a:lnTo>
                  <a:lnTo>
                    <a:pt x="262" y="82"/>
                  </a:lnTo>
                  <a:lnTo>
                    <a:pt x="262" y="82"/>
                  </a:lnTo>
                  <a:close/>
                </a:path>
              </a:pathLst>
            </a:custGeom>
            <a:solidFill>
              <a:srgbClr val="999999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9526" name="任意多边形 1899525"/>
            <p:cNvSpPr/>
            <p:nvPr/>
          </p:nvSpPr>
          <p:spPr>
            <a:xfrm>
              <a:off x="1719" y="2932"/>
              <a:ext cx="758" cy="544"/>
            </a:xfrm>
            <a:custGeom>
              <a:avLst/>
              <a:gdLst/>
              <a:ahLst/>
              <a:cxnLst/>
              <a:pathLst>
                <a:path w="757" h="544">
                  <a:moveTo>
                    <a:pt x="262" y="82"/>
                  </a:moveTo>
                  <a:lnTo>
                    <a:pt x="262" y="158"/>
                  </a:lnTo>
                  <a:lnTo>
                    <a:pt x="275" y="158"/>
                  </a:lnTo>
                  <a:lnTo>
                    <a:pt x="275" y="516"/>
                  </a:lnTo>
                  <a:lnTo>
                    <a:pt x="0" y="482"/>
                  </a:lnTo>
                  <a:lnTo>
                    <a:pt x="0" y="503"/>
                  </a:lnTo>
                  <a:lnTo>
                    <a:pt x="303" y="544"/>
                  </a:lnTo>
                  <a:lnTo>
                    <a:pt x="303" y="158"/>
                  </a:lnTo>
                  <a:lnTo>
                    <a:pt x="716" y="62"/>
                  </a:lnTo>
                  <a:lnTo>
                    <a:pt x="716" y="406"/>
                  </a:lnTo>
                  <a:lnTo>
                    <a:pt x="482" y="386"/>
                  </a:lnTo>
                  <a:lnTo>
                    <a:pt x="482" y="399"/>
                  </a:lnTo>
                  <a:lnTo>
                    <a:pt x="744" y="434"/>
                  </a:lnTo>
                  <a:lnTo>
                    <a:pt x="744" y="62"/>
                  </a:lnTo>
                  <a:lnTo>
                    <a:pt x="757" y="55"/>
                  </a:lnTo>
                  <a:lnTo>
                    <a:pt x="757" y="0"/>
                  </a:lnTo>
                  <a:lnTo>
                    <a:pt x="289" y="76"/>
                  </a:lnTo>
                  <a:lnTo>
                    <a:pt x="262" y="82"/>
                  </a:lnTo>
                  <a:close/>
                </a:path>
              </a:pathLst>
            </a:custGeom>
            <a:noFill/>
            <a:ln w="11113" cap="flat" cmpd="sng">
              <a:solidFill>
                <a:srgbClr val="999999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9527" name="任意多边形 1899526"/>
            <p:cNvSpPr/>
            <p:nvPr/>
          </p:nvSpPr>
          <p:spPr>
            <a:xfrm>
              <a:off x="2552" y="3008"/>
              <a:ext cx="848" cy="613"/>
            </a:xfrm>
            <a:custGeom>
              <a:avLst/>
              <a:gdLst/>
              <a:ahLst/>
              <a:cxnLst/>
              <a:pathLst>
                <a:path w="847" h="613">
                  <a:moveTo>
                    <a:pt x="303" y="89"/>
                  </a:moveTo>
                  <a:lnTo>
                    <a:pt x="303" y="179"/>
                  </a:lnTo>
                  <a:lnTo>
                    <a:pt x="317" y="179"/>
                  </a:lnTo>
                  <a:lnTo>
                    <a:pt x="317" y="585"/>
                  </a:lnTo>
                  <a:lnTo>
                    <a:pt x="7" y="551"/>
                  </a:lnTo>
                  <a:lnTo>
                    <a:pt x="0" y="571"/>
                  </a:lnTo>
                  <a:lnTo>
                    <a:pt x="338" y="613"/>
                  </a:lnTo>
                  <a:lnTo>
                    <a:pt x="338" y="179"/>
                  </a:lnTo>
                  <a:lnTo>
                    <a:pt x="806" y="75"/>
                  </a:lnTo>
                  <a:lnTo>
                    <a:pt x="806" y="461"/>
                  </a:lnTo>
                  <a:lnTo>
                    <a:pt x="551" y="434"/>
                  </a:lnTo>
                  <a:lnTo>
                    <a:pt x="551" y="447"/>
                  </a:lnTo>
                  <a:lnTo>
                    <a:pt x="834" y="489"/>
                  </a:lnTo>
                  <a:lnTo>
                    <a:pt x="834" y="68"/>
                  </a:lnTo>
                  <a:lnTo>
                    <a:pt x="847" y="62"/>
                  </a:lnTo>
                  <a:lnTo>
                    <a:pt x="847" y="0"/>
                  </a:lnTo>
                  <a:lnTo>
                    <a:pt x="324" y="82"/>
                  </a:lnTo>
                  <a:lnTo>
                    <a:pt x="303" y="89"/>
                  </a:lnTo>
                  <a:lnTo>
                    <a:pt x="303" y="89"/>
                  </a:lnTo>
                  <a:close/>
                </a:path>
              </a:pathLst>
            </a:custGeom>
            <a:solidFill>
              <a:srgbClr val="999999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9528" name="任意多边形 1899527"/>
            <p:cNvSpPr/>
            <p:nvPr/>
          </p:nvSpPr>
          <p:spPr>
            <a:xfrm>
              <a:off x="2552" y="3008"/>
              <a:ext cx="848" cy="613"/>
            </a:xfrm>
            <a:custGeom>
              <a:avLst/>
              <a:gdLst/>
              <a:ahLst/>
              <a:cxnLst/>
              <a:pathLst>
                <a:path w="847" h="613">
                  <a:moveTo>
                    <a:pt x="303" y="89"/>
                  </a:moveTo>
                  <a:lnTo>
                    <a:pt x="303" y="179"/>
                  </a:lnTo>
                  <a:lnTo>
                    <a:pt x="317" y="179"/>
                  </a:lnTo>
                  <a:lnTo>
                    <a:pt x="317" y="585"/>
                  </a:lnTo>
                  <a:lnTo>
                    <a:pt x="7" y="551"/>
                  </a:lnTo>
                  <a:lnTo>
                    <a:pt x="0" y="571"/>
                  </a:lnTo>
                  <a:lnTo>
                    <a:pt x="338" y="613"/>
                  </a:lnTo>
                  <a:lnTo>
                    <a:pt x="338" y="179"/>
                  </a:lnTo>
                  <a:lnTo>
                    <a:pt x="806" y="75"/>
                  </a:lnTo>
                  <a:lnTo>
                    <a:pt x="806" y="461"/>
                  </a:lnTo>
                  <a:lnTo>
                    <a:pt x="551" y="434"/>
                  </a:lnTo>
                  <a:lnTo>
                    <a:pt x="551" y="447"/>
                  </a:lnTo>
                  <a:lnTo>
                    <a:pt x="834" y="489"/>
                  </a:lnTo>
                  <a:lnTo>
                    <a:pt x="834" y="68"/>
                  </a:lnTo>
                  <a:lnTo>
                    <a:pt x="847" y="62"/>
                  </a:lnTo>
                  <a:lnTo>
                    <a:pt x="847" y="0"/>
                  </a:lnTo>
                  <a:lnTo>
                    <a:pt x="324" y="82"/>
                  </a:lnTo>
                  <a:lnTo>
                    <a:pt x="303" y="89"/>
                  </a:lnTo>
                  <a:close/>
                </a:path>
              </a:pathLst>
            </a:custGeom>
            <a:noFill/>
            <a:ln w="11113" cap="flat" cmpd="sng">
              <a:solidFill>
                <a:srgbClr val="999999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9529" name="任意多边形 1899528"/>
            <p:cNvSpPr/>
            <p:nvPr/>
          </p:nvSpPr>
          <p:spPr>
            <a:xfrm>
              <a:off x="2435" y="1547"/>
              <a:ext cx="572" cy="1096"/>
            </a:xfrm>
            <a:custGeom>
              <a:avLst/>
              <a:gdLst/>
              <a:ahLst/>
              <a:cxnLst/>
              <a:pathLst>
                <a:path w="572" h="1096">
                  <a:moveTo>
                    <a:pt x="97" y="476"/>
                  </a:moveTo>
                  <a:lnTo>
                    <a:pt x="110" y="469"/>
                  </a:lnTo>
                  <a:lnTo>
                    <a:pt x="117" y="469"/>
                  </a:lnTo>
                  <a:lnTo>
                    <a:pt x="124" y="469"/>
                  </a:lnTo>
                  <a:lnTo>
                    <a:pt x="131" y="462"/>
                  </a:lnTo>
                  <a:lnTo>
                    <a:pt x="138" y="455"/>
                  </a:lnTo>
                  <a:lnTo>
                    <a:pt x="145" y="455"/>
                  </a:lnTo>
                  <a:lnTo>
                    <a:pt x="152" y="448"/>
                  </a:lnTo>
                  <a:lnTo>
                    <a:pt x="159" y="441"/>
                  </a:lnTo>
                  <a:lnTo>
                    <a:pt x="159" y="434"/>
                  </a:lnTo>
                  <a:lnTo>
                    <a:pt x="172" y="427"/>
                  </a:lnTo>
                  <a:lnTo>
                    <a:pt x="172" y="421"/>
                  </a:lnTo>
                  <a:lnTo>
                    <a:pt x="172" y="414"/>
                  </a:lnTo>
                  <a:lnTo>
                    <a:pt x="186" y="407"/>
                  </a:lnTo>
                  <a:lnTo>
                    <a:pt x="186" y="400"/>
                  </a:lnTo>
                  <a:lnTo>
                    <a:pt x="193" y="393"/>
                  </a:lnTo>
                  <a:lnTo>
                    <a:pt x="193" y="386"/>
                  </a:lnTo>
                  <a:lnTo>
                    <a:pt x="193" y="379"/>
                  </a:lnTo>
                  <a:lnTo>
                    <a:pt x="200" y="372"/>
                  </a:lnTo>
                  <a:lnTo>
                    <a:pt x="200" y="365"/>
                  </a:lnTo>
                  <a:lnTo>
                    <a:pt x="207" y="359"/>
                  </a:lnTo>
                  <a:lnTo>
                    <a:pt x="207" y="345"/>
                  </a:lnTo>
                  <a:lnTo>
                    <a:pt x="207" y="338"/>
                  </a:lnTo>
                  <a:lnTo>
                    <a:pt x="214" y="331"/>
                  </a:lnTo>
                  <a:lnTo>
                    <a:pt x="214" y="324"/>
                  </a:lnTo>
                  <a:lnTo>
                    <a:pt x="214" y="324"/>
                  </a:lnTo>
                  <a:lnTo>
                    <a:pt x="214" y="310"/>
                  </a:lnTo>
                  <a:lnTo>
                    <a:pt x="214" y="303"/>
                  </a:lnTo>
                  <a:lnTo>
                    <a:pt x="207" y="297"/>
                  </a:lnTo>
                  <a:lnTo>
                    <a:pt x="207" y="290"/>
                  </a:lnTo>
                  <a:lnTo>
                    <a:pt x="207" y="283"/>
                  </a:lnTo>
                  <a:lnTo>
                    <a:pt x="200" y="276"/>
                  </a:lnTo>
                  <a:lnTo>
                    <a:pt x="200" y="269"/>
                  </a:lnTo>
                  <a:lnTo>
                    <a:pt x="207" y="269"/>
                  </a:lnTo>
                  <a:lnTo>
                    <a:pt x="214" y="262"/>
                  </a:lnTo>
                  <a:lnTo>
                    <a:pt x="221" y="262"/>
                  </a:lnTo>
                  <a:lnTo>
                    <a:pt x="227" y="262"/>
                  </a:lnTo>
                  <a:lnTo>
                    <a:pt x="234" y="262"/>
                  </a:lnTo>
                  <a:lnTo>
                    <a:pt x="241" y="255"/>
                  </a:lnTo>
                  <a:lnTo>
                    <a:pt x="248" y="248"/>
                  </a:lnTo>
                  <a:lnTo>
                    <a:pt x="255" y="248"/>
                  </a:lnTo>
                  <a:lnTo>
                    <a:pt x="262" y="248"/>
                  </a:lnTo>
                  <a:lnTo>
                    <a:pt x="269" y="242"/>
                  </a:lnTo>
                  <a:lnTo>
                    <a:pt x="269" y="235"/>
                  </a:lnTo>
                  <a:lnTo>
                    <a:pt x="276" y="228"/>
                  </a:lnTo>
                  <a:lnTo>
                    <a:pt x="283" y="228"/>
                  </a:lnTo>
                  <a:lnTo>
                    <a:pt x="289" y="221"/>
                  </a:lnTo>
                  <a:lnTo>
                    <a:pt x="289" y="214"/>
                  </a:lnTo>
                  <a:lnTo>
                    <a:pt x="289" y="207"/>
                  </a:lnTo>
                  <a:lnTo>
                    <a:pt x="296" y="207"/>
                  </a:lnTo>
                  <a:lnTo>
                    <a:pt x="296" y="200"/>
                  </a:lnTo>
                  <a:lnTo>
                    <a:pt x="303" y="193"/>
                  </a:lnTo>
                  <a:lnTo>
                    <a:pt x="303" y="186"/>
                  </a:lnTo>
                  <a:lnTo>
                    <a:pt x="303" y="180"/>
                  </a:lnTo>
                  <a:lnTo>
                    <a:pt x="303" y="173"/>
                  </a:lnTo>
                  <a:lnTo>
                    <a:pt x="303" y="173"/>
                  </a:lnTo>
                  <a:lnTo>
                    <a:pt x="303" y="166"/>
                  </a:lnTo>
                  <a:lnTo>
                    <a:pt x="303" y="159"/>
                  </a:lnTo>
                  <a:lnTo>
                    <a:pt x="303" y="152"/>
                  </a:lnTo>
                  <a:lnTo>
                    <a:pt x="303" y="145"/>
                  </a:lnTo>
                  <a:lnTo>
                    <a:pt x="303" y="138"/>
                  </a:lnTo>
                  <a:lnTo>
                    <a:pt x="303" y="131"/>
                  </a:lnTo>
                  <a:lnTo>
                    <a:pt x="303" y="124"/>
                  </a:lnTo>
                  <a:lnTo>
                    <a:pt x="303" y="118"/>
                  </a:lnTo>
                  <a:lnTo>
                    <a:pt x="303" y="111"/>
                  </a:lnTo>
                  <a:lnTo>
                    <a:pt x="310" y="111"/>
                  </a:lnTo>
                  <a:lnTo>
                    <a:pt x="317" y="111"/>
                  </a:lnTo>
                  <a:lnTo>
                    <a:pt x="324" y="111"/>
                  </a:lnTo>
                  <a:lnTo>
                    <a:pt x="324" y="111"/>
                  </a:lnTo>
                  <a:lnTo>
                    <a:pt x="331" y="111"/>
                  </a:lnTo>
                  <a:lnTo>
                    <a:pt x="338" y="111"/>
                  </a:lnTo>
                  <a:lnTo>
                    <a:pt x="345" y="104"/>
                  </a:lnTo>
                  <a:lnTo>
                    <a:pt x="345" y="104"/>
                  </a:lnTo>
                  <a:lnTo>
                    <a:pt x="351" y="97"/>
                  </a:lnTo>
                  <a:lnTo>
                    <a:pt x="365" y="97"/>
                  </a:lnTo>
                  <a:lnTo>
                    <a:pt x="365" y="97"/>
                  </a:lnTo>
                  <a:lnTo>
                    <a:pt x="365" y="97"/>
                  </a:lnTo>
                  <a:lnTo>
                    <a:pt x="372" y="90"/>
                  </a:lnTo>
                  <a:lnTo>
                    <a:pt x="379" y="90"/>
                  </a:lnTo>
                  <a:lnTo>
                    <a:pt x="379" y="83"/>
                  </a:lnTo>
                  <a:lnTo>
                    <a:pt x="386" y="76"/>
                  </a:lnTo>
                  <a:lnTo>
                    <a:pt x="386" y="76"/>
                  </a:lnTo>
                  <a:lnTo>
                    <a:pt x="393" y="76"/>
                  </a:lnTo>
                  <a:lnTo>
                    <a:pt x="400" y="69"/>
                  </a:lnTo>
                  <a:lnTo>
                    <a:pt x="400" y="62"/>
                  </a:lnTo>
                  <a:lnTo>
                    <a:pt x="400" y="56"/>
                  </a:lnTo>
                  <a:lnTo>
                    <a:pt x="406" y="56"/>
                  </a:lnTo>
                  <a:lnTo>
                    <a:pt x="406" y="49"/>
                  </a:lnTo>
                  <a:lnTo>
                    <a:pt x="406" y="42"/>
                  </a:lnTo>
                  <a:lnTo>
                    <a:pt x="413" y="42"/>
                  </a:lnTo>
                  <a:lnTo>
                    <a:pt x="413" y="35"/>
                  </a:lnTo>
                  <a:lnTo>
                    <a:pt x="406" y="28"/>
                  </a:lnTo>
                  <a:lnTo>
                    <a:pt x="406" y="21"/>
                  </a:lnTo>
                  <a:lnTo>
                    <a:pt x="406" y="21"/>
                  </a:lnTo>
                  <a:lnTo>
                    <a:pt x="413" y="21"/>
                  </a:lnTo>
                  <a:lnTo>
                    <a:pt x="420" y="21"/>
                  </a:lnTo>
                  <a:lnTo>
                    <a:pt x="420" y="21"/>
                  </a:lnTo>
                  <a:lnTo>
                    <a:pt x="427" y="21"/>
                  </a:lnTo>
                  <a:lnTo>
                    <a:pt x="434" y="21"/>
                  </a:lnTo>
                  <a:lnTo>
                    <a:pt x="441" y="21"/>
                  </a:lnTo>
                  <a:lnTo>
                    <a:pt x="441" y="21"/>
                  </a:lnTo>
                  <a:lnTo>
                    <a:pt x="448" y="21"/>
                  </a:lnTo>
                  <a:lnTo>
                    <a:pt x="455" y="21"/>
                  </a:lnTo>
                  <a:lnTo>
                    <a:pt x="455" y="21"/>
                  </a:lnTo>
                  <a:lnTo>
                    <a:pt x="455" y="21"/>
                  </a:lnTo>
                  <a:lnTo>
                    <a:pt x="462" y="21"/>
                  </a:lnTo>
                  <a:lnTo>
                    <a:pt x="462" y="14"/>
                  </a:lnTo>
                  <a:lnTo>
                    <a:pt x="468" y="14"/>
                  </a:lnTo>
                  <a:lnTo>
                    <a:pt x="468" y="7"/>
                  </a:lnTo>
                  <a:lnTo>
                    <a:pt x="475" y="7"/>
                  </a:lnTo>
                  <a:lnTo>
                    <a:pt x="475" y="0"/>
                  </a:lnTo>
                  <a:lnTo>
                    <a:pt x="475" y="0"/>
                  </a:lnTo>
                  <a:lnTo>
                    <a:pt x="482" y="0"/>
                  </a:lnTo>
                  <a:lnTo>
                    <a:pt x="489" y="0"/>
                  </a:lnTo>
                  <a:lnTo>
                    <a:pt x="496" y="0"/>
                  </a:lnTo>
                  <a:lnTo>
                    <a:pt x="503" y="0"/>
                  </a:lnTo>
                  <a:lnTo>
                    <a:pt x="510" y="0"/>
                  </a:lnTo>
                  <a:lnTo>
                    <a:pt x="517" y="7"/>
                  </a:lnTo>
                  <a:lnTo>
                    <a:pt x="517" y="7"/>
                  </a:lnTo>
                  <a:lnTo>
                    <a:pt x="524" y="14"/>
                  </a:lnTo>
                  <a:lnTo>
                    <a:pt x="530" y="14"/>
                  </a:lnTo>
                  <a:lnTo>
                    <a:pt x="530" y="21"/>
                  </a:lnTo>
                  <a:lnTo>
                    <a:pt x="530" y="21"/>
                  </a:lnTo>
                  <a:lnTo>
                    <a:pt x="537" y="21"/>
                  </a:lnTo>
                  <a:lnTo>
                    <a:pt x="544" y="21"/>
                  </a:lnTo>
                  <a:lnTo>
                    <a:pt x="544" y="28"/>
                  </a:lnTo>
                  <a:lnTo>
                    <a:pt x="551" y="35"/>
                  </a:lnTo>
                  <a:lnTo>
                    <a:pt x="551" y="42"/>
                  </a:lnTo>
                  <a:lnTo>
                    <a:pt x="551" y="42"/>
                  </a:lnTo>
                  <a:lnTo>
                    <a:pt x="551" y="49"/>
                  </a:lnTo>
                  <a:lnTo>
                    <a:pt x="551" y="56"/>
                  </a:lnTo>
                  <a:lnTo>
                    <a:pt x="551" y="56"/>
                  </a:lnTo>
                  <a:lnTo>
                    <a:pt x="544" y="56"/>
                  </a:lnTo>
                  <a:lnTo>
                    <a:pt x="544" y="62"/>
                  </a:lnTo>
                  <a:lnTo>
                    <a:pt x="544" y="69"/>
                  </a:lnTo>
                  <a:lnTo>
                    <a:pt x="537" y="69"/>
                  </a:lnTo>
                  <a:lnTo>
                    <a:pt x="544" y="76"/>
                  </a:lnTo>
                  <a:lnTo>
                    <a:pt x="551" y="76"/>
                  </a:lnTo>
                  <a:lnTo>
                    <a:pt x="551" y="83"/>
                  </a:lnTo>
                  <a:lnTo>
                    <a:pt x="551" y="90"/>
                  </a:lnTo>
                  <a:lnTo>
                    <a:pt x="558" y="90"/>
                  </a:lnTo>
                  <a:lnTo>
                    <a:pt x="558" y="97"/>
                  </a:lnTo>
                  <a:lnTo>
                    <a:pt x="565" y="97"/>
                  </a:lnTo>
                  <a:lnTo>
                    <a:pt x="565" y="104"/>
                  </a:lnTo>
                  <a:lnTo>
                    <a:pt x="565" y="111"/>
                  </a:lnTo>
                  <a:lnTo>
                    <a:pt x="572" y="111"/>
                  </a:lnTo>
                  <a:lnTo>
                    <a:pt x="572" y="118"/>
                  </a:lnTo>
                  <a:lnTo>
                    <a:pt x="572" y="124"/>
                  </a:lnTo>
                  <a:lnTo>
                    <a:pt x="572" y="131"/>
                  </a:lnTo>
                  <a:lnTo>
                    <a:pt x="572" y="131"/>
                  </a:lnTo>
                  <a:lnTo>
                    <a:pt x="572" y="138"/>
                  </a:lnTo>
                  <a:lnTo>
                    <a:pt x="572" y="145"/>
                  </a:lnTo>
                  <a:lnTo>
                    <a:pt x="572" y="152"/>
                  </a:lnTo>
                  <a:lnTo>
                    <a:pt x="572" y="152"/>
                  </a:lnTo>
                  <a:lnTo>
                    <a:pt x="572" y="159"/>
                  </a:lnTo>
                  <a:lnTo>
                    <a:pt x="572" y="166"/>
                  </a:lnTo>
                  <a:lnTo>
                    <a:pt x="572" y="173"/>
                  </a:lnTo>
                  <a:lnTo>
                    <a:pt x="565" y="173"/>
                  </a:lnTo>
                  <a:lnTo>
                    <a:pt x="565" y="180"/>
                  </a:lnTo>
                  <a:lnTo>
                    <a:pt x="565" y="186"/>
                  </a:lnTo>
                  <a:lnTo>
                    <a:pt x="558" y="186"/>
                  </a:lnTo>
                  <a:lnTo>
                    <a:pt x="558" y="193"/>
                  </a:lnTo>
                  <a:lnTo>
                    <a:pt x="551" y="200"/>
                  </a:lnTo>
                  <a:lnTo>
                    <a:pt x="551" y="207"/>
                  </a:lnTo>
                  <a:lnTo>
                    <a:pt x="551" y="207"/>
                  </a:lnTo>
                  <a:lnTo>
                    <a:pt x="551" y="214"/>
                  </a:lnTo>
                  <a:lnTo>
                    <a:pt x="551" y="221"/>
                  </a:lnTo>
                  <a:lnTo>
                    <a:pt x="558" y="228"/>
                  </a:lnTo>
                  <a:lnTo>
                    <a:pt x="565" y="228"/>
                  </a:lnTo>
                  <a:lnTo>
                    <a:pt x="565" y="235"/>
                  </a:lnTo>
                  <a:lnTo>
                    <a:pt x="572" y="242"/>
                  </a:lnTo>
                  <a:lnTo>
                    <a:pt x="572" y="248"/>
                  </a:lnTo>
                  <a:lnTo>
                    <a:pt x="572" y="255"/>
                  </a:lnTo>
                  <a:lnTo>
                    <a:pt x="572" y="262"/>
                  </a:lnTo>
                  <a:lnTo>
                    <a:pt x="572" y="262"/>
                  </a:lnTo>
                  <a:lnTo>
                    <a:pt x="572" y="269"/>
                  </a:lnTo>
                  <a:lnTo>
                    <a:pt x="572" y="276"/>
                  </a:lnTo>
                  <a:lnTo>
                    <a:pt x="572" y="283"/>
                  </a:lnTo>
                  <a:lnTo>
                    <a:pt x="572" y="290"/>
                  </a:lnTo>
                  <a:lnTo>
                    <a:pt x="572" y="297"/>
                  </a:lnTo>
                  <a:lnTo>
                    <a:pt x="572" y="303"/>
                  </a:lnTo>
                  <a:lnTo>
                    <a:pt x="572" y="310"/>
                  </a:lnTo>
                  <a:lnTo>
                    <a:pt x="572" y="317"/>
                  </a:lnTo>
                  <a:lnTo>
                    <a:pt x="565" y="324"/>
                  </a:lnTo>
                  <a:lnTo>
                    <a:pt x="565" y="324"/>
                  </a:lnTo>
                  <a:lnTo>
                    <a:pt x="558" y="338"/>
                  </a:lnTo>
                  <a:lnTo>
                    <a:pt x="558" y="338"/>
                  </a:lnTo>
                  <a:lnTo>
                    <a:pt x="551" y="345"/>
                  </a:lnTo>
                  <a:lnTo>
                    <a:pt x="551" y="352"/>
                  </a:lnTo>
                  <a:lnTo>
                    <a:pt x="551" y="359"/>
                  </a:lnTo>
                  <a:lnTo>
                    <a:pt x="544" y="365"/>
                  </a:lnTo>
                  <a:lnTo>
                    <a:pt x="537" y="372"/>
                  </a:lnTo>
                  <a:lnTo>
                    <a:pt x="530" y="379"/>
                  </a:lnTo>
                  <a:lnTo>
                    <a:pt x="530" y="379"/>
                  </a:lnTo>
                  <a:lnTo>
                    <a:pt x="524" y="386"/>
                  </a:lnTo>
                  <a:lnTo>
                    <a:pt x="517" y="393"/>
                  </a:lnTo>
                  <a:lnTo>
                    <a:pt x="517" y="393"/>
                  </a:lnTo>
                  <a:lnTo>
                    <a:pt x="517" y="407"/>
                  </a:lnTo>
                  <a:lnTo>
                    <a:pt x="517" y="414"/>
                  </a:lnTo>
                  <a:lnTo>
                    <a:pt x="524" y="421"/>
                  </a:lnTo>
                  <a:lnTo>
                    <a:pt x="524" y="427"/>
                  </a:lnTo>
                  <a:lnTo>
                    <a:pt x="524" y="434"/>
                  </a:lnTo>
                  <a:lnTo>
                    <a:pt x="530" y="441"/>
                  </a:lnTo>
                  <a:lnTo>
                    <a:pt x="530" y="448"/>
                  </a:lnTo>
                  <a:lnTo>
                    <a:pt x="530" y="455"/>
                  </a:lnTo>
                  <a:lnTo>
                    <a:pt x="530" y="462"/>
                  </a:lnTo>
                  <a:lnTo>
                    <a:pt x="530" y="469"/>
                  </a:lnTo>
                  <a:lnTo>
                    <a:pt x="530" y="476"/>
                  </a:lnTo>
                  <a:lnTo>
                    <a:pt x="530" y="489"/>
                  </a:lnTo>
                  <a:lnTo>
                    <a:pt x="524" y="489"/>
                  </a:lnTo>
                  <a:lnTo>
                    <a:pt x="524" y="496"/>
                  </a:lnTo>
                  <a:lnTo>
                    <a:pt x="524" y="510"/>
                  </a:lnTo>
                  <a:lnTo>
                    <a:pt x="517" y="510"/>
                  </a:lnTo>
                  <a:lnTo>
                    <a:pt x="517" y="524"/>
                  </a:lnTo>
                  <a:lnTo>
                    <a:pt x="517" y="531"/>
                  </a:lnTo>
                  <a:lnTo>
                    <a:pt x="517" y="538"/>
                  </a:lnTo>
                  <a:lnTo>
                    <a:pt x="510" y="545"/>
                  </a:lnTo>
                  <a:lnTo>
                    <a:pt x="503" y="545"/>
                  </a:lnTo>
                  <a:lnTo>
                    <a:pt x="496" y="551"/>
                  </a:lnTo>
                  <a:lnTo>
                    <a:pt x="496" y="565"/>
                  </a:lnTo>
                  <a:lnTo>
                    <a:pt x="496" y="565"/>
                  </a:lnTo>
                  <a:lnTo>
                    <a:pt x="489" y="572"/>
                  </a:lnTo>
                  <a:lnTo>
                    <a:pt x="482" y="579"/>
                  </a:lnTo>
                  <a:lnTo>
                    <a:pt x="475" y="586"/>
                  </a:lnTo>
                  <a:lnTo>
                    <a:pt x="468" y="593"/>
                  </a:lnTo>
                  <a:lnTo>
                    <a:pt x="462" y="600"/>
                  </a:lnTo>
                  <a:lnTo>
                    <a:pt x="455" y="600"/>
                  </a:lnTo>
                  <a:lnTo>
                    <a:pt x="455" y="607"/>
                  </a:lnTo>
                  <a:lnTo>
                    <a:pt x="441" y="613"/>
                  </a:lnTo>
                  <a:lnTo>
                    <a:pt x="448" y="620"/>
                  </a:lnTo>
                  <a:lnTo>
                    <a:pt x="448" y="627"/>
                  </a:lnTo>
                  <a:lnTo>
                    <a:pt x="448" y="634"/>
                  </a:lnTo>
                  <a:lnTo>
                    <a:pt x="448" y="641"/>
                  </a:lnTo>
                  <a:lnTo>
                    <a:pt x="448" y="655"/>
                  </a:lnTo>
                  <a:lnTo>
                    <a:pt x="448" y="662"/>
                  </a:lnTo>
                  <a:lnTo>
                    <a:pt x="448" y="669"/>
                  </a:lnTo>
                  <a:lnTo>
                    <a:pt x="448" y="675"/>
                  </a:lnTo>
                  <a:lnTo>
                    <a:pt x="448" y="682"/>
                  </a:lnTo>
                  <a:lnTo>
                    <a:pt x="448" y="696"/>
                  </a:lnTo>
                  <a:lnTo>
                    <a:pt x="448" y="696"/>
                  </a:lnTo>
                  <a:lnTo>
                    <a:pt x="441" y="710"/>
                  </a:lnTo>
                  <a:lnTo>
                    <a:pt x="441" y="717"/>
                  </a:lnTo>
                  <a:lnTo>
                    <a:pt x="441" y="724"/>
                  </a:lnTo>
                  <a:lnTo>
                    <a:pt x="434" y="737"/>
                  </a:lnTo>
                  <a:lnTo>
                    <a:pt x="434" y="737"/>
                  </a:lnTo>
                  <a:lnTo>
                    <a:pt x="427" y="751"/>
                  </a:lnTo>
                  <a:lnTo>
                    <a:pt x="420" y="751"/>
                  </a:lnTo>
                  <a:lnTo>
                    <a:pt x="420" y="765"/>
                  </a:lnTo>
                  <a:lnTo>
                    <a:pt x="420" y="772"/>
                  </a:lnTo>
                  <a:lnTo>
                    <a:pt x="413" y="772"/>
                  </a:lnTo>
                  <a:lnTo>
                    <a:pt x="406" y="779"/>
                  </a:lnTo>
                  <a:lnTo>
                    <a:pt x="400" y="786"/>
                  </a:lnTo>
                  <a:lnTo>
                    <a:pt x="400" y="793"/>
                  </a:lnTo>
                  <a:lnTo>
                    <a:pt x="393" y="793"/>
                  </a:lnTo>
                  <a:lnTo>
                    <a:pt x="379" y="799"/>
                  </a:lnTo>
                  <a:lnTo>
                    <a:pt x="379" y="806"/>
                  </a:lnTo>
                  <a:lnTo>
                    <a:pt x="372" y="813"/>
                  </a:lnTo>
                  <a:lnTo>
                    <a:pt x="365" y="813"/>
                  </a:lnTo>
                  <a:lnTo>
                    <a:pt x="365" y="813"/>
                  </a:lnTo>
                  <a:lnTo>
                    <a:pt x="351" y="813"/>
                  </a:lnTo>
                  <a:lnTo>
                    <a:pt x="345" y="820"/>
                  </a:lnTo>
                  <a:lnTo>
                    <a:pt x="345" y="827"/>
                  </a:lnTo>
                  <a:lnTo>
                    <a:pt x="351" y="827"/>
                  </a:lnTo>
                  <a:lnTo>
                    <a:pt x="351" y="841"/>
                  </a:lnTo>
                  <a:lnTo>
                    <a:pt x="351" y="848"/>
                  </a:lnTo>
                  <a:lnTo>
                    <a:pt x="351" y="854"/>
                  </a:lnTo>
                  <a:lnTo>
                    <a:pt x="351" y="868"/>
                  </a:lnTo>
                  <a:lnTo>
                    <a:pt x="351" y="868"/>
                  </a:lnTo>
                  <a:lnTo>
                    <a:pt x="351" y="875"/>
                  </a:lnTo>
                  <a:lnTo>
                    <a:pt x="345" y="882"/>
                  </a:lnTo>
                  <a:lnTo>
                    <a:pt x="345" y="896"/>
                  </a:lnTo>
                  <a:lnTo>
                    <a:pt x="345" y="903"/>
                  </a:lnTo>
                  <a:lnTo>
                    <a:pt x="345" y="903"/>
                  </a:lnTo>
                  <a:lnTo>
                    <a:pt x="338" y="916"/>
                  </a:lnTo>
                  <a:lnTo>
                    <a:pt x="331" y="923"/>
                  </a:lnTo>
                  <a:lnTo>
                    <a:pt x="331" y="923"/>
                  </a:lnTo>
                  <a:lnTo>
                    <a:pt x="324" y="937"/>
                  </a:lnTo>
                  <a:lnTo>
                    <a:pt x="324" y="944"/>
                  </a:lnTo>
                  <a:lnTo>
                    <a:pt x="317" y="944"/>
                  </a:lnTo>
                  <a:lnTo>
                    <a:pt x="310" y="951"/>
                  </a:lnTo>
                  <a:lnTo>
                    <a:pt x="303" y="958"/>
                  </a:lnTo>
                  <a:lnTo>
                    <a:pt x="303" y="958"/>
                  </a:lnTo>
                  <a:lnTo>
                    <a:pt x="296" y="965"/>
                  </a:lnTo>
                  <a:lnTo>
                    <a:pt x="289" y="965"/>
                  </a:lnTo>
                  <a:lnTo>
                    <a:pt x="289" y="972"/>
                  </a:lnTo>
                  <a:lnTo>
                    <a:pt x="283" y="978"/>
                  </a:lnTo>
                  <a:lnTo>
                    <a:pt x="269" y="978"/>
                  </a:lnTo>
                  <a:lnTo>
                    <a:pt x="269" y="978"/>
                  </a:lnTo>
                  <a:lnTo>
                    <a:pt x="262" y="978"/>
                  </a:lnTo>
                  <a:lnTo>
                    <a:pt x="255" y="978"/>
                  </a:lnTo>
                  <a:lnTo>
                    <a:pt x="248" y="978"/>
                  </a:lnTo>
                  <a:lnTo>
                    <a:pt x="248" y="978"/>
                  </a:lnTo>
                  <a:lnTo>
                    <a:pt x="241" y="978"/>
                  </a:lnTo>
                  <a:lnTo>
                    <a:pt x="241" y="978"/>
                  </a:lnTo>
                  <a:lnTo>
                    <a:pt x="241" y="985"/>
                  </a:lnTo>
                  <a:lnTo>
                    <a:pt x="248" y="999"/>
                  </a:lnTo>
                  <a:lnTo>
                    <a:pt x="248" y="999"/>
                  </a:lnTo>
                  <a:lnTo>
                    <a:pt x="248" y="1006"/>
                  </a:lnTo>
                  <a:lnTo>
                    <a:pt x="241" y="1013"/>
                  </a:lnTo>
                  <a:lnTo>
                    <a:pt x="241" y="1020"/>
                  </a:lnTo>
                  <a:lnTo>
                    <a:pt x="241" y="1020"/>
                  </a:lnTo>
                  <a:lnTo>
                    <a:pt x="234" y="1027"/>
                  </a:lnTo>
                  <a:lnTo>
                    <a:pt x="234" y="1034"/>
                  </a:lnTo>
                  <a:lnTo>
                    <a:pt x="234" y="1040"/>
                  </a:lnTo>
                  <a:lnTo>
                    <a:pt x="227" y="1040"/>
                  </a:lnTo>
                  <a:lnTo>
                    <a:pt x="227" y="1047"/>
                  </a:lnTo>
                  <a:lnTo>
                    <a:pt x="221" y="1054"/>
                  </a:lnTo>
                  <a:lnTo>
                    <a:pt x="221" y="1054"/>
                  </a:lnTo>
                  <a:lnTo>
                    <a:pt x="214" y="1061"/>
                  </a:lnTo>
                  <a:lnTo>
                    <a:pt x="214" y="1068"/>
                  </a:lnTo>
                  <a:lnTo>
                    <a:pt x="207" y="1068"/>
                  </a:lnTo>
                  <a:lnTo>
                    <a:pt x="200" y="1075"/>
                  </a:lnTo>
                  <a:lnTo>
                    <a:pt x="193" y="1075"/>
                  </a:lnTo>
                  <a:lnTo>
                    <a:pt x="193" y="1075"/>
                  </a:lnTo>
                  <a:lnTo>
                    <a:pt x="186" y="1075"/>
                  </a:lnTo>
                  <a:lnTo>
                    <a:pt x="179" y="1082"/>
                  </a:lnTo>
                  <a:lnTo>
                    <a:pt x="172" y="1082"/>
                  </a:lnTo>
                  <a:lnTo>
                    <a:pt x="172" y="1082"/>
                  </a:lnTo>
                  <a:lnTo>
                    <a:pt x="159" y="1082"/>
                  </a:lnTo>
                  <a:lnTo>
                    <a:pt x="159" y="1082"/>
                  </a:lnTo>
                  <a:lnTo>
                    <a:pt x="159" y="1075"/>
                  </a:lnTo>
                  <a:lnTo>
                    <a:pt x="152" y="1075"/>
                  </a:lnTo>
                  <a:lnTo>
                    <a:pt x="145" y="1075"/>
                  </a:lnTo>
                  <a:lnTo>
                    <a:pt x="138" y="1075"/>
                  </a:lnTo>
                  <a:lnTo>
                    <a:pt x="138" y="1075"/>
                  </a:lnTo>
                  <a:lnTo>
                    <a:pt x="138" y="1082"/>
                  </a:lnTo>
                  <a:lnTo>
                    <a:pt x="138" y="1082"/>
                  </a:lnTo>
                  <a:lnTo>
                    <a:pt x="138" y="1089"/>
                  </a:lnTo>
                  <a:lnTo>
                    <a:pt x="131" y="1089"/>
                  </a:lnTo>
                  <a:lnTo>
                    <a:pt x="131" y="1096"/>
                  </a:lnTo>
                  <a:lnTo>
                    <a:pt x="124" y="1096"/>
                  </a:lnTo>
                  <a:lnTo>
                    <a:pt x="117" y="1096"/>
                  </a:lnTo>
                  <a:lnTo>
                    <a:pt x="117" y="1096"/>
                  </a:lnTo>
                  <a:lnTo>
                    <a:pt x="110" y="1096"/>
                  </a:lnTo>
                  <a:lnTo>
                    <a:pt x="103" y="1096"/>
                  </a:lnTo>
                  <a:lnTo>
                    <a:pt x="97" y="1096"/>
                  </a:lnTo>
                  <a:lnTo>
                    <a:pt x="97" y="1096"/>
                  </a:lnTo>
                  <a:lnTo>
                    <a:pt x="90" y="1096"/>
                  </a:lnTo>
                  <a:lnTo>
                    <a:pt x="83" y="1096"/>
                  </a:lnTo>
                  <a:lnTo>
                    <a:pt x="83" y="1096"/>
                  </a:lnTo>
                  <a:lnTo>
                    <a:pt x="76" y="1096"/>
                  </a:lnTo>
                  <a:lnTo>
                    <a:pt x="69" y="1096"/>
                  </a:lnTo>
                  <a:lnTo>
                    <a:pt x="62" y="1096"/>
                  </a:lnTo>
                  <a:lnTo>
                    <a:pt x="62" y="1096"/>
                  </a:lnTo>
                  <a:lnTo>
                    <a:pt x="55" y="1089"/>
                  </a:lnTo>
                  <a:lnTo>
                    <a:pt x="48" y="1089"/>
                  </a:lnTo>
                  <a:lnTo>
                    <a:pt x="48" y="1082"/>
                  </a:lnTo>
                  <a:lnTo>
                    <a:pt x="48" y="1075"/>
                  </a:lnTo>
                  <a:lnTo>
                    <a:pt x="41" y="1075"/>
                  </a:lnTo>
                  <a:lnTo>
                    <a:pt x="41" y="1075"/>
                  </a:lnTo>
                  <a:lnTo>
                    <a:pt x="41" y="1068"/>
                  </a:lnTo>
                  <a:lnTo>
                    <a:pt x="41" y="1061"/>
                  </a:lnTo>
                  <a:lnTo>
                    <a:pt x="41" y="1054"/>
                  </a:lnTo>
                  <a:lnTo>
                    <a:pt x="41" y="1054"/>
                  </a:lnTo>
                  <a:lnTo>
                    <a:pt x="41" y="1047"/>
                  </a:lnTo>
                  <a:lnTo>
                    <a:pt x="35" y="1040"/>
                  </a:lnTo>
                  <a:lnTo>
                    <a:pt x="28" y="1034"/>
                  </a:lnTo>
                  <a:lnTo>
                    <a:pt x="21" y="1034"/>
                  </a:lnTo>
                  <a:lnTo>
                    <a:pt x="21" y="1027"/>
                  </a:lnTo>
                  <a:lnTo>
                    <a:pt x="14" y="1027"/>
                  </a:lnTo>
                  <a:lnTo>
                    <a:pt x="7" y="1020"/>
                  </a:lnTo>
                  <a:lnTo>
                    <a:pt x="7" y="1020"/>
                  </a:lnTo>
                  <a:lnTo>
                    <a:pt x="7" y="1020"/>
                  </a:lnTo>
                  <a:lnTo>
                    <a:pt x="14" y="1013"/>
                  </a:lnTo>
                  <a:lnTo>
                    <a:pt x="21" y="1006"/>
                  </a:lnTo>
                  <a:lnTo>
                    <a:pt x="21" y="999"/>
                  </a:lnTo>
                  <a:lnTo>
                    <a:pt x="21" y="999"/>
                  </a:lnTo>
                  <a:lnTo>
                    <a:pt x="28" y="992"/>
                  </a:lnTo>
                  <a:lnTo>
                    <a:pt x="28" y="985"/>
                  </a:lnTo>
                  <a:lnTo>
                    <a:pt x="28" y="978"/>
                  </a:lnTo>
                  <a:lnTo>
                    <a:pt x="28" y="978"/>
                  </a:lnTo>
                  <a:lnTo>
                    <a:pt x="28" y="972"/>
                  </a:lnTo>
                  <a:lnTo>
                    <a:pt x="28" y="965"/>
                  </a:lnTo>
                  <a:lnTo>
                    <a:pt x="28" y="958"/>
                  </a:lnTo>
                  <a:lnTo>
                    <a:pt x="35" y="958"/>
                  </a:lnTo>
                  <a:lnTo>
                    <a:pt x="28" y="951"/>
                  </a:lnTo>
                  <a:lnTo>
                    <a:pt x="28" y="944"/>
                  </a:lnTo>
                  <a:lnTo>
                    <a:pt x="28" y="944"/>
                  </a:lnTo>
                  <a:lnTo>
                    <a:pt x="28" y="937"/>
                  </a:lnTo>
                  <a:lnTo>
                    <a:pt x="28" y="930"/>
                  </a:lnTo>
                  <a:lnTo>
                    <a:pt x="28" y="923"/>
                  </a:lnTo>
                  <a:lnTo>
                    <a:pt x="21" y="923"/>
                  </a:lnTo>
                  <a:lnTo>
                    <a:pt x="21" y="916"/>
                  </a:lnTo>
                  <a:lnTo>
                    <a:pt x="21" y="910"/>
                  </a:lnTo>
                  <a:lnTo>
                    <a:pt x="21" y="903"/>
                  </a:lnTo>
                  <a:lnTo>
                    <a:pt x="21" y="903"/>
                  </a:lnTo>
                  <a:lnTo>
                    <a:pt x="14" y="896"/>
                  </a:lnTo>
                  <a:lnTo>
                    <a:pt x="7" y="896"/>
                  </a:lnTo>
                  <a:lnTo>
                    <a:pt x="7" y="889"/>
                  </a:lnTo>
                  <a:lnTo>
                    <a:pt x="7" y="882"/>
                  </a:lnTo>
                  <a:lnTo>
                    <a:pt x="0" y="882"/>
                  </a:lnTo>
                  <a:lnTo>
                    <a:pt x="7" y="875"/>
                  </a:lnTo>
                  <a:lnTo>
                    <a:pt x="7" y="875"/>
                  </a:lnTo>
                  <a:lnTo>
                    <a:pt x="14" y="868"/>
                  </a:lnTo>
                  <a:lnTo>
                    <a:pt x="21" y="868"/>
                  </a:lnTo>
                  <a:lnTo>
                    <a:pt x="21" y="861"/>
                  </a:lnTo>
                  <a:lnTo>
                    <a:pt x="28" y="848"/>
                  </a:lnTo>
                  <a:lnTo>
                    <a:pt x="35" y="848"/>
                  </a:lnTo>
                  <a:lnTo>
                    <a:pt x="41" y="841"/>
                  </a:lnTo>
                  <a:lnTo>
                    <a:pt x="41" y="827"/>
                  </a:lnTo>
                  <a:lnTo>
                    <a:pt x="41" y="827"/>
                  </a:lnTo>
                  <a:lnTo>
                    <a:pt x="41" y="820"/>
                  </a:lnTo>
                  <a:lnTo>
                    <a:pt x="48" y="813"/>
                  </a:lnTo>
                  <a:lnTo>
                    <a:pt x="48" y="806"/>
                  </a:lnTo>
                  <a:lnTo>
                    <a:pt x="55" y="793"/>
                  </a:lnTo>
                  <a:lnTo>
                    <a:pt x="55" y="793"/>
                  </a:lnTo>
                  <a:lnTo>
                    <a:pt x="55" y="779"/>
                  </a:lnTo>
                  <a:lnTo>
                    <a:pt x="55" y="772"/>
                  </a:lnTo>
                  <a:lnTo>
                    <a:pt x="55" y="765"/>
                  </a:lnTo>
                  <a:lnTo>
                    <a:pt x="55" y="758"/>
                  </a:lnTo>
                  <a:lnTo>
                    <a:pt x="55" y="751"/>
                  </a:lnTo>
                  <a:lnTo>
                    <a:pt x="55" y="744"/>
                  </a:lnTo>
                  <a:lnTo>
                    <a:pt x="55" y="737"/>
                  </a:lnTo>
                  <a:lnTo>
                    <a:pt x="55" y="731"/>
                  </a:lnTo>
                  <a:lnTo>
                    <a:pt x="55" y="724"/>
                  </a:lnTo>
                  <a:lnTo>
                    <a:pt x="48" y="717"/>
                  </a:lnTo>
                  <a:lnTo>
                    <a:pt x="48" y="717"/>
                  </a:lnTo>
                  <a:lnTo>
                    <a:pt x="48" y="710"/>
                  </a:lnTo>
                  <a:lnTo>
                    <a:pt x="41" y="703"/>
                  </a:lnTo>
                  <a:lnTo>
                    <a:pt x="41" y="696"/>
                  </a:lnTo>
                  <a:lnTo>
                    <a:pt x="35" y="696"/>
                  </a:lnTo>
                  <a:lnTo>
                    <a:pt x="28" y="696"/>
                  </a:lnTo>
                  <a:lnTo>
                    <a:pt x="41" y="689"/>
                  </a:lnTo>
                  <a:lnTo>
                    <a:pt x="41" y="682"/>
                  </a:lnTo>
                  <a:lnTo>
                    <a:pt x="48" y="675"/>
                  </a:lnTo>
                  <a:lnTo>
                    <a:pt x="55" y="675"/>
                  </a:lnTo>
                  <a:lnTo>
                    <a:pt x="62" y="669"/>
                  </a:lnTo>
                  <a:lnTo>
                    <a:pt x="62" y="662"/>
                  </a:lnTo>
                  <a:lnTo>
                    <a:pt x="69" y="662"/>
                  </a:lnTo>
                  <a:lnTo>
                    <a:pt x="76" y="655"/>
                  </a:lnTo>
                  <a:lnTo>
                    <a:pt x="83" y="641"/>
                  </a:lnTo>
                  <a:lnTo>
                    <a:pt x="83" y="641"/>
                  </a:lnTo>
                  <a:lnTo>
                    <a:pt x="83" y="634"/>
                  </a:lnTo>
                  <a:lnTo>
                    <a:pt x="90" y="620"/>
                  </a:lnTo>
                  <a:lnTo>
                    <a:pt x="90" y="620"/>
                  </a:lnTo>
                  <a:lnTo>
                    <a:pt x="97" y="607"/>
                  </a:lnTo>
                  <a:lnTo>
                    <a:pt x="97" y="600"/>
                  </a:lnTo>
                  <a:lnTo>
                    <a:pt x="97" y="600"/>
                  </a:lnTo>
                  <a:lnTo>
                    <a:pt x="97" y="586"/>
                  </a:lnTo>
                  <a:lnTo>
                    <a:pt x="103" y="579"/>
                  </a:lnTo>
                  <a:lnTo>
                    <a:pt x="103" y="572"/>
                  </a:lnTo>
                  <a:lnTo>
                    <a:pt x="103" y="565"/>
                  </a:lnTo>
                  <a:lnTo>
                    <a:pt x="103" y="558"/>
                  </a:lnTo>
                  <a:lnTo>
                    <a:pt x="103" y="551"/>
                  </a:lnTo>
                  <a:lnTo>
                    <a:pt x="103" y="545"/>
                  </a:lnTo>
                  <a:lnTo>
                    <a:pt x="103" y="531"/>
                  </a:lnTo>
                  <a:lnTo>
                    <a:pt x="103" y="531"/>
                  </a:lnTo>
                  <a:lnTo>
                    <a:pt x="103" y="517"/>
                  </a:lnTo>
                  <a:lnTo>
                    <a:pt x="103" y="510"/>
                  </a:lnTo>
                  <a:lnTo>
                    <a:pt x="103" y="510"/>
                  </a:lnTo>
                  <a:lnTo>
                    <a:pt x="103" y="496"/>
                  </a:lnTo>
                  <a:lnTo>
                    <a:pt x="103" y="489"/>
                  </a:lnTo>
                  <a:lnTo>
                    <a:pt x="103" y="483"/>
                  </a:lnTo>
                  <a:lnTo>
                    <a:pt x="97" y="476"/>
                  </a:lnTo>
                  <a:lnTo>
                    <a:pt x="97" y="476"/>
                  </a:lnTo>
                  <a:close/>
                </a:path>
              </a:pathLst>
            </a:custGeom>
            <a:solidFill>
              <a:srgbClr val="666666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9530" name="任意多边形 1899529"/>
            <p:cNvSpPr/>
            <p:nvPr/>
          </p:nvSpPr>
          <p:spPr>
            <a:xfrm>
              <a:off x="2256" y="1926"/>
              <a:ext cx="234" cy="710"/>
            </a:xfrm>
            <a:custGeom>
              <a:avLst/>
              <a:gdLst/>
              <a:ahLst/>
              <a:cxnLst/>
              <a:pathLst>
                <a:path w="234" h="710">
                  <a:moveTo>
                    <a:pt x="234" y="710"/>
                  </a:moveTo>
                  <a:lnTo>
                    <a:pt x="214" y="696"/>
                  </a:lnTo>
                  <a:lnTo>
                    <a:pt x="193" y="689"/>
                  </a:lnTo>
                  <a:lnTo>
                    <a:pt x="172" y="675"/>
                  </a:lnTo>
                  <a:lnTo>
                    <a:pt x="158" y="661"/>
                  </a:lnTo>
                  <a:lnTo>
                    <a:pt x="145" y="648"/>
                  </a:lnTo>
                  <a:lnTo>
                    <a:pt x="124" y="634"/>
                  </a:lnTo>
                  <a:lnTo>
                    <a:pt x="110" y="620"/>
                  </a:lnTo>
                  <a:lnTo>
                    <a:pt x="96" y="599"/>
                  </a:lnTo>
                  <a:lnTo>
                    <a:pt x="83" y="579"/>
                  </a:lnTo>
                  <a:lnTo>
                    <a:pt x="69" y="558"/>
                  </a:lnTo>
                  <a:lnTo>
                    <a:pt x="62" y="537"/>
                  </a:lnTo>
                  <a:lnTo>
                    <a:pt x="48" y="517"/>
                  </a:lnTo>
                  <a:lnTo>
                    <a:pt x="41" y="496"/>
                  </a:lnTo>
                  <a:lnTo>
                    <a:pt x="34" y="469"/>
                  </a:lnTo>
                  <a:lnTo>
                    <a:pt x="28" y="448"/>
                  </a:lnTo>
                  <a:lnTo>
                    <a:pt x="14" y="420"/>
                  </a:lnTo>
                  <a:lnTo>
                    <a:pt x="14" y="393"/>
                  </a:lnTo>
                  <a:lnTo>
                    <a:pt x="7" y="372"/>
                  </a:lnTo>
                  <a:lnTo>
                    <a:pt x="7" y="345"/>
                  </a:lnTo>
                  <a:lnTo>
                    <a:pt x="0" y="317"/>
                  </a:lnTo>
                  <a:lnTo>
                    <a:pt x="0" y="296"/>
                  </a:lnTo>
                  <a:lnTo>
                    <a:pt x="0" y="262"/>
                  </a:lnTo>
                  <a:lnTo>
                    <a:pt x="0" y="241"/>
                  </a:lnTo>
                  <a:lnTo>
                    <a:pt x="0" y="214"/>
                  </a:lnTo>
                  <a:lnTo>
                    <a:pt x="0" y="186"/>
                  </a:lnTo>
                  <a:lnTo>
                    <a:pt x="7" y="159"/>
                  </a:lnTo>
                  <a:lnTo>
                    <a:pt x="14" y="131"/>
                  </a:lnTo>
                  <a:lnTo>
                    <a:pt x="14" y="110"/>
                  </a:lnTo>
                  <a:lnTo>
                    <a:pt x="21" y="76"/>
                  </a:lnTo>
                  <a:lnTo>
                    <a:pt x="34" y="55"/>
                  </a:lnTo>
                  <a:lnTo>
                    <a:pt x="34" y="28"/>
                  </a:lnTo>
                  <a:lnTo>
                    <a:pt x="48" y="0"/>
                  </a:lnTo>
                  <a:lnTo>
                    <a:pt x="48" y="14"/>
                  </a:lnTo>
                  <a:lnTo>
                    <a:pt x="41" y="21"/>
                  </a:lnTo>
                  <a:lnTo>
                    <a:pt x="34" y="35"/>
                  </a:lnTo>
                  <a:lnTo>
                    <a:pt x="34" y="55"/>
                  </a:lnTo>
                  <a:lnTo>
                    <a:pt x="34" y="69"/>
                  </a:lnTo>
                  <a:lnTo>
                    <a:pt x="34" y="90"/>
                  </a:lnTo>
                  <a:lnTo>
                    <a:pt x="28" y="110"/>
                  </a:lnTo>
                  <a:lnTo>
                    <a:pt x="28" y="131"/>
                  </a:lnTo>
                  <a:lnTo>
                    <a:pt x="28" y="152"/>
                  </a:lnTo>
                  <a:lnTo>
                    <a:pt x="21" y="172"/>
                  </a:lnTo>
                  <a:lnTo>
                    <a:pt x="21" y="200"/>
                  </a:lnTo>
                  <a:lnTo>
                    <a:pt x="21" y="221"/>
                  </a:lnTo>
                  <a:lnTo>
                    <a:pt x="21" y="248"/>
                  </a:lnTo>
                  <a:lnTo>
                    <a:pt x="28" y="276"/>
                  </a:lnTo>
                  <a:lnTo>
                    <a:pt x="28" y="296"/>
                  </a:lnTo>
                  <a:lnTo>
                    <a:pt x="28" y="324"/>
                  </a:lnTo>
                  <a:lnTo>
                    <a:pt x="34" y="352"/>
                  </a:lnTo>
                  <a:lnTo>
                    <a:pt x="34" y="372"/>
                  </a:lnTo>
                  <a:lnTo>
                    <a:pt x="34" y="400"/>
                  </a:lnTo>
                  <a:lnTo>
                    <a:pt x="48" y="427"/>
                  </a:lnTo>
                  <a:lnTo>
                    <a:pt x="48" y="448"/>
                  </a:lnTo>
                  <a:lnTo>
                    <a:pt x="55" y="475"/>
                  </a:lnTo>
                  <a:lnTo>
                    <a:pt x="69" y="496"/>
                  </a:lnTo>
                  <a:lnTo>
                    <a:pt x="76" y="524"/>
                  </a:lnTo>
                  <a:lnTo>
                    <a:pt x="90" y="544"/>
                  </a:lnTo>
                  <a:lnTo>
                    <a:pt x="96" y="558"/>
                  </a:lnTo>
                  <a:lnTo>
                    <a:pt x="110" y="579"/>
                  </a:lnTo>
                  <a:lnTo>
                    <a:pt x="124" y="593"/>
                  </a:lnTo>
                  <a:lnTo>
                    <a:pt x="138" y="606"/>
                  </a:lnTo>
                  <a:lnTo>
                    <a:pt x="152" y="620"/>
                  </a:lnTo>
                  <a:lnTo>
                    <a:pt x="165" y="634"/>
                  </a:lnTo>
                  <a:lnTo>
                    <a:pt x="186" y="641"/>
                  </a:lnTo>
                  <a:lnTo>
                    <a:pt x="193" y="641"/>
                  </a:lnTo>
                  <a:lnTo>
                    <a:pt x="200" y="648"/>
                  </a:lnTo>
                  <a:lnTo>
                    <a:pt x="200" y="648"/>
                  </a:lnTo>
                  <a:lnTo>
                    <a:pt x="200" y="655"/>
                  </a:lnTo>
                  <a:lnTo>
                    <a:pt x="207" y="655"/>
                  </a:lnTo>
                  <a:lnTo>
                    <a:pt x="207" y="655"/>
                  </a:lnTo>
                  <a:lnTo>
                    <a:pt x="214" y="661"/>
                  </a:lnTo>
                  <a:lnTo>
                    <a:pt x="220" y="661"/>
                  </a:lnTo>
                  <a:lnTo>
                    <a:pt x="220" y="668"/>
                  </a:lnTo>
                  <a:lnTo>
                    <a:pt x="220" y="675"/>
                  </a:lnTo>
                  <a:lnTo>
                    <a:pt x="220" y="675"/>
                  </a:lnTo>
                  <a:lnTo>
                    <a:pt x="220" y="682"/>
                  </a:lnTo>
                  <a:lnTo>
                    <a:pt x="220" y="689"/>
                  </a:lnTo>
                  <a:lnTo>
                    <a:pt x="220" y="696"/>
                  </a:lnTo>
                  <a:lnTo>
                    <a:pt x="220" y="696"/>
                  </a:lnTo>
                  <a:lnTo>
                    <a:pt x="227" y="696"/>
                  </a:lnTo>
                  <a:lnTo>
                    <a:pt x="227" y="703"/>
                  </a:lnTo>
                  <a:lnTo>
                    <a:pt x="227" y="710"/>
                  </a:lnTo>
                  <a:lnTo>
                    <a:pt x="234" y="710"/>
                  </a:lnTo>
                  <a:lnTo>
                    <a:pt x="234" y="71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9531" name="任意多边形 1899530"/>
            <p:cNvSpPr/>
            <p:nvPr/>
          </p:nvSpPr>
          <p:spPr>
            <a:xfrm>
              <a:off x="2256" y="1926"/>
              <a:ext cx="234" cy="710"/>
            </a:xfrm>
            <a:custGeom>
              <a:avLst/>
              <a:gdLst/>
              <a:ahLst/>
              <a:cxnLst/>
              <a:pathLst>
                <a:path w="234" h="710">
                  <a:moveTo>
                    <a:pt x="234" y="710"/>
                  </a:moveTo>
                  <a:lnTo>
                    <a:pt x="214" y="696"/>
                  </a:lnTo>
                  <a:lnTo>
                    <a:pt x="193" y="689"/>
                  </a:lnTo>
                  <a:lnTo>
                    <a:pt x="172" y="675"/>
                  </a:lnTo>
                  <a:lnTo>
                    <a:pt x="158" y="661"/>
                  </a:lnTo>
                  <a:lnTo>
                    <a:pt x="145" y="648"/>
                  </a:lnTo>
                  <a:lnTo>
                    <a:pt x="124" y="634"/>
                  </a:lnTo>
                  <a:lnTo>
                    <a:pt x="110" y="620"/>
                  </a:lnTo>
                  <a:lnTo>
                    <a:pt x="96" y="599"/>
                  </a:lnTo>
                  <a:lnTo>
                    <a:pt x="83" y="579"/>
                  </a:lnTo>
                  <a:lnTo>
                    <a:pt x="69" y="558"/>
                  </a:lnTo>
                  <a:lnTo>
                    <a:pt x="62" y="537"/>
                  </a:lnTo>
                  <a:lnTo>
                    <a:pt x="48" y="517"/>
                  </a:lnTo>
                  <a:lnTo>
                    <a:pt x="41" y="496"/>
                  </a:lnTo>
                  <a:lnTo>
                    <a:pt x="34" y="469"/>
                  </a:lnTo>
                  <a:lnTo>
                    <a:pt x="28" y="448"/>
                  </a:lnTo>
                  <a:lnTo>
                    <a:pt x="14" y="420"/>
                  </a:lnTo>
                  <a:lnTo>
                    <a:pt x="14" y="393"/>
                  </a:lnTo>
                  <a:lnTo>
                    <a:pt x="7" y="372"/>
                  </a:lnTo>
                  <a:lnTo>
                    <a:pt x="7" y="345"/>
                  </a:lnTo>
                  <a:lnTo>
                    <a:pt x="0" y="317"/>
                  </a:lnTo>
                  <a:lnTo>
                    <a:pt x="0" y="296"/>
                  </a:lnTo>
                  <a:lnTo>
                    <a:pt x="0" y="262"/>
                  </a:lnTo>
                  <a:lnTo>
                    <a:pt x="0" y="241"/>
                  </a:lnTo>
                  <a:lnTo>
                    <a:pt x="0" y="214"/>
                  </a:lnTo>
                  <a:lnTo>
                    <a:pt x="0" y="186"/>
                  </a:lnTo>
                  <a:lnTo>
                    <a:pt x="7" y="159"/>
                  </a:lnTo>
                  <a:lnTo>
                    <a:pt x="14" y="131"/>
                  </a:lnTo>
                  <a:lnTo>
                    <a:pt x="14" y="110"/>
                  </a:lnTo>
                  <a:lnTo>
                    <a:pt x="21" y="76"/>
                  </a:lnTo>
                  <a:lnTo>
                    <a:pt x="34" y="55"/>
                  </a:lnTo>
                  <a:lnTo>
                    <a:pt x="34" y="28"/>
                  </a:lnTo>
                  <a:lnTo>
                    <a:pt x="48" y="0"/>
                  </a:lnTo>
                  <a:lnTo>
                    <a:pt x="48" y="14"/>
                  </a:lnTo>
                  <a:lnTo>
                    <a:pt x="41" y="21"/>
                  </a:lnTo>
                  <a:lnTo>
                    <a:pt x="34" y="35"/>
                  </a:lnTo>
                  <a:lnTo>
                    <a:pt x="34" y="55"/>
                  </a:lnTo>
                  <a:lnTo>
                    <a:pt x="34" y="69"/>
                  </a:lnTo>
                  <a:lnTo>
                    <a:pt x="34" y="90"/>
                  </a:lnTo>
                  <a:lnTo>
                    <a:pt x="28" y="110"/>
                  </a:lnTo>
                  <a:lnTo>
                    <a:pt x="28" y="131"/>
                  </a:lnTo>
                  <a:lnTo>
                    <a:pt x="28" y="152"/>
                  </a:lnTo>
                  <a:lnTo>
                    <a:pt x="21" y="172"/>
                  </a:lnTo>
                  <a:lnTo>
                    <a:pt x="21" y="200"/>
                  </a:lnTo>
                  <a:lnTo>
                    <a:pt x="21" y="221"/>
                  </a:lnTo>
                  <a:lnTo>
                    <a:pt x="21" y="248"/>
                  </a:lnTo>
                  <a:lnTo>
                    <a:pt x="28" y="276"/>
                  </a:lnTo>
                  <a:lnTo>
                    <a:pt x="28" y="296"/>
                  </a:lnTo>
                  <a:lnTo>
                    <a:pt x="28" y="324"/>
                  </a:lnTo>
                  <a:lnTo>
                    <a:pt x="34" y="352"/>
                  </a:lnTo>
                  <a:lnTo>
                    <a:pt x="34" y="372"/>
                  </a:lnTo>
                  <a:lnTo>
                    <a:pt x="34" y="400"/>
                  </a:lnTo>
                  <a:lnTo>
                    <a:pt x="48" y="427"/>
                  </a:lnTo>
                  <a:lnTo>
                    <a:pt x="48" y="448"/>
                  </a:lnTo>
                  <a:lnTo>
                    <a:pt x="55" y="475"/>
                  </a:lnTo>
                  <a:lnTo>
                    <a:pt x="69" y="496"/>
                  </a:lnTo>
                  <a:lnTo>
                    <a:pt x="76" y="524"/>
                  </a:lnTo>
                  <a:lnTo>
                    <a:pt x="90" y="544"/>
                  </a:lnTo>
                  <a:lnTo>
                    <a:pt x="96" y="558"/>
                  </a:lnTo>
                  <a:lnTo>
                    <a:pt x="110" y="579"/>
                  </a:lnTo>
                  <a:lnTo>
                    <a:pt x="124" y="593"/>
                  </a:lnTo>
                  <a:lnTo>
                    <a:pt x="138" y="606"/>
                  </a:lnTo>
                  <a:lnTo>
                    <a:pt x="152" y="620"/>
                  </a:lnTo>
                  <a:lnTo>
                    <a:pt x="165" y="634"/>
                  </a:lnTo>
                  <a:lnTo>
                    <a:pt x="186" y="641"/>
                  </a:lnTo>
                  <a:lnTo>
                    <a:pt x="200" y="655"/>
                  </a:lnTo>
                  <a:lnTo>
                    <a:pt x="214" y="661"/>
                  </a:lnTo>
                  <a:lnTo>
                    <a:pt x="220" y="675"/>
                  </a:lnTo>
                  <a:lnTo>
                    <a:pt x="220" y="682"/>
                  </a:lnTo>
                  <a:lnTo>
                    <a:pt x="220" y="689"/>
                  </a:lnTo>
                  <a:lnTo>
                    <a:pt x="220" y="696"/>
                  </a:lnTo>
                  <a:lnTo>
                    <a:pt x="227" y="703"/>
                  </a:lnTo>
                  <a:lnTo>
                    <a:pt x="234" y="710"/>
                  </a:lnTo>
                  <a:close/>
                </a:path>
              </a:pathLst>
            </a:custGeom>
            <a:noFill/>
            <a:ln w="11113" cap="flat" cmpd="sng">
              <a:solidFill>
                <a:srgbClr val="666666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9532" name="任意多边形 1899531"/>
            <p:cNvSpPr/>
            <p:nvPr/>
          </p:nvSpPr>
          <p:spPr>
            <a:xfrm>
              <a:off x="2277" y="1926"/>
              <a:ext cx="193" cy="641"/>
            </a:xfrm>
            <a:custGeom>
              <a:avLst/>
              <a:gdLst/>
              <a:ahLst/>
              <a:cxnLst/>
              <a:pathLst>
                <a:path w="193" h="641">
                  <a:moveTo>
                    <a:pt x="165" y="641"/>
                  </a:moveTo>
                  <a:lnTo>
                    <a:pt x="144" y="634"/>
                  </a:lnTo>
                  <a:lnTo>
                    <a:pt x="131" y="620"/>
                  </a:lnTo>
                  <a:lnTo>
                    <a:pt x="117" y="606"/>
                  </a:lnTo>
                  <a:lnTo>
                    <a:pt x="103" y="593"/>
                  </a:lnTo>
                  <a:lnTo>
                    <a:pt x="89" y="579"/>
                  </a:lnTo>
                  <a:lnTo>
                    <a:pt x="75" y="558"/>
                  </a:lnTo>
                  <a:lnTo>
                    <a:pt x="62" y="537"/>
                  </a:lnTo>
                  <a:lnTo>
                    <a:pt x="55" y="517"/>
                  </a:lnTo>
                  <a:lnTo>
                    <a:pt x="48" y="496"/>
                  </a:lnTo>
                  <a:lnTo>
                    <a:pt x="34" y="469"/>
                  </a:lnTo>
                  <a:lnTo>
                    <a:pt x="27" y="448"/>
                  </a:lnTo>
                  <a:lnTo>
                    <a:pt x="20" y="427"/>
                  </a:lnTo>
                  <a:lnTo>
                    <a:pt x="13" y="400"/>
                  </a:lnTo>
                  <a:lnTo>
                    <a:pt x="13" y="372"/>
                  </a:lnTo>
                  <a:lnTo>
                    <a:pt x="13" y="352"/>
                  </a:lnTo>
                  <a:lnTo>
                    <a:pt x="7" y="324"/>
                  </a:lnTo>
                  <a:lnTo>
                    <a:pt x="7" y="296"/>
                  </a:lnTo>
                  <a:lnTo>
                    <a:pt x="0" y="269"/>
                  </a:lnTo>
                  <a:lnTo>
                    <a:pt x="0" y="241"/>
                  </a:lnTo>
                  <a:lnTo>
                    <a:pt x="0" y="221"/>
                  </a:lnTo>
                  <a:lnTo>
                    <a:pt x="0" y="200"/>
                  </a:lnTo>
                  <a:lnTo>
                    <a:pt x="0" y="172"/>
                  </a:lnTo>
                  <a:lnTo>
                    <a:pt x="7" y="152"/>
                  </a:lnTo>
                  <a:lnTo>
                    <a:pt x="7" y="131"/>
                  </a:lnTo>
                  <a:lnTo>
                    <a:pt x="7" y="110"/>
                  </a:lnTo>
                  <a:lnTo>
                    <a:pt x="13" y="90"/>
                  </a:lnTo>
                  <a:lnTo>
                    <a:pt x="13" y="69"/>
                  </a:lnTo>
                  <a:lnTo>
                    <a:pt x="13" y="55"/>
                  </a:lnTo>
                  <a:lnTo>
                    <a:pt x="13" y="35"/>
                  </a:lnTo>
                  <a:lnTo>
                    <a:pt x="20" y="21"/>
                  </a:lnTo>
                  <a:lnTo>
                    <a:pt x="20" y="14"/>
                  </a:lnTo>
                  <a:lnTo>
                    <a:pt x="27" y="0"/>
                  </a:lnTo>
                  <a:lnTo>
                    <a:pt x="27" y="7"/>
                  </a:lnTo>
                  <a:lnTo>
                    <a:pt x="20" y="14"/>
                  </a:lnTo>
                  <a:lnTo>
                    <a:pt x="20" y="28"/>
                  </a:lnTo>
                  <a:lnTo>
                    <a:pt x="20" y="35"/>
                  </a:lnTo>
                  <a:lnTo>
                    <a:pt x="20" y="48"/>
                  </a:lnTo>
                  <a:lnTo>
                    <a:pt x="13" y="62"/>
                  </a:lnTo>
                  <a:lnTo>
                    <a:pt x="13" y="76"/>
                  </a:lnTo>
                  <a:lnTo>
                    <a:pt x="13" y="90"/>
                  </a:lnTo>
                  <a:lnTo>
                    <a:pt x="20" y="110"/>
                  </a:lnTo>
                  <a:lnTo>
                    <a:pt x="20" y="131"/>
                  </a:lnTo>
                  <a:lnTo>
                    <a:pt x="20" y="152"/>
                  </a:lnTo>
                  <a:lnTo>
                    <a:pt x="27" y="166"/>
                  </a:lnTo>
                  <a:lnTo>
                    <a:pt x="27" y="186"/>
                  </a:lnTo>
                  <a:lnTo>
                    <a:pt x="27" y="207"/>
                  </a:lnTo>
                  <a:lnTo>
                    <a:pt x="27" y="228"/>
                  </a:lnTo>
                  <a:lnTo>
                    <a:pt x="34" y="255"/>
                  </a:lnTo>
                  <a:lnTo>
                    <a:pt x="41" y="276"/>
                  </a:lnTo>
                  <a:lnTo>
                    <a:pt x="48" y="296"/>
                  </a:lnTo>
                  <a:lnTo>
                    <a:pt x="48" y="317"/>
                  </a:lnTo>
                  <a:lnTo>
                    <a:pt x="55" y="338"/>
                  </a:lnTo>
                  <a:lnTo>
                    <a:pt x="62" y="358"/>
                  </a:lnTo>
                  <a:lnTo>
                    <a:pt x="69" y="372"/>
                  </a:lnTo>
                  <a:lnTo>
                    <a:pt x="69" y="393"/>
                  </a:lnTo>
                  <a:lnTo>
                    <a:pt x="82" y="414"/>
                  </a:lnTo>
                  <a:lnTo>
                    <a:pt x="89" y="427"/>
                  </a:lnTo>
                  <a:lnTo>
                    <a:pt x="96" y="441"/>
                  </a:lnTo>
                  <a:lnTo>
                    <a:pt x="103" y="455"/>
                  </a:lnTo>
                  <a:lnTo>
                    <a:pt x="117" y="469"/>
                  </a:lnTo>
                  <a:lnTo>
                    <a:pt x="124" y="475"/>
                  </a:lnTo>
                  <a:lnTo>
                    <a:pt x="137" y="489"/>
                  </a:lnTo>
                  <a:lnTo>
                    <a:pt x="144" y="496"/>
                  </a:lnTo>
                  <a:lnTo>
                    <a:pt x="158" y="503"/>
                  </a:lnTo>
                  <a:lnTo>
                    <a:pt x="165" y="503"/>
                  </a:lnTo>
                  <a:lnTo>
                    <a:pt x="165" y="510"/>
                  </a:lnTo>
                  <a:lnTo>
                    <a:pt x="165" y="517"/>
                  </a:lnTo>
                  <a:lnTo>
                    <a:pt x="172" y="517"/>
                  </a:lnTo>
                  <a:lnTo>
                    <a:pt x="172" y="524"/>
                  </a:lnTo>
                  <a:lnTo>
                    <a:pt x="179" y="524"/>
                  </a:lnTo>
                  <a:lnTo>
                    <a:pt x="179" y="531"/>
                  </a:lnTo>
                  <a:lnTo>
                    <a:pt x="179" y="537"/>
                  </a:lnTo>
                  <a:lnTo>
                    <a:pt x="179" y="544"/>
                  </a:lnTo>
                  <a:lnTo>
                    <a:pt x="186" y="544"/>
                  </a:lnTo>
                  <a:lnTo>
                    <a:pt x="186" y="551"/>
                  </a:lnTo>
                  <a:lnTo>
                    <a:pt x="186" y="558"/>
                  </a:lnTo>
                  <a:lnTo>
                    <a:pt x="186" y="565"/>
                  </a:lnTo>
                  <a:lnTo>
                    <a:pt x="193" y="565"/>
                  </a:lnTo>
                  <a:lnTo>
                    <a:pt x="193" y="572"/>
                  </a:lnTo>
                  <a:lnTo>
                    <a:pt x="193" y="579"/>
                  </a:lnTo>
                  <a:lnTo>
                    <a:pt x="193" y="579"/>
                  </a:lnTo>
                  <a:lnTo>
                    <a:pt x="193" y="586"/>
                  </a:lnTo>
                  <a:lnTo>
                    <a:pt x="193" y="593"/>
                  </a:lnTo>
                  <a:lnTo>
                    <a:pt x="193" y="599"/>
                  </a:lnTo>
                  <a:lnTo>
                    <a:pt x="186" y="599"/>
                  </a:lnTo>
                  <a:lnTo>
                    <a:pt x="186" y="599"/>
                  </a:lnTo>
                  <a:lnTo>
                    <a:pt x="186" y="606"/>
                  </a:lnTo>
                  <a:lnTo>
                    <a:pt x="186" y="613"/>
                  </a:lnTo>
                  <a:lnTo>
                    <a:pt x="179" y="620"/>
                  </a:lnTo>
                  <a:lnTo>
                    <a:pt x="179" y="620"/>
                  </a:lnTo>
                  <a:lnTo>
                    <a:pt x="179" y="627"/>
                  </a:lnTo>
                  <a:lnTo>
                    <a:pt x="172" y="634"/>
                  </a:lnTo>
                  <a:lnTo>
                    <a:pt x="165" y="641"/>
                  </a:lnTo>
                  <a:lnTo>
                    <a:pt x="165" y="641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9533" name="任意多边形 1899532"/>
            <p:cNvSpPr/>
            <p:nvPr/>
          </p:nvSpPr>
          <p:spPr>
            <a:xfrm>
              <a:off x="2277" y="1926"/>
              <a:ext cx="193" cy="641"/>
            </a:xfrm>
            <a:custGeom>
              <a:avLst/>
              <a:gdLst/>
              <a:ahLst/>
              <a:cxnLst/>
              <a:pathLst>
                <a:path w="193" h="641">
                  <a:moveTo>
                    <a:pt x="165" y="641"/>
                  </a:moveTo>
                  <a:lnTo>
                    <a:pt x="144" y="634"/>
                  </a:lnTo>
                  <a:lnTo>
                    <a:pt x="131" y="620"/>
                  </a:lnTo>
                  <a:lnTo>
                    <a:pt x="117" y="606"/>
                  </a:lnTo>
                  <a:lnTo>
                    <a:pt x="103" y="593"/>
                  </a:lnTo>
                  <a:lnTo>
                    <a:pt x="89" y="579"/>
                  </a:lnTo>
                  <a:lnTo>
                    <a:pt x="75" y="558"/>
                  </a:lnTo>
                  <a:lnTo>
                    <a:pt x="62" y="537"/>
                  </a:lnTo>
                  <a:lnTo>
                    <a:pt x="55" y="517"/>
                  </a:lnTo>
                  <a:lnTo>
                    <a:pt x="48" y="496"/>
                  </a:lnTo>
                  <a:lnTo>
                    <a:pt x="34" y="469"/>
                  </a:lnTo>
                  <a:lnTo>
                    <a:pt x="27" y="448"/>
                  </a:lnTo>
                  <a:lnTo>
                    <a:pt x="20" y="427"/>
                  </a:lnTo>
                  <a:lnTo>
                    <a:pt x="13" y="400"/>
                  </a:lnTo>
                  <a:lnTo>
                    <a:pt x="13" y="372"/>
                  </a:lnTo>
                  <a:lnTo>
                    <a:pt x="13" y="352"/>
                  </a:lnTo>
                  <a:lnTo>
                    <a:pt x="7" y="324"/>
                  </a:lnTo>
                  <a:lnTo>
                    <a:pt x="7" y="296"/>
                  </a:lnTo>
                  <a:lnTo>
                    <a:pt x="0" y="269"/>
                  </a:lnTo>
                  <a:lnTo>
                    <a:pt x="0" y="241"/>
                  </a:lnTo>
                  <a:lnTo>
                    <a:pt x="0" y="221"/>
                  </a:lnTo>
                  <a:lnTo>
                    <a:pt x="0" y="200"/>
                  </a:lnTo>
                  <a:lnTo>
                    <a:pt x="0" y="172"/>
                  </a:lnTo>
                  <a:lnTo>
                    <a:pt x="7" y="152"/>
                  </a:lnTo>
                  <a:lnTo>
                    <a:pt x="7" y="131"/>
                  </a:lnTo>
                  <a:lnTo>
                    <a:pt x="7" y="110"/>
                  </a:lnTo>
                  <a:lnTo>
                    <a:pt x="13" y="90"/>
                  </a:lnTo>
                  <a:lnTo>
                    <a:pt x="13" y="69"/>
                  </a:lnTo>
                  <a:lnTo>
                    <a:pt x="13" y="55"/>
                  </a:lnTo>
                  <a:lnTo>
                    <a:pt x="13" y="35"/>
                  </a:lnTo>
                  <a:lnTo>
                    <a:pt x="20" y="21"/>
                  </a:lnTo>
                  <a:lnTo>
                    <a:pt x="20" y="14"/>
                  </a:lnTo>
                  <a:lnTo>
                    <a:pt x="27" y="0"/>
                  </a:lnTo>
                  <a:lnTo>
                    <a:pt x="20" y="14"/>
                  </a:lnTo>
                  <a:lnTo>
                    <a:pt x="20" y="35"/>
                  </a:lnTo>
                  <a:lnTo>
                    <a:pt x="13" y="62"/>
                  </a:lnTo>
                  <a:lnTo>
                    <a:pt x="13" y="90"/>
                  </a:lnTo>
                  <a:lnTo>
                    <a:pt x="20" y="131"/>
                  </a:lnTo>
                  <a:lnTo>
                    <a:pt x="27" y="166"/>
                  </a:lnTo>
                  <a:lnTo>
                    <a:pt x="27" y="207"/>
                  </a:lnTo>
                  <a:lnTo>
                    <a:pt x="34" y="255"/>
                  </a:lnTo>
                  <a:lnTo>
                    <a:pt x="48" y="296"/>
                  </a:lnTo>
                  <a:lnTo>
                    <a:pt x="55" y="338"/>
                  </a:lnTo>
                  <a:lnTo>
                    <a:pt x="69" y="372"/>
                  </a:lnTo>
                  <a:lnTo>
                    <a:pt x="82" y="414"/>
                  </a:lnTo>
                  <a:lnTo>
                    <a:pt x="96" y="441"/>
                  </a:lnTo>
                  <a:lnTo>
                    <a:pt x="117" y="469"/>
                  </a:lnTo>
                  <a:lnTo>
                    <a:pt x="137" y="489"/>
                  </a:lnTo>
                  <a:lnTo>
                    <a:pt x="158" y="503"/>
                  </a:lnTo>
                  <a:lnTo>
                    <a:pt x="165" y="510"/>
                  </a:lnTo>
                  <a:lnTo>
                    <a:pt x="172" y="517"/>
                  </a:lnTo>
                  <a:lnTo>
                    <a:pt x="179" y="524"/>
                  </a:lnTo>
                  <a:lnTo>
                    <a:pt x="179" y="537"/>
                  </a:lnTo>
                  <a:lnTo>
                    <a:pt x="186" y="544"/>
                  </a:lnTo>
                  <a:lnTo>
                    <a:pt x="186" y="558"/>
                  </a:lnTo>
                  <a:lnTo>
                    <a:pt x="193" y="565"/>
                  </a:lnTo>
                  <a:lnTo>
                    <a:pt x="193" y="579"/>
                  </a:lnTo>
                  <a:lnTo>
                    <a:pt x="193" y="586"/>
                  </a:lnTo>
                  <a:lnTo>
                    <a:pt x="193" y="599"/>
                  </a:lnTo>
                  <a:lnTo>
                    <a:pt x="186" y="599"/>
                  </a:lnTo>
                  <a:lnTo>
                    <a:pt x="186" y="613"/>
                  </a:lnTo>
                  <a:lnTo>
                    <a:pt x="179" y="620"/>
                  </a:lnTo>
                  <a:lnTo>
                    <a:pt x="179" y="627"/>
                  </a:lnTo>
                  <a:lnTo>
                    <a:pt x="172" y="634"/>
                  </a:lnTo>
                  <a:lnTo>
                    <a:pt x="165" y="641"/>
                  </a:lnTo>
                  <a:close/>
                </a:path>
              </a:pathLst>
            </a:custGeom>
            <a:noFill/>
            <a:ln w="11113" cap="flat" cmpd="sng">
              <a:solidFill>
                <a:srgbClr val="666666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9534" name="任意多边形 1899533"/>
            <p:cNvSpPr/>
            <p:nvPr/>
          </p:nvSpPr>
          <p:spPr>
            <a:xfrm>
              <a:off x="2297" y="1926"/>
              <a:ext cx="200" cy="503"/>
            </a:xfrm>
            <a:custGeom>
              <a:avLst/>
              <a:gdLst/>
              <a:ahLst/>
              <a:cxnLst/>
              <a:pathLst>
                <a:path w="200" h="503">
                  <a:moveTo>
                    <a:pt x="145" y="503"/>
                  </a:moveTo>
                  <a:lnTo>
                    <a:pt x="131" y="496"/>
                  </a:lnTo>
                  <a:lnTo>
                    <a:pt x="124" y="489"/>
                  </a:lnTo>
                  <a:lnTo>
                    <a:pt x="111" y="489"/>
                  </a:lnTo>
                  <a:lnTo>
                    <a:pt x="104" y="475"/>
                  </a:lnTo>
                  <a:lnTo>
                    <a:pt x="97" y="469"/>
                  </a:lnTo>
                  <a:lnTo>
                    <a:pt x="90" y="455"/>
                  </a:lnTo>
                  <a:lnTo>
                    <a:pt x="83" y="448"/>
                  </a:lnTo>
                  <a:lnTo>
                    <a:pt x="76" y="434"/>
                  </a:lnTo>
                  <a:lnTo>
                    <a:pt x="69" y="420"/>
                  </a:lnTo>
                  <a:lnTo>
                    <a:pt x="62" y="407"/>
                  </a:lnTo>
                  <a:lnTo>
                    <a:pt x="55" y="393"/>
                  </a:lnTo>
                  <a:lnTo>
                    <a:pt x="49" y="372"/>
                  </a:lnTo>
                  <a:lnTo>
                    <a:pt x="49" y="358"/>
                  </a:lnTo>
                  <a:lnTo>
                    <a:pt x="35" y="345"/>
                  </a:lnTo>
                  <a:lnTo>
                    <a:pt x="28" y="324"/>
                  </a:lnTo>
                  <a:lnTo>
                    <a:pt x="28" y="303"/>
                  </a:lnTo>
                  <a:lnTo>
                    <a:pt x="21" y="290"/>
                  </a:lnTo>
                  <a:lnTo>
                    <a:pt x="21" y="269"/>
                  </a:lnTo>
                  <a:lnTo>
                    <a:pt x="14" y="248"/>
                  </a:lnTo>
                  <a:lnTo>
                    <a:pt x="7" y="234"/>
                  </a:lnTo>
                  <a:lnTo>
                    <a:pt x="7" y="214"/>
                  </a:lnTo>
                  <a:lnTo>
                    <a:pt x="7" y="193"/>
                  </a:lnTo>
                  <a:lnTo>
                    <a:pt x="7" y="172"/>
                  </a:lnTo>
                  <a:lnTo>
                    <a:pt x="0" y="152"/>
                  </a:lnTo>
                  <a:lnTo>
                    <a:pt x="0" y="131"/>
                  </a:lnTo>
                  <a:lnTo>
                    <a:pt x="0" y="110"/>
                  </a:lnTo>
                  <a:lnTo>
                    <a:pt x="0" y="90"/>
                  </a:lnTo>
                  <a:lnTo>
                    <a:pt x="0" y="76"/>
                  </a:lnTo>
                  <a:lnTo>
                    <a:pt x="0" y="55"/>
                  </a:lnTo>
                  <a:lnTo>
                    <a:pt x="0" y="35"/>
                  </a:lnTo>
                  <a:lnTo>
                    <a:pt x="0" y="14"/>
                  </a:lnTo>
                  <a:lnTo>
                    <a:pt x="7" y="0"/>
                  </a:lnTo>
                  <a:lnTo>
                    <a:pt x="0" y="14"/>
                  </a:lnTo>
                  <a:lnTo>
                    <a:pt x="0" y="21"/>
                  </a:lnTo>
                  <a:lnTo>
                    <a:pt x="0" y="35"/>
                  </a:lnTo>
                  <a:lnTo>
                    <a:pt x="7" y="42"/>
                  </a:lnTo>
                  <a:lnTo>
                    <a:pt x="7" y="55"/>
                  </a:lnTo>
                  <a:lnTo>
                    <a:pt x="7" y="62"/>
                  </a:lnTo>
                  <a:lnTo>
                    <a:pt x="7" y="76"/>
                  </a:lnTo>
                  <a:lnTo>
                    <a:pt x="7" y="90"/>
                  </a:lnTo>
                  <a:lnTo>
                    <a:pt x="14" y="97"/>
                  </a:lnTo>
                  <a:lnTo>
                    <a:pt x="14" y="110"/>
                  </a:lnTo>
                  <a:lnTo>
                    <a:pt x="21" y="124"/>
                  </a:lnTo>
                  <a:lnTo>
                    <a:pt x="21" y="131"/>
                  </a:lnTo>
                  <a:lnTo>
                    <a:pt x="28" y="145"/>
                  </a:lnTo>
                  <a:lnTo>
                    <a:pt x="28" y="159"/>
                  </a:lnTo>
                  <a:lnTo>
                    <a:pt x="35" y="166"/>
                  </a:lnTo>
                  <a:lnTo>
                    <a:pt x="42" y="179"/>
                  </a:lnTo>
                  <a:lnTo>
                    <a:pt x="49" y="193"/>
                  </a:lnTo>
                  <a:lnTo>
                    <a:pt x="55" y="207"/>
                  </a:lnTo>
                  <a:lnTo>
                    <a:pt x="62" y="214"/>
                  </a:lnTo>
                  <a:lnTo>
                    <a:pt x="69" y="221"/>
                  </a:lnTo>
                  <a:lnTo>
                    <a:pt x="69" y="234"/>
                  </a:lnTo>
                  <a:lnTo>
                    <a:pt x="83" y="241"/>
                  </a:lnTo>
                  <a:lnTo>
                    <a:pt x="83" y="255"/>
                  </a:lnTo>
                  <a:lnTo>
                    <a:pt x="97" y="262"/>
                  </a:lnTo>
                  <a:lnTo>
                    <a:pt x="104" y="276"/>
                  </a:lnTo>
                  <a:lnTo>
                    <a:pt x="111" y="283"/>
                  </a:lnTo>
                  <a:lnTo>
                    <a:pt x="124" y="290"/>
                  </a:lnTo>
                  <a:lnTo>
                    <a:pt x="131" y="296"/>
                  </a:lnTo>
                  <a:lnTo>
                    <a:pt x="138" y="296"/>
                  </a:lnTo>
                  <a:lnTo>
                    <a:pt x="145" y="303"/>
                  </a:lnTo>
                  <a:lnTo>
                    <a:pt x="159" y="310"/>
                  </a:lnTo>
                  <a:lnTo>
                    <a:pt x="166" y="317"/>
                  </a:lnTo>
                  <a:lnTo>
                    <a:pt x="173" y="317"/>
                  </a:lnTo>
                  <a:lnTo>
                    <a:pt x="179" y="324"/>
                  </a:lnTo>
                  <a:lnTo>
                    <a:pt x="179" y="331"/>
                  </a:lnTo>
                  <a:lnTo>
                    <a:pt x="186" y="338"/>
                  </a:lnTo>
                  <a:lnTo>
                    <a:pt x="186" y="338"/>
                  </a:lnTo>
                  <a:lnTo>
                    <a:pt x="193" y="345"/>
                  </a:lnTo>
                  <a:lnTo>
                    <a:pt x="200" y="358"/>
                  </a:lnTo>
                  <a:lnTo>
                    <a:pt x="200" y="358"/>
                  </a:lnTo>
                  <a:lnTo>
                    <a:pt x="200" y="365"/>
                  </a:lnTo>
                  <a:lnTo>
                    <a:pt x="200" y="372"/>
                  </a:lnTo>
                  <a:lnTo>
                    <a:pt x="200" y="379"/>
                  </a:lnTo>
                  <a:lnTo>
                    <a:pt x="200" y="386"/>
                  </a:lnTo>
                  <a:lnTo>
                    <a:pt x="200" y="393"/>
                  </a:lnTo>
                  <a:lnTo>
                    <a:pt x="200" y="400"/>
                  </a:lnTo>
                  <a:lnTo>
                    <a:pt x="200" y="414"/>
                  </a:lnTo>
                  <a:lnTo>
                    <a:pt x="200" y="414"/>
                  </a:lnTo>
                  <a:lnTo>
                    <a:pt x="193" y="420"/>
                  </a:lnTo>
                  <a:lnTo>
                    <a:pt x="193" y="434"/>
                  </a:lnTo>
                  <a:lnTo>
                    <a:pt x="186" y="434"/>
                  </a:lnTo>
                  <a:lnTo>
                    <a:pt x="186" y="441"/>
                  </a:lnTo>
                  <a:lnTo>
                    <a:pt x="179" y="448"/>
                  </a:lnTo>
                  <a:lnTo>
                    <a:pt x="179" y="455"/>
                  </a:lnTo>
                  <a:lnTo>
                    <a:pt x="179" y="462"/>
                  </a:lnTo>
                  <a:lnTo>
                    <a:pt x="173" y="469"/>
                  </a:lnTo>
                  <a:lnTo>
                    <a:pt x="166" y="469"/>
                  </a:lnTo>
                  <a:lnTo>
                    <a:pt x="166" y="482"/>
                  </a:lnTo>
                  <a:lnTo>
                    <a:pt x="159" y="489"/>
                  </a:lnTo>
                  <a:lnTo>
                    <a:pt x="159" y="489"/>
                  </a:lnTo>
                  <a:lnTo>
                    <a:pt x="152" y="489"/>
                  </a:lnTo>
                  <a:lnTo>
                    <a:pt x="145" y="496"/>
                  </a:lnTo>
                  <a:lnTo>
                    <a:pt x="145" y="503"/>
                  </a:lnTo>
                  <a:lnTo>
                    <a:pt x="145" y="503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9535" name="任意多边形 1899534"/>
            <p:cNvSpPr/>
            <p:nvPr/>
          </p:nvSpPr>
          <p:spPr>
            <a:xfrm>
              <a:off x="2297" y="1926"/>
              <a:ext cx="200" cy="503"/>
            </a:xfrm>
            <a:custGeom>
              <a:avLst/>
              <a:gdLst/>
              <a:ahLst/>
              <a:cxnLst/>
              <a:pathLst>
                <a:path w="200" h="503">
                  <a:moveTo>
                    <a:pt x="145" y="503"/>
                  </a:moveTo>
                  <a:lnTo>
                    <a:pt x="124" y="489"/>
                  </a:lnTo>
                  <a:lnTo>
                    <a:pt x="104" y="475"/>
                  </a:lnTo>
                  <a:lnTo>
                    <a:pt x="90" y="455"/>
                  </a:lnTo>
                  <a:lnTo>
                    <a:pt x="76" y="434"/>
                  </a:lnTo>
                  <a:lnTo>
                    <a:pt x="62" y="407"/>
                  </a:lnTo>
                  <a:lnTo>
                    <a:pt x="49" y="372"/>
                  </a:lnTo>
                  <a:lnTo>
                    <a:pt x="35" y="345"/>
                  </a:lnTo>
                  <a:lnTo>
                    <a:pt x="28" y="303"/>
                  </a:lnTo>
                  <a:lnTo>
                    <a:pt x="21" y="269"/>
                  </a:lnTo>
                  <a:lnTo>
                    <a:pt x="7" y="234"/>
                  </a:lnTo>
                  <a:lnTo>
                    <a:pt x="7" y="193"/>
                  </a:lnTo>
                  <a:lnTo>
                    <a:pt x="0" y="152"/>
                  </a:lnTo>
                  <a:lnTo>
                    <a:pt x="0" y="110"/>
                  </a:lnTo>
                  <a:lnTo>
                    <a:pt x="0" y="76"/>
                  </a:lnTo>
                  <a:lnTo>
                    <a:pt x="0" y="35"/>
                  </a:lnTo>
                  <a:lnTo>
                    <a:pt x="7" y="0"/>
                  </a:lnTo>
                  <a:lnTo>
                    <a:pt x="0" y="21"/>
                  </a:lnTo>
                  <a:lnTo>
                    <a:pt x="7" y="42"/>
                  </a:lnTo>
                  <a:lnTo>
                    <a:pt x="7" y="62"/>
                  </a:lnTo>
                  <a:lnTo>
                    <a:pt x="7" y="90"/>
                  </a:lnTo>
                  <a:lnTo>
                    <a:pt x="14" y="110"/>
                  </a:lnTo>
                  <a:lnTo>
                    <a:pt x="21" y="131"/>
                  </a:lnTo>
                  <a:lnTo>
                    <a:pt x="28" y="159"/>
                  </a:lnTo>
                  <a:lnTo>
                    <a:pt x="42" y="179"/>
                  </a:lnTo>
                  <a:lnTo>
                    <a:pt x="55" y="207"/>
                  </a:lnTo>
                  <a:lnTo>
                    <a:pt x="69" y="221"/>
                  </a:lnTo>
                  <a:lnTo>
                    <a:pt x="83" y="241"/>
                  </a:lnTo>
                  <a:lnTo>
                    <a:pt x="97" y="262"/>
                  </a:lnTo>
                  <a:lnTo>
                    <a:pt x="111" y="283"/>
                  </a:lnTo>
                  <a:lnTo>
                    <a:pt x="131" y="296"/>
                  </a:lnTo>
                  <a:lnTo>
                    <a:pt x="145" y="303"/>
                  </a:lnTo>
                  <a:lnTo>
                    <a:pt x="166" y="317"/>
                  </a:lnTo>
                  <a:lnTo>
                    <a:pt x="179" y="324"/>
                  </a:lnTo>
                  <a:lnTo>
                    <a:pt x="186" y="338"/>
                  </a:lnTo>
                  <a:lnTo>
                    <a:pt x="193" y="345"/>
                  </a:lnTo>
                  <a:lnTo>
                    <a:pt x="200" y="358"/>
                  </a:lnTo>
                  <a:lnTo>
                    <a:pt x="200" y="372"/>
                  </a:lnTo>
                  <a:lnTo>
                    <a:pt x="200" y="386"/>
                  </a:lnTo>
                  <a:lnTo>
                    <a:pt x="200" y="400"/>
                  </a:lnTo>
                  <a:lnTo>
                    <a:pt x="200" y="414"/>
                  </a:lnTo>
                  <a:lnTo>
                    <a:pt x="193" y="434"/>
                  </a:lnTo>
                  <a:lnTo>
                    <a:pt x="186" y="441"/>
                  </a:lnTo>
                  <a:lnTo>
                    <a:pt x="179" y="455"/>
                  </a:lnTo>
                  <a:lnTo>
                    <a:pt x="173" y="469"/>
                  </a:lnTo>
                  <a:lnTo>
                    <a:pt x="166" y="482"/>
                  </a:lnTo>
                  <a:lnTo>
                    <a:pt x="159" y="489"/>
                  </a:lnTo>
                  <a:lnTo>
                    <a:pt x="145" y="496"/>
                  </a:lnTo>
                  <a:lnTo>
                    <a:pt x="145" y="503"/>
                  </a:lnTo>
                  <a:close/>
                </a:path>
              </a:pathLst>
            </a:custGeom>
            <a:noFill/>
            <a:ln w="11113" cap="flat" cmpd="sng">
              <a:solidFill>
                <a:srgbClr val="666666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9536" name="任意多边形 1899535"/>
            <p:cNvSpPr/>
            <p:nvPr/>
          </p:nvSpPr>
          <p:spPr>
            <a:xfrm>
              <a:off x="2297" y="1926"/>
              <a:ext cx="262" cy="317"/>
            </a:xfrm>
            <a:custGeom>
              <a:avLst/>
              <a:gdLst/>
              <a:ahLst/>
              <a:cxnLst/>
              <a:pathLst>
                <a:path w="262" h="317">
                  <a:moveTo>
                    <a:pt x="179" y="317"/>
                  </a:moveTo>
                  <a:lnTo>
                    <a:pt x="159" y="310"/>
                  </a:lnTo>
                  <a:lnTo>
                    <a:pt x="152" y="303"/>
                  </a:lnTo>
                  <a:lnTo>
                    <a:pt x="145" y="296"/>
                  </a:lnTo>
                  <a:lnTo>
                    <a:pt x="124" y="296"/>
                  </a:lnTo>
                  <a:lnTo>
                    <a:pt x="117" y="283"/>
                  </a:lnTo>
                  <a:lnTo>
                    <a:pt x="111" y="283"/>
                  </a:lnTo>
                  <a:lnTo>
                    <a:pt x="104" y="269"/>
                  </a:lnTo>
                  <a:lnTo>
                    <a:pt x="90" y="262"/>
                  </a:lnTo>
                  <a:lnTo>
                    <a:pt x="83" y="248"/>
                  </a:lnTo>
                  <a:lnTo>
                    <a:pt x="76" y="241"/>
                  </a:lnTo>
                  <a:lnTo>
                    <a:pt x="69" y="228"/>
                  </a:lnTo>
                  <a:lnTo>
                    <a:pt x="62" y="214"/>
                  </a:lnTo>
                  <a:lnTo>
                    <a:pt x="49" y="207"/>
                  </a:lnTo>
                  <a:lnTo>
                    <a:pt x="49" y="186"/>
                  </a:lnTo>
                  <a:lnTo>
                    <a:pt x="42" y="179"/>
                  </a:lnTo>
                  <a:lnTo>
                    <a:pt x="35" y="166"/>
                  </a:lnTo>
                  <a:lnTo>
                    <a:pt x="28" y="152"/>
                  </a:lnTo>
                  <a:lnTo>
                    <a:pt x="28" y="138"/>
                  </a:lnTo>
                  <a:lnTo>
                    <a:pt x="21" y="131"/>
                  </a:lnTo>
                  <a:lnTo>
                    <a:pt x="14" y="110"/>
                  </a:lnTo>
                  <a:lnTo>
                    <a:pt x="14" y="104"/>
                  </a:lnTo>
                  <a:lnTo>
                    <a:pt x="7" y="90"/>
                  </a:lnTo>
                  <a:lnTo>
                    <a:pt x="7" y="76"/>
                  </a:lnTo>
                  <a:lnTo>
                    <a:pt x="7" y="69"/>
                  </a:lnTo>
                  <a:lnTo>
                    <a:pt x="7" y="55"/>
                  </a:lnTo>
                  <a:lnTo>
                    <a:pt x="7" y="48"/>
                  </a:lnTo>
                  <a:lnTo>
                    <a:pt x="7" y="35"/>
                  </a:lnTo>
                  <a:lnTo>
                    <a:pt x="0" y="35"/>
                  </a:lnTo>
                  <a:lnTo>
                    <a:pt x="0" y="21"/>
                  </a:lnTo>
                  <a:lnTo>
                    <a:pt x="7" y="14"/>
                  </a:lnTo>
                  <a:lnTo>
                    <a:pt x="7" y="7"/>
                  </a:lnTo>
                  <a:lnTo>
                    <a:pt x="7" y="0"/>
                  </a:lnTo>
                  <a:lnTo>
                    <a:pt x="235" y="97"/>
                  </a:lnTo>
                  <a:lnTo>
                    <a:pt x="248" y="104"/>
                  </a:lnTo>
                  <a:lnTo>
                    <a:pt x="248" y="110"/>
                  </a:lnTo>
                  <a:lnTo>
                    <a:pt x="255" y="110"/>
                  </a:lnTo>
                  <a:lnTo>
                    <a:pt x="255" y="117"/>
                  </a:lnTo>
                  <a:lnTo>
                    <a:pt x="262" y="124"/>
                  </a:lnTo>
                  <a:lnTo>
                    <a:pt x="262" y="131"/>
                  </a:lnTo>
                  <a:lnTo>
                    <a:pt x="262" y="138"/>
                  </a:lnTo>
                  <a:lnTo>
                    <a:pt x="262" y="145"/>
                  </a:lnTo>
                  <a:lnTo>
                    <a:pt x="262" y="152"/>
                  </a:lnTo>
                  <a:lnTo>
                    <a:pt x="262" y="166"/>
                  </a:lnTo>
                  <a:lnTo>
                    <a:pt x="262" y="172"/>
                  </a:lnTo>
                  <a:lnTo>
                    <a:pt x="262" y="179"/>
                  </a:lnTo>
                  <a:lnTo>
                    <a:pt x="255" y="186"/>
                  </a:lnTo>
                  <a:lnTo>
                    <a:pt x="255" y="200"/>
                  </a:lnTo>
                  <a:lnTo>
                    <a:pt x="255" y="207"/>
                  </a:lnTo>
                  <a:lnTo>
                    <a:pt x="248" y="221"/>
                  </a:lnTo>
                  <a:lnTo>
                    <a:pt x="248" y="228"/>
                  </a:lnTo>
                  <a:lnTo>
                    <a:pt x="241" y="241"/>
                  </a:lnTo>
                  <a:lnTo>
                    <a:pt x="235" y="241"/>
                  </a:lnTo>
                  <a:lnTo>
                    <a:pt x="235" y="255"/>
                  </a:lnTo>
                  <a:lnTo>
                    <a:pt x="228" y="262"/>
                  </a:lnTo>
                  <a:lnTo>
                    <a:pt x="228" y="269"/>
                  </a:lnTo>
                  <a:lnTo>
                    <a:pt x="221" y="283"/>
                  </a:lnTo>
                  <a:lnTo>
                    <a:pt x="214" y="283"/>
                  </a:lnTo>
                  <a:lnTo>
                    <a:pt x="207" y="290"/>
                  </a:lnTo>
                  <a:lnTo>
                    <a:pt x="207" y="296"/>
                  </a:lnTo>
                  <a:lnTo>
                    <a:pt x="200" y="303"/>
                  </a:lnTo>
                  <a:lnTo>
                    <a:pt x="193" y="303"/>
                  </a:lnTo>
                  <a:lnTo>
                    <a:pt x="186" y="310"/>
                  </a:lnTo>
                  <a:lnTo>
                    <a:pt x="179" y="317"/>
                  </a:lnTo>
                  <a:lnTo>
                    <a:pt x="179" y="317"/>
                  </a:lnTo>
                  <a:lnTo>
                    <a:pt x="179" y="317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9537" name="任意多边形 1899536"/>
            <p:cNvSpPr/>
            <p:nvPr/>
          </p:nvSpPr>
          <p:spPr>
            <a:xfrm>
              <a:off x="2297" y="1926"/>
              <a:ext cx="262" cy="317"/>
            </a:xfrm>
            <a:custGeom>
              <a:avLst/>
              <a:gdLst/>
              <a:ahLst/>
              <a:cxnLst/>
              <a:pathLst>
                <a:path w="262" h="317">
                  <a:moveTo>
                    <a:pt x="179" y="317"/>
                  </a:moveTo>
                  <a:lnTo>
                    <a:pt x="152" y="303"/>
                  </a:lnTo>
                  <a:lnTo>
                    <a:pt x="124" y="296"/>
                  </a:lnTo>
                  <a:lnTo>
                    <a:pt x="111" y="283"/>
                  </a:lnTo>
                  <a:lnTo>
                    <a:pt x="90" y="262"/>
                  </a:lnTo>
                  <a:lnTo>
                    <a:pt x="76" y="241"/>
                  </a:lnTo>
                  <a:lnTo>
                    <a:pt x="62" y="214"/>
                  </a:lnTo>
                  <a:lnTo>
                    <a:pt x="49" y="186"/>
                  </a:lnTo>
                  <a:lnTo>
                    <a:pt x="35" y="166"/>
                  </a:lnTo>
                  <a:lnTo>
                    <a:pt x="28" y="138"/>
                  </a:lnTo>
                  <a:lnTo>
                    <a:pt x="14" y="110"/>
                  </a:lnTo>
                  <a:lnTo>
                    <a:pt x="7" y="90"/>
                  </a:lnTo>
                  <a:lnTo>
                    <a:pt x="7" y="69"/>
                  </a:lnTo>
                  <a:lnTo>
                    <a:pt x="7" y="48"/>
                  </a:lnTo>
                  <a:lnTo>
                    <a:pt x="0" y="35"/>
                  </a:lnTo>
                  <a:lnTo>
                    <a:pt x="7" y="14"/>
                  </a:lnTo>
                  <a:lnTo>
                    <a:pt x="7" y="0"/>
                  </a:lnTo>
                  <a:lnTo>
                    <a:pt x="235" y="97"/>
                  </a:lnTo>
                  <a:lnTo>
                    <a:pt x="248" y="110"/>
                  </a:lnTo>
                  <a:lnTo>
                    <a:pt x="255" y="117"/>
                  </a:lnTo>
                  <a:lnTo>
                    <a:pt x="262" y="131"/>
                  </a:lnTo>
                  <a:lnTo>
                    <a:pt x="262" y="145"/>
                  </a:lnTo>
                  <a:lnTo>
                    <a:pt x="262" y="166"/>
                  </a:lnTo>
                  <a:lnTo>
                    <a:pt x="262" y="179"/>
                  </a:lnTo>
                  <a:lnTo>
                    <a:pt x="255" y="200"/>
                  </a:lnTo>
                  <a:lnTo>
                    <a:pt x="248" y="221"/>
                  </a:lnTo>
                  <a:lnTo>
                    <a:pt x="241" y="241"/>
                  </a:lnTo>
                  <a:lnTo>
                    <a:pt x="235" y="255"/>
                  </a:lnTo>
                  <a:lnTo>
                    <a:pt x="228" y="269"/>
                  </a:lnTo>
                  <a:lnTo>
                    <a:pt x="214" y="283"/>
                  </a:lnTo>
                  <a:lnTo>
                    <a:pt x="207" y="296"/>
                  </a:lnTo>
                  <a:lnTo>
                    <a:pt x="193" y="303"/>
                  </a:lnTo>
                  <a:lnTo>
                    <a:pt x="179" y="317"/>
                  </a:lnTo>
                  <a:lnTo>
                    <a:pt x="179" y="317"/>
                  </a:lnTo>
                  <a:close/>
                </a:path>
              </a:pathLst>
            </a:custGeom>
            <a:noFill/>
            <a:ln w="11113" cap="flat" cmpd="sng">
              <a:solidFill>
                <a:srgbClr val="666666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9538" name="任意多边形 1899537"/>
            <p:cNvSpPr/>
            <p:nvPr/>
          </p:nvSpPr>
          <p:spPr>
            <a:xfrm>
              <a:off x="2304" y="1802"/>
              <a:ext cx="345" cy="221"/>
            </a:xfrm>
            <a:custGeom>
              <a:avLst/>
              <a:gdLst/>
              <a:ahLst/>
              <a:cxnLst/>
              <a:pathLst>
                <a:path w="345" h="221">
                  <a:moveTo>
                    <a:pt x="234" y="221"/>
                  </a:moveTo>
                  <a:lnTo>
                    <a:pt x="0" y="124"/>
                  </a:lnTo>
                  <a:lnTo>
                    <a:pt x="7" y="117"/>
                  </a:lnTo>
                  <a:lnTo>
                    <a:pt x="14" y="110"/>
                  </a:lnTo>
                  <a:lnTo>
                    <a:pt x="21" y="104"/>
                  </a:lnTo>
                  <a:lnTo>
                    <a:pt x="35" y="97"/>
                  </a:lnTo>
                  <a:lnTo>
                    <a:pt x="42" y="83"/>
                  </a:lnTo>
                  <a:lnTo>
                    <a:pt x="55" y="83"/>
                  </a:lnTo>
                  <a:lnTo>
                    <a:pt x="62" y="69"/>
                  </a:lnTo>
                  <a:lnTo>
                    <a:pt x="76" y="69"/>
                  </a:lnTo>
                  <a:lnTo>
                    <a:pt x="83" y="62"/>
                  </a:lnTo>
                  <a:lnTo>
                    <a:pt x="97" y="48"/>
                  </a:lnTo>
                  <a:lnTo>
                    <a:pt x="104" y="48"/>
                  </a:lnTo>
                  <a:lnTo>
                    <a:pt x="117" y="42"/>
                  </a:lnTo>
                  <a:lnTo>
                    <a:pt x="124" y="35"/>
                  </a:lnTo>
                  <a:lnTo>
                    <a:pt x="138" y="28"/>
                  </a:lnTo>
                  <a:lnTo>
                    <a:pt x="152" y="28"/>
                  </a:lnTo>
                  <a:lnTo>
                    <a:pt x="159" y="21"/>
                  </a:lnTo>
                  <a:lnTo>
                    <a:pt x="172" y="14"/>
                  </a:lnTo>
                  <a:lnTo>
                    <a:pt x="179" y="7"/>
                  </a:lnTo>
                  <a:lnTo>
                    <a:pt x="193" y="7"/>
                  </a:lnTo>
                  <a:lnTo>
                    <a:pt x="207" y="7"/>
                  </a:lnTo>
                  <a:lnTo>
                    <a:pt x="214" y="7"/>
                  </a:lnTo>
                  <a:lnTo>
                    <a:pt x="228" y="7"/>
                  </a:lnTo>
                  <a:lnTo>
                    <a:pt x="234" y="0"/>
                  </a:lnTo>
                  <a:lnTo>
                    <a:pt x="248" y="0"/>
                  </a:lnTo>
                  <a:lnTo>
                    <a:pt x="255" y="0"/>
                  </a:lnTo>
                  <a:lnTo>
                    <a:pt x="269" y="0"/>
                  </a:lnTo>
                  <a:lnTo>
                    <a:pt x="283" y="0"/>
                  </a:lnTo>
                  <a:lnTo>
                    <a:pt x="290" y="7"/>
                  </a:lnTo>
                  <a:lnTo>
                    <a:pt x="303" y="7"/>
                  </a:lnTo>
                  <a:lnTo>
                    <a:pt x="303" y="7"/>
                  </a:lnTo>
                  <a:lnTo>
                    <a:pt x="324" y="7"/>
                  </a:lnTo>
                  <a:lnTo>
                    <a:pt x="324" y="14"/>
                  </a:lnTo>
                  <a:lnTo>
                    <a:pt x="331" y="14"/>
                  </a:lnTo>
                  <a:lnTo>
                    <a:pt x="338" y="21"/>
                  </a:lnTo>
                  <a:lnTo>
                    <a:pt x="338" y="28"/>
                  </a:lnTo>
                  <a:lnTo>
                    <a:pt x="345" y="28"/>
                  </a:lnTo>
                  <a:lnTo>
                    <a:pt x="345" y="28"/>
                  </a:lnTo>
                  <a:lnTo>
                    <a:pt x="345" y="42"/>
                  </a:lnTo>
                  <a:lnTo>
                    <a:pt x="345" y="48"/>
                  </a:lnTo>
                  <a:lnTo>
                    <a:pt x="345" y="55"/>
                  </a:lnTo>
                  <a:lnTo>
                    <a:pt x="345" y="62"/>
                  </a:lnTo>
                  <a:lnTo>
                    <a:pt x="345" y="69"/>
                  </a:lnTo>
                  <a:lnTo>
                    <a:pt x="345" y="83"/>
                  </a:lnTo>
                  <a:lnTo>
                    <a:pt x="345" y="83"/>
                  </a:lnTo>
                  <a:lnTo>
                    <a:pt x="345" y="97"/>
                  </a:lnTo>
                  <a:lnTo>
                    <a:pt x="345" y="104"/>
                  </a:lnTo>
                  <a:lnTo>
                    <a:pt x="345" y="117"/>
                  </a:lnTo>
                  <a:lnTo>
                    <a:pt x="338" y="124"/>
                  </a:lnTo>
                  <a:lnTo>
                    <a:pt x="331" y="138"/>
                  </a:lnTo>
                  <a:lnTo>
                    <a:pt x="331" y="145"/>
                  </a:lnTo>
                  <a:lnTo>
                    <a:pt x="324" y="159"/>
                  </a:lnTo>
                  <a:lnTo>
                    <a:pt x="324" y="166"/>
                  </a:lnTo>
                  <a:lnTo>
                    <a:pt x="317" y="172"/>
                  </a:lnTo>
                  <a:lnTo>
                    <a:pt x="310" y="179"/>
                  </a:lnTo>
                  <a:lnTo>
                    <a:pt x="303" y="186"/>
                  </a:lnTo>
                  <a:lnTo>
                    <a:pt x="303" y="200"/>
                  </a:lnTo>
                  <a:lnTo>
                    <a:pt x="290" y="200"/>
                  </a:lnTo>
                  <a:lnTo>
                    <a:pt x="290" y="207"/>
                  </a:lnTo>
                  <a:lnTo>
                    <a:pt x="283" y="214"/>
                  </a:lnTo>
                  <a:lnTo>
                    <a:pt x="269" y="214"/>
                  </a:lnTo>
                  <a:lnTo>
                    <a:pt x="269" y="214"/>
                  </a:lnTo>
                  <a:lnTo>
                    <a:pt x="255" y="221"/>
                  </a:lnTo>
                  <a:lnTo>
                    <a:pt x="248" y="221"/>
                  </a:lnTo>
                  <a:lnTo>
                    <a:pt x="234" y="221"/>
                  </a:lnTo>
                  <a:lnTo>
                    <a:pt x="234" y="221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9539" name="任意多边形 1899538"/>
            <p:cNvSpPr/>
            <p:nvPr/>
          </p:nvSpPr>
          <p:spPr>
            <a:xfrm>
              <a:off x="2304" y="1802"/>
              <a:ext cx="345" cy="221"/>
            </a:xfrm>
            <a:custGeom>
              <a:avLst/>
              <a:gdLst/>
              <a:ahLst/>
              <a:cxnLst/>
              <a:pathLst>
                <a:path w="345" h="221">
                  <a:moveTo>
                    <a:pt x="234" y="221"/>
                  </a:moveTo>
                  <a:lnTo>
                    <a:pt x="0" y="124"/>
                  </a:lnTo>
                  <a:lnTo>
                    <a:pt x="14" y="110"/>
                  </a:lnTo>
                  <a:lnTo>
                    <a:pt x="35" y="97"/>
                  </a:lnTo>
                  <a:lnTo>
                    <a:pt x="55" y="83"/>
                  </a:lnTo>
                  <a:lnTo>
                    <a:pt x="76" y="69"/>
                  </a:lnTo>
                  <a:lnTo>
                    <a:pt x="97" y="48"/>
                  </a:lnTo>
                  <a:lnTo>
                    <a:pt x="117" y="42"/>
                  </a:lnTo>
                  <a:lnTo>
                    <a:pt x="138" y="28"/>
                  </a:lnTo>
                  <a:lnTo>
                    <a:pt x="159" y="21"/>
                  </a:lnTo>
                  <a:lnTo>
                    <a:pt x="179" y="7"/>
                  </a:lnTo>
                  <a:lnTo>
                    <a:pt x="207" y="7"/>
                  </a:lnTo>
                  <a:lnTo>
                    <a:pt x="228" y="7"/>
                  </a:lnTo>
                  <a:lnTo>
                    <a:pt x="248" y="0"/>
                  </a:lnTo>
                  <a:lnTo>
                    <a:pt x="269" y="0"/>
                  </a:lnTo>
                  <a:lnTo>
                    <a:pt x="290" y="7"/>
                  </a:lnTo>
                  <a:lnTo>
                    <a:pt x="303" y="7"/>
                  </a:lnTo>
                  <a:lnTo>
                    <a:pt x="324" y="14"/>
                  </a:lnTo>
                  <a:lnTo>
                    <a:pt x="338" y="21"/>
                  </a:lnTo>
                  <a:lnTo>
                    <a:pt x="345" y="28"/>
                  </a:lnTo>
                  <a:lnTo>
                    <a:pt x="345" y="42"/>
                  </a:lnTo>
                  <a:lnTo>
                    <a:pt x="345" y="55"/>
                  </a:lnTo>
                  <a:lnTo>
                    <a:pt x="345" y="69"/>
                  </a:lnTo>
                  <a:lnTo>
                    <a:pt x="345" y="83"/>
                  </a:lnTo>
                  <a:lnTo>
                    <a:pt x="345" y="104"/>
                  </a:lnTo>
                  <a:lnTo>
                    <a:pt x="338" y="124"/>
                  </a:lnTo>
                  <a:lnTo>
                    <a:pt x="331" y="145"/>
                  </a:lnTo>
                  <a:lnTo>
                    <a:pt x="324" y="166"/>
                  </a:lnTo>
                  <a:lnTo>
                    <a:pt x="310" y="179"/>
                  </a:lnTo>
                  <a:lnTo>
                    <a:pt x="303" y="200"/>
                  </a:lnTo>
                  <a:lnTo>
                    <a:pt x="290" y="207"/>
                  </a:lnTo>
                  <a:lnTo>
                    <a:pt x="269" y="214"/>
                  </a:lnTo>
                  <a:lnTo>
                    <a:pt x="255" y="221"/>
                  </a:lnTo>
                  <a:lnTo>
                    <a:pt x="234" y="221"/>
                  </a:lnTo>
                  <a:close/>
                </a:path>
              </a:pathLst>
            </a:custGeom>
            <a:noFill/>
            <a:ln w="11113" cap="flat" cmpd="sng">
              <a:solidFill>
                <a:srgbClr val="666666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9540" name="任意多边形 1899539"/>
            <p:cNvSpPr/>
            <p:nvPr/>
          </p:nvSpPr>
          <p:spPr>
            <a:xfrm>
              <a:off x="2304" y="1658"/>
              <a:ext cx="441" cy="268"/>
            </a:xfrm>
            <a:custGeom>
              <a:avLst/>
              <a:gdLst/>
              <a:ahLst/>
              <a:cxnLst/>
              <a:pathLst>
                <a:path w="441" h="268">
                  <a:moveTo>
                    <a:pt x="331" y="158"/>
                  </a:moveTo>
                  <a:lnTo>
                    <a:pt x="324" y="151"/>
                  </a:lnTo>
                  <a:lnTo>
                    <a:pt x="303" y="151"/>
                  </a:lnTo>
                  <a:lnTo>
                    <a:pt x="296" y="151"/>
                  </a:lnTo>
                  <a:lnTo>
                    <a:pt x="283" y="144"/>
                  </a:lnTo>
                  <a:lnTo>
                    <a:pt x="269" y="144"/>
                  </a:lnTo>
                  <a:lnTo>
                    <a:pt x="255" y="144"/>
                  </a:lnTo>
                  <a:lnTo>
                    <a:pt x="248" y="144"/>
                  </a:lnTo>
                  <a:lnTo>
                    <a:pt x="228" y="144"/>
                  </a:lnTo>
                  <a:lnTo>
                    <a:pt x="221" y="151"/>
                  </a:lnTo>
                  <a:lnTo>
                    <a:pt x="207" y="151"/>
                  </a:lnTo>
                  <a:lnTo>
                    <a:pt x="193" y="151"/>
                  </a:lnTo>
                  <a:lnTo>
                    <a:pt x="179" y="151"/>
                  </a:lnTo>
                  <a:lnTo>
                    <a:pt x="172" y="158"/>
                  </a:lnTo>
                  <a:lnTo>
                    <a:pt x="152" y="165"/>
                  </a:lnTo>
                  <a:lnTo>
                    <a:pt x="145" y="172"/>
                  </a:lnTo>
                  <a:lnTo>
                    <a:pt x="138" y="172"/>
                  </a:lnTo>
                  <a:lnTo>
                    <a:pt x="124" y="179"/>
                  </a:lnTo>
                  <a:lnTo>
                    <a:pt x="110" y="186"/>
                  </a:lnTo>
                  <a:lnTo>
                    <a:pt x="97" y="192"/>
                  </a:lnTo>
                  <a:lnTo>
                    <a:pt x="90" y="199"/>
                  </a:lnTo>
                  <a:lnTo>
                    <a:pt x="76" y="206"/>
                  </a:lnTo>
                  <a:lnTo>
                    <a:pt x="69" y="213"/>
                  </a:lnTo>
                  <a:lnTo>
                    <a:pt x="62" y="220"/>
                  </a:lnTo>
                  <a:lnTo>
                    <a:pt x="48" y="227"/>
                  </a:lnTo>
                  <a:lnTo>
                    <a:pt x="42" y="227"/>
                  </a:lnTo>
                  <a:lnTo>
                    <a:pt x="35" y="234"/>
                  </a:lnTo>
                  <a:lnTo>
                    <a:pt x="28" y="248"/>
                  </a:lnTo>
                  <a:lnTo>
                    <a:pt x="21" y="248"/>
                  </a:lnTo>
                  <a:lnTo>
                    <a:pt x="14" y="254"/>
                  </a:lnTo>
                  <a:lnTo>
                    <a:pt x="7" y="261"/>
                  </a:lnTo>
                  <a:lnTo>
                    <a:pt x="0" y="268"/>
                  </a:lnTo>
                  <a:lnTo>
                    <a:pt x="0" y="268"/>
                  </a:lnTo>
                  <a:lnTo>
                    <a:pt x="7" y="254"/>
                  </a:lnTo>
                  <a:lnTo>
                    <a:pt x="14" y="241"/>
                  </a:lnTo>
                  <a:lnTo>
                    <a:pt x="21" y="227"/>
                  </a:lnTo>
                  <a:lnTo>
                    <a:pt x="35" y="213"/>
                  </a:lnTo>
                  <a:lnTo>
                    <a:pt x="48" y="192"/>
                  </a:lnTo>
                  <a:lnTo>
                    <a:pt x="62" y="179"/>
                  </a:lnTo>
                  <a:lnTo>
                    <a:pt x="76" y="165"/>
                  </a:lnTo>
                  <a:lnTo>
                    <a:pt x="83" y="151"/>
                  </a:lnTo>
                  <a:lnTo>
                    <a:pt x="97" y="137"/>
                  </a:lnTo>
                  <a:lnTo>
                    <a:pt x="117" y="124"/>
                  </a:lnTo>
                  <a:lnTo>
                    <a:pt x="131" y="117"/>
                  </a:lnTo>
                  <a:lnTo>
                    <a:pt x="145" y="103"/>
                  </a:lnTo>
                  <a:lnTo>
                    <a:pt x="159" y="89"/>
                  </a:lnTo>
                  <a:lnTo>
                    <a:pt x="179" y="75"/>
                  </a:lnTo>
                  <a:lnTo>
                    <a:pt x="193" y="69"/>
                  </a:lnTo>
                  <a:lnTo>
                    <a:pt x="214" y="62"/>
                  </a:lnTo>
                  <a:lnTo>
                    <a:pt x="228" y="55"/>
                  </a:lnTo>
                  <a:lnTo>
                    <a:pt x="241" y="41"/>
                  </a:lnTo>
                  <a:lnTo>
                    <a:pt x="262" y="41"/>
                  </a:lnTo>
                  <a:lnTo>
                    <a:pt x="276" y="27"/>
                  </a:lnTo>
                  <a:lnTo>
                    <a:pt x="290" y="20"/>
                  </a:lnTo>
                  <a:lnTo>
                    <a:pt x="303" y="20"/>
                  </a:lnTo>
                  <a:lnTo>
                    <a:pt x="324" y="13"/>
                  </a:lnTo>
                  <a:lnTo>
                    <a:pt x="338" y="7"/>
                  </a:lnTo>
                  <a:lnTo>
                    <a:pt x="352" y="0"/>
                  </a:lnTo>
                  <a:lnTo>
                    <a:pt x="365" y="0"/>
                  </a:lnTo>
                  <a:lnTo>
                    <a:pt x="379" y="0"/>
                  </a:lnTo>
                  <a:lnTo>
                    <a:pt x="393" y="0"/>
                  </a:lnTo>
                  <a:lnTo>
                    <a:pt x="400" y="0"/>
                  </a:lnTo>
                  <a:lnTo>
                    <a:pt x="420" y="0"/>
                  </a:lnTo>
                  <a:lnTo>
                    <a:pt x="427" y="0"/>
                  </a:lnTo>
                  <a:lnTo>
                    <a:pt x="434" y="0"/>
                  </a:lnTo>
                  <a:lnTo>
                    <a:pt x="434" y="7"/>
                  </a:lnTo>
                  <a:lnTo>
                    <a:pt x="434" y="13"/>
                  </a:lnTo>
                  <a:lnTo>
                    <a:pt x="441" y="20"/>
                  </a:lnTo>
                  <a:lnTo>
                    <a:pt x="441" y="20"/>
                  </a:lnTo>
                  <a:lnTo>
                    <a:pt x="441" y="34"/>
                  </a:lnTo>
                  <a:lnTo>
                    <a:pt x="441" y="41"/>
                  </a:lnTo>
                  <a:lnTo>
                    <a:pt x="441" y="41"/>
                  </a:lnTo>
                  <a:lnTo>
                    <a:pt x="441" y="55"/>
                  </a:lnTo>
                  <a:lnTo>
                    <a:pt x="434" y="62"/>
                  </a:lnTo>
                  <a:lnTo>
                    <a:pt x="434" y="62"/>
                  </a:lnTo>
                  <a:lnTo>
                    <a:pt x="434" y="75"/>
                  </a:lnTo>
                  <a:lnTo>
                    <a:pt x="434" y="75"/>
                  </a:lnTo>
                  <a:lnTo>
                    <a:pt x="434" y="82"/>
                  </a:lnTo>
                  <a:lnTo>
                    <a:pt x="427" y="89"/>
                  </a:lnTo>
                  <a:lnTo>
                    <a:pt x="420" y="96"/>
                  </a:lnTo>
                  <a:lnTo>
                    <a:pt x="420" y="103"/>
                  </a:lnTo>
                  <a:lnTo>
                    <a:pt x="414" y="110"/>
                  </a:lnTo>
                  <a:lnTo>
                    <a:pt x="414" y="117"/>
                  </a:lnTo>
                  <a:lnTo>
                    <a:pt x="400" y="117"/>
                  </a:lnTo>
                  <a:lnTo>
                    <a:pt x="400" y="124"/>
                  </a:lnTo>
                  <a:lnTo>
                    <a:pt x="393" y="131"/>
                  </a:lnTo>
                  <a:lnTo>
                    <a:pt x="386" y="137"/>
                  </a:lnTo>
                  <a:lnTo>
                    <a:pt x="379" y="137"/>
                  </a:lnTo>
                  <a:lnTo>
                    <a:pt x="379" y="144"/>
                  </a:lnTo>
                  <a:lnTo>
                    <a:pt x="372" y="151"/>
                  </a:lnTo>
                  <a:lnTo>
                    <a:pt x="365" y="151"/>
                  </a:lnTo>
                  <a:lnTo>
                    <a:pt x="358" y="151"/>
                  </a:lnTo>
                  <a:lnTo>
                    <a:pt x="358" y="151"/>
                  </a:lnTo>
                  <a:lnTo>
                    <a:pt x="352" y="158"/>
                  </a:lnTo>
                  <a:lnTo>
                    <a:pt x="345" y="158"/>
                  </a:lnTo>
                  <a:lnTo>
                    <a:pt x="338" y="158"/>
                  </a:lnTo>
                  <a:lnTo>
                    <a:pt x="331" y="158"/>
                  </a:lnTo>
                  <a:lnTo>
                    <a:pt x="331" y="158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9541" name="任意多边形 1899540"/>
            <p:cNvSpPr/>
            <p:nvPr/>
          </p:nvSpPr>
          <p:spPr>
            <a:xfrm>
              <a:off x="2304" y="1658"/>
              <a:ext cx="441" cy="268"/>
            </a:xfrm>
            <a:custGeom>
              <a:avLst/>
              <a:gdLst/>
              <a:ahLst/>
              <a:cxnLst/>
              <a:pathLst>
                <a:path w="441" h="268">
                  <a:moveTo>
                    <a:pt x="331" y="158"/>
                  </a:moveTo>
                  <a:lnTo>
                    <a:pt x="303" y="151"/>
                  </a:lnTo>
                  <a:lnTo>
                    <a:pt x="283" y="144"/>
                  </a:lnTo>
                  <a:lnTo>
                    <a:pt x="255" y="144"/>
                  </a:lnTo>
                  <a:lnTo>
                    <a:pt x="228" y="144"/>
                  </a:lnTo>
                  <a:lnTo>
                    <a:pt x="207" y="151"/>
                  </a:lnTo>
                  <a:lnTo>
                    <a:pt x="179" y="151"/>
                  </a:lnTo>
                  <a:lnTo>
                    <a:pt x="152" y="165"/>
                  </a:lnTo>
                  <a:lnTo>
                    <a:pt x="138" y="172"/>
                  </a:lnTo>
                  <a:lnTo>
                    <a:pt x="110" y="186"/>
                  </a:lnTo>
                  <a:lnTo>
                    <a:pt x="90" y="199"/>
                  </a:lnTo>
                  <a:lnTo>
                    <a:pt x="69" y="213"/>
                  </a:lnTo>
                  <a:lnTo>
                    <a:pt x="48" y="227"/>
                  </a:lnTo>
                  <a:lnTo>
                    <a:pt x="35" y="234"/>
                  </a:lnTo>
                  <a:lnTo>
                    <a:pt x="21" y="248"/>
                  </a:lnTo>
                  <a:lnTo>
                    <a:pt x="7" y="261"/>
                  </a:lnTo>
                  <a:lnTo>
                    <a:pt x="0" y="268"/>
                  </a:lnTo>
                  <a:lnTo>
                    <a:pt x="14" y="241"/>
                  </a:lnTo>
                  <a:lnTo>
                    <a:pt x="35" y="213"/>
                  </a:lnTo>
                  <a:lnTo>
                    <a:pt x="62" y="179"/>
                  </a:lnTo>
                  <a:lnTo>
                    <a:pt x="83" y="151"/>
                  </a:lnTo>
                  <a:lnTo>
                    <a:pt x="117" y="124"/>
                  </a:lnTo>
                  <a:lnTo>
                    <a:pt x="145" y="103"/>
                  </a:lnTo>
                  <a:lnTo>
                    <a:pt x="179" y="75"/>
                  </a:lnTo>
                  <a:lnTo>
                    <a:pt x="214" y="62"/>
                  </a:lnTo>
                  <a:lnTo>
                    <a:pt x="241" y="41"/>
                  </a:lnTo>
                  <a:lnTo>
                    <a:pt x="276" y="27"/>
                  </a:lnTo>
                  <a:lnTo>
                    <a:pt x="303" y="20"/>
                  </a:lnTo>
                  <a:lnTo>
                    <a:pt x="338" y="7"/>
                  </a:lnTo>
                  <a:lnTo>
                    <a:pt x="365" y="0"/>
                  </a:lnTo>
                  <a:lnTo>
                    <a:pt x="393" y="0"/>
                  </a:lnTo>
                  <a:lnTo>
                    <a:pt x="420" y="0"/>
                  </a:lnTo>
                  <a:lnTo>
                    <a:pt x="434" y="0"/>
                  </a:lnTo>
                  <a:lnTo>
                    <a:pt x="434" y="13"/>
                  </a:lnTo>
                  <a:lnTo>
                    <a:pt x="441" y="20"/>
                  </a:lnTo>
                  <a:lnTo>
                    <a:pt x="441" y="41"/>
                  </a:lnTo>
                  <a:lnTo>
                    <a:pt x="441" y="55"/>
                  </a:lnTo>
                  <a:lnTo>
                    <a:pt x="434" y="62"/>
                  </a:lnTo>
                  <a:lnTo>
                    <a:pt x="434" y="75"/>
                  </a:lnTo>
                  <a:lnTo>
                    <a:pt x="427" y="89"/>
                  </a:lnTo>
                  <a:lnTo>
                    <a:pt x="420" y="103"/>
                  </a:lnTo>
                  <a:lnTo>
                    <a:pt x="414" y="117"/>
                  </a:lnTo>
                  <a:lnTo>
                    <a:pt x="400" y="124"/>
                  </a:lnTo>
                  <a:lnTo>
                    <a:pt x="386" y="137"/>
                  </a:lnTo>
                  <a:lnTo>
                    <a:pt x="379" y="144"/>
                  </a:lnTo>
                  <a:lnTo>
                    <a:pt x="365" y="151"/>
                  </a:lnTo>
                  <a:lnTo>
                    <a:pt x="358" y="151"/>
                  </a:lnTo>
                  <a:lnTo>
                    <a:pt x="345" y="158"/>
                  </a:lnTo>
                  <a:lnTo>
                    <a:pt x="331" y="158"/>
                  </a:lnTo>
                  <a:close/>
                </a:path>
              </a:pathLst>
            </a:custGeom>
            <a:noFill/>
            <a:ln w="11113" cap="flat" cmpd="sng">
              <a:solidFill>
                <a:srgbClr val="666666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9542" name="任意多边形 1899541"/>
            <p:cNvSpPr/>
            <p:nvPr/>
          </p:nvSpPr>
          <p:spPr>
            <a:xfrm>
              <a:off x="2304" y="1547"/>
              <a:ext cx="544" cy="386"/>
            </a:xfrm>
            <a:custGeom>
              <a:avLst/>
              <a:gdLst/>
              <a:ahLst/>
              <a:cxnLst/>
              <a:pathLst>
                <a:path w="544" h="386">
                  <a:moveTo>
                    <a:pt x="434" y="111"/>
                  </a:moveTo>
                  <a:lnTo>
                    <a:pt x="427" y="111"/>
                  </a:lnTo>
                  <a:lnTo>
                    <a:pt x="420" y="111"/>
                  </a:lnTo>
                  <a:lnTo>
                    <a:pt x="407" y="111"/>
                  </a:lnTo>
                  <a:lnTo>
                    <a:pt x="400" y="111"/>
                  </a:lnTo>
                  <a:lnTo>
                    <a:pt x="386" y="111"/>
                  </a:lnTo>
                  <a:lnTo>
                    <a:pt x="372" y="111"/>
                  </a:lnTo>
                  <a:lnTo>
                    <a:pt x="358" y="111"/>
                  </a:lnTo>
                  <a:lnTo>
                    <a:pt x="345" y="111"/>
                  </a:lnTo>
                  <a:lnTo>
                    <a:pt x="324" y="118"/>
                  </a:lnTo>
                  <a:lnTo>
                    <a:pt x="310" y="124"/>
                  </a:lnTo>
                  <a:lnTo>
                    <a:pt x="296" y="131"/>
                  </a:lnTo>
                  <a:lnTo>
                    <a:pt x="283" y="138"/>
                  </a:lnTo>
                  <a:lnTo>
                    <a:pt x="269" y="145"/>
                  </a:lnTo>
                  <a:lnTo>
                    <a:pt x="248" y="152"/>
                  </a:lnTo>
                  <a:lnTo>
                    <a:pt x="228" y="166"/>
                  </a:lnTo>
                  <a:lnTo>
                    <a:pt x="214" y="173"/>
                  </a:lnTo>
                  <a:lnTo>
                    <a:pt x="193" y="180"/>
                  </a:lnTo>
                  <a:lnTo>
                    <a:pt x="179" y="193"/>
                  </a:lnTo>
                  <a:lnTo>
                    <a:pt x="159" y="207"/>
                  </a:lnTo>
                  <a:lnTo>
                    <a:pt x="145" y="214"/>
                  </a:lnTo>
                  <a:lnTo>
                    <a:pt x="131" y="228"/>
                  </a:lnTo>
                  <a:lnTo>
                    <a:pt x="117" y="242"/>
                  </a:lnTo>
                  <a:lnTo>
                    <a:pt x="97" y="248"/>
                  </a:lnTo>
                  <a:lnTo>
                    <a:pt x="83" y="262"/>
                  </a:lnTo>
                  <a:lnTo>
                    <a:pt x="69" y="283"/>
                  </a:lnTo>
                  <a:lnTo>
                    <a:pt x="62" y="297"/>
                  </a:lnTo>
                  <a:lnTo>
                    <a:pt x="42" y="303"/>
                  </a:lnTo>
                  <a:lnTo>
                    <a:pt x="35" y="324"/>
                  </a:lnTo>
                  <a:lnTo>
                    <a:pt x="21" y="338"/>
                  </a:lnTo>
                  <a:lnTo>
                    <a:pt x="14" y="352"/>
                  </a:lnTo>
                  <a:lnTo>
                    <a:pt x="0" y="365"/>
                  </a:lnTo>
                  <a:lnTo>
                    <a:pt x="0" y="386"/>
                  </a:lnTo>
                  <a:lnTo>
                    <a:pt x="7" y="365"/>
                  </a:lnTo>
                  <a:lnTo>
                    <a:pt x="14" y="345"/>
                  </a:lnTo>
                  <a:lnTo>
                    <a:pt x="28" y="324"/>
                  </a:lnTo>
                  <a:lnTo>
                    <a:pt x="42" y="303"/>
                  </a:lnTo>
                  <a:lnTo>
                    <a:pt x="48" y="283"/>
                  </a:lnTo>
                  <a:lnTo>
                    <a:pt x="62" y="269"/>
                  </a:lnTo>
                  <a:lnTo>
                    <a:pt x="76" y="248"/>
                  </a:lnTo>
                  <a:lnTo>
                    <a:pt x="97" y="228"/>
                  </a:lnTo>
                  <a:lnTo>
                    <a:pt x="110" y="214"/>
                  </a:lnTo>
                  <a:lnTo>
                    <a:pt x="124" y="193"/>
                  </a:lnTo>
                  <a:lnTo>
                    <a:pt x="138" y="173"/>
                  </a:lnTo>
                  <a:lnTo>
                    <a:pt x="159" y="159"/>
                  </a:lnTo>
                  <a:lnTo>
                    <a:pt x="172" y="145"/>
                  </a:lnTo>
                  <a:lnTo>
                    <a:pt x="193" y="131"/>
                  </a:lnTo>
                  <a:lnTo>
                    <a:pt x="214" y="111"/>
                  </a:lnTo>
                  <a:lnTo>
                    <a:pt x="228" y="97"/>
                  </a:lnTo>
                  <a:lnTo>
                    <a:pt x="248" y="83"/>
                  </a:lnTo>
                  <a:lnTo>
                    <a:pt x="269" y="69"/>
                  </a:lnTo>
                  <a:lnTo>
                    <a:pt x="290" y="56"/>
                  </a:lnTo>
                  <a:lnTo>
                    <a:pt x="310" y="49"/>
                  </a:lnTo>
                  <a:lnTo>
                    <a:pt x="331" y="42"/>
                  </a:lnTo>
                  <a:lnTo>
                    <a:pt x="352" y="28"/>
                  </a:lnTo>
                  <a:lnTo>
                    <a:pt x="372" y="21"/>
                  </a:lnTo>
                  <a:lnTo>
                    <a:pt x="393" y="21"/>
                  </a:lnTo>
                  <a:lnTo>
                    <a:pt x="414" y="14"/>
                  </a:lnTo>
                  <a:lnTo>
                    <a:pt x="427" y="7"/>
                  </a:lnTo>
                  <a:lnTo>
                    <a:pt x="448" y="0"/>
                  </a:lnTo>
                  <a:lnTo>
                    <a:pt x="469" y="0"/>
                  </a:lnTo>
                  <a:lnTo>
                    <a:pt x="482" y="0"/>
                  </a:lnTo>
                  <a:lnTo>
                    <a:pt x="503" y="7"/>
                  </a:lnTo>
                  <a:lnTo>
                    <a:pt x="517" y="14"/>
                  </a:lnTo>
                  <a:lnTo>
                    <a:pt x="537" y="21"/>
                  </a:lnTo>
                  <a:lnTo>
                    <a:pt x="537" y="21"/>
                  </a:lnTo>
                  <a:lnTo>
                    <a:pt x="544" y="28"/>
                  </a:lnTo>
                  <a:lnTo>
                    <a:pt x="544" y="35"/>
                  </a:lnTo>
                  <a:lnTo>
                    <a:pt x="544" y="42"/>
                  </a:lnTo>
                  <a:lnTo>
                    <a:pt x="544" y="42"/>
                  </a:lnTo>
                  <a:lnTo>
                    <a:pt x="544" y="49"/>
                  </a:lnTo>
                  <a:lnTo>
                    <a:pt x="537" y="56"/>
                  </a:lnTo>
                  <a:lnTo>
                    <a:pt x="537" y="56"/>
                  </a:lnTo>
                  <a:lnTo>
                    <a:pt x="531" y="62"/>
                  </a:lnTo>
                  <a:lnTo>
                    <a:pt x="531" y="69"/>
                  </a:lnTo>
                  <a:lnTo>
                    <a:pt x="531" y="69"/>
                  </a:lnTo>
                  <a:lnTo>
                    <a:pt x="524" y="76"/>
                  </a:lnTo>
                  <a:lnTo>
                    <a:pt x="524" y="76"/>
                  </a:lnTo>
                  <a:lnTo>
                    <a:pt x="517" y="83"/>
                  </a:lnTo>
                  <a:lnTo>
                    <a:pt x="510" y="83"/>
                  </a:lnTo>
                  <a:lnTo>
                    <a:pt x="510" y="90"/>
                  </a:lnTo>
                  <a:lnTo>
                    <a:pt x="503" y="90"/>
                  </a:lnTo>
                  <a:lnTo>
                    <a:pt x="496" y="97"/>
                  </a:lnTo>
                  <a:lnTo>
                    <a:pt x="496" y="97"/>
                  </a:lnTo>
                  <a:lnTo>
                    <a:pt x="482" y="97"/>
                  </a:lnTo>
                  <a:lnTo>
                    <a:pt x="476" y="104"/>
                  </a:lnTo>
                  <a:lnTo>
                    <a:pt x="476" y="104"/>
                  </a:lnTo>
                  <a:lnTo>
                    <a:pt x="469" y="111"/>
                  </a:lnTo>
                  <a:lnTo>
                    <a:pt x="462" y="111"/>
                  </a:lnTo>
                  <a:lnTo>
                    <a:pt x="455" y="111"/>
                  </a:lnTo>
                  <a:lnTo>
                    <a:pt x="448" y="111"/>
                  </a:lnTo>
                  <a:lnTo>
                    <a:pt x="441" y="111"/>
                  </a:lnTo>
                  <a:lnTo>
                    <a:pt x="434" y="111"/>
                  </a:lnTo>
                  <a:lnTo>
                    <a:pt x="434" y="111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9543" name="任意多边形 1899542"/>
            <p:cNvSpPr/>
            <p:nvPr/>
          </p:nvSpPr>
          <p:spPr>
            <a:xfrm>
              <a:off x="2304" y="1547"/>
              <a:ext cx="544" cy="386"/>
            </a:xfrm>
            <a:custGeom>
              <a:avLst/>
              <a:gdLst/>
              <a:ahLst/>
              <a:cxnLst/>
              <a:pathLst>
                <a:path w="544" h="386">
                  <a:moveTo>
                    <a:pt x="434" y="111"/>
                  </a:moveTo>
                  <a:lnTo>
                    <a:pt x="420" y="111"/>
                  </a:lnTo>
                  <a:lnTo>
                    <a:pt x="400" y="111"/>
                  </a:lnTo>
                  <a:lnTo>
                    <a:pt x="372" y="111"/>
                  </a:lnTo>
                  <a:lnTo>
                    <a:pt x="345" y="111"/>
                  </a:lnTo>
                  <a:lnTo>
                    <a:pt x="310" y="124"/>
                  </a:lnTo>
                  <a:lnTo>
                    <a:pt x="283" y="138"/>
                  </a:lnTo>
                  <a:lnTo>
                    <a:pt x="248" y="152"/>
                  </a:lnTo>
                  <a:lnTo>
                    <a:pt x="214" y="173"/>
                  </a:lnTo>
                  <a:lnTo>
                    <a:pt x="179" y="193"/>
                  </a:lnTo>
                  <a:lnTo>
                    <a:pt x="145" y="214"/>
                  </a:lnTo>
                  <a:lnTo>
                    <a:pt x="117" y="242"/>
                  </a:lnTo>
                  <a:lnTo>
                    <a:pt x="83" y="262"/>
                  </a:lnTo>
                  <a:lnTo>
                    <a:pt x="62" y="297"/>
                  </a:lnTo>
                  <a:lnTo>
                    <a:pt x="35" y="324"/>
                  </a:lnTo>
                  <a:lnTo>
                    <a:pt x="14" y="352"/>
                  </a:lnTo>
                  <a:lnTo>
                    <a:pt x="0" y="386"/>
                  </a:lnTo>
                  <a:lnTo>
                    <a:pt x="14" y="345"/>
                  </a:lnTo>
                  <a:lnTo>
                    <a:pt x="42" y="303"/>
                  </a:lnTo>
                  <a:lnTo>
                    <a:pt x="62" y="269"/>
                  </a:lnTo>
                  <a:lnTo>
                    <a:pt x="97" y="228"/>
                  </a:lnTo>
                  <a:lnTo>
                    <a:pt x="124" y="193"/>
                  </a:lnTo>
                  <a:lnTo>
                    <a:pt x="159" y="159"/>
                  </a:lnTo>
                  <a:lnTo>
                    <a:pt x="193" y="131"/>
                  </a:lnTo>
                  <a:lnTo>
                    <a:pt x="228" y="97"/>
                  </a:lnTo>
                  <a:lnTo>
                    <a:pt x="269" y="69"/>
                  </a:lnTo>
                  <a:lnTo>
                    <a:pt x="310" y="49"/>
                  </a:lnTo>
                  <a:lnTo>
                    <a:pt x="352" y="28"/>
                  </a:lnTo>
                  <a:lnTo>
                    <a:pt x="393" y="21"/>
                  </a:lnTo>
                  <a:lnTo>
                    <a:pt x="427" y="7"/>
                  </a:lnTo>
                  <a:lnTo>
                    <a:pt x="469" y="0"/>
                  </a:lnTo>
                  <a:lnTo>
                    <a:pt x="503" y="7"/>
                  </a:lnTo>
                  <a:lnTo>
                    <a:pt x="537" y="21"/>
                  </a:lnTo>
                  <a:lnTo>
                    <a:pt x="544" y="35"/>
                  </a:lnTo>
                  <a:lnTo>
                    <a:pt x="544" y="49"/>
                  </a:lnTo>
                  <a:lnTo>
                    <a:pt x="531" y="62"/>
                  </a:lnTo>
                  <a:lnTo>
                    <a:pt x="524" y="76"/>
                  </a:lnTo>
                  <a:lnTo>
                    <a:pt x="503" y="90"/>
                  </a:lnTo>
                  <a:lnTo>
                    <a:pt x="482" y="97"/>
                  </a:lnTo>
                  <a:lnTo>
                    <a:pt x="462" y="111"/>
                  </a:lnTo>
                  <a:lnTo>
                    <a:pt x="434" y="111"/>
                  </a:lnTo>
                  <a:close/>
                </a:path>
              </a:pathLst>
            </a:custGeom>
            <a:noFill/>
            <a:ln w="11113" cap="flat" cmpd="sng">
              <a:solidFill>
                <a:srgbClr val="666666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9544" name="任意多边形 1899543"/>
            <p:cNvSpPr/>
            <p:nvPr/>
          </p:nvSpPr>
          <p:spPr>
            <a:xfrm>
              <a:off x="2304" y="1520"/>
              <a:ext cx="613" cy="406"/>
            </a:xfrm>
            <a:custGeom>
              <a:avLst/>
              <a:gdLst/>
              <a:ahLst/>
              <a:cxnLst/>
              <a:pathLst>
                <a:path w="613" h="406">
                  <a:moveTo>
                    <a:pt x="537" y="48"/>
                  </a:moveTo>
                  <a:lnTo>
                    <a:pt x="517" y="41"/>
                  </a:lnTo>
                  <a:lnTo>
                    <a:pt x="496" y="34"/>
                  </a:lnTo>
                  <a:lnTo>
                    <a:pt x="476" y="27"/>
                  </a:lnTo>
                  <a:lnTo>
                    <a:pt x="455" y="27"/>
                  </a:lnTo>
                  <a:lnTo>
                    <a:pt x="434" y="34"/>
                  </a:lnTo>
                  <a:lnTo>
                    <a:pt x="420" y="34"/>
                  </a:lnTo>
                  <a:lnTo>
                    <a:pt x="400" y="48"/>
                  </a:lnTo>
                  <a:lnTo>
                    <a:pt x="372" y="48"/>
                  </a:lnTo>
                  <a:lnTo>
                    <a:pt x="352" y="55"/>
                  </a:lnTo>
                  <a:lnTo>
                    <a:pt x="331" y="69"/>
                  </a:lnTo>
                  <a:lnTo>
                    <a:pt x="310" y="76"/>
                  </a:lnTo>
                  <a:lnTo>
                    <a:pt x="290" y="89"/>
                  </a:lnTo>
                  <a:lnTo>
                    <a:pt x="269" y="103"/>
                  </a:lnTo>
                  <a:lnTo>
                    <a:pt x="248" y="117"/>
                  </a:lnTo>
                  <a:lnTo>
                    <a:pt x="228" y="131"/>
                  </a:lnTo>
                  <a:lnTo>
                    <a:pt x="214" y="145"/>
                  </a:lnTo>
                  <a:lnTo>
                    <a:pt x="193" y="158"/>
                  </a:lnTo>
                  <a:lnTo>
                    <a:pt x="172" y="179"/>
                  </a:lnTo>
                  <a:lnTo>
                    <a:pt x="152" y="200"/>
                  </a:lnTo>
                  <a:lnTo>
                    <a:pt x="138" y="213"/>
                  </a:lnTo>
                  <a:lnTo>
                    <a:pt x="124" y="227"/>
                  </a:lnTo>
                  <a:lnTo>
                    <a:pt x="104" y="248"/>
                  </a:lnTo>
                  <a:lnTo>
                    <a:pt x="97" y="262"/>
                  </a:lnTo>
                  <a:lnTo>
                    <a:pt x="76" y="282"/>
                  </a:lnTo>
                  <a:lnTo>
                    <a:pt x="62" y="296"/>
                  </a:lnTo>
                  <a:lnTo>
                    <a:pt x="48" y="317"/>
                  </a:lnTo>
                  <a:lnTo>
                    <a:pt x="42" y="330"/>
                  </a:lnTo>
                  <a:lnTo>
                    <a:pt x="28" y="351"/>
                  </a:lnTo>
                  <a:lnTo>
                    <a:pt x="21" y="365"/>
                  </a:lnTo>
                  <a:lnTo>
                    <a:pt x="14" y="379"/>
                  </a:lnTo>
                  <a:lnTo>
                    <a:pt x="0" y="392"/>
                  </a:lnTo>
                  <a:lnTo>
                    <a:pt x="0" y="406"/>
                  </a:lnTo>
                  <a:lnTo>
                    <a:pt x="7" y="386"/>
                  </a:lnTo>
                  <a:lnTo>
                    <a:pt x="21" y="358"/>
                  </a:lnTo>
                  <a:lnTo>
                    <a:pt x="35" y="330"/>
                  </a:lnTo>
                  <a:lnTo>
                    <a:pt x="48" y="310"/>
                  </a:lnTo>
                  <a:lnTo>
                    <a:pt x="62" y="289"/>
                  </a:lnTo>
                  <a:lnTo>
                    <a:pt x="76" y="262"/>
                  </a:lnTo>
                  <a:lnTo>
                    <a:pt x="90" y="241"/>
                  </a:lnTo>
                  <a:lnTo>
                    <a:pt x="104" y="213"/>
                  </a:lnTo>
                  <a:lnTo>
                    <a:pt x="117" y="200"/>
                  </a:lnTo>
                  <a:lnTo>
                    <a:pt x="138" y="179"/>
                  </a:lnTo>
                  <a:lnTo>
                    <a:pt x="152" y="158"/>
                  </a:lnTo>
                  <a:lnTo>
                    <a:pt x="172" y="138"/>
                  </a:lnTo>
                  <a:lnTo>
                    <a:pt x="193" y="124"/>
                  </a:lnTo>
                  <a:lnTo>
                    <a:pt x="214" y="103"/>
                  </a:lnTo>
                  <a:lnTo>
                    <a:pt x="228" y="89"/>
                  </a:lnTo>
                  <a:lnTo>
                    <a:pt x="248" y="76"/>
                  </a:lnTo>
                  <a:lnTo>
                    <a:pt x="269" y="69"/>
                  </a:lnTo>
                  <a:lnTo>
                    <a:pt x="290" y="48"/>
                  </a:lnTo>
                  <a:lnTo>
                    <a:pt x="317" y="41"/>
                  </a:lnTo>
                  <a:lnTo>
                    <a:pt x="338" y="27"/>
                  </a:lnTo>
                  <a:lnTo>
                    <a:pt x="358" y="21"/>
                  </a:lnTo>
                  <a:lnTo>
                    <a:pt x="379" y="14"/>
                  </a:lnTo>
                  <a:lnTo>
                    <a:pt x="400" y="7"/>
                  </a:lnTo>
                  <a:lnTo>
                    <a:pt x="427" y="7"/>
                  </a:lnTo>
                  <a:lnTo>
                    <a:pt x="448" y="7"/>
                  </a:lnTo>
                  <a:lnTo>
                    <a:pt x="476" y="0"/>
                  </a:lnTo>
                  <a:lnTo>
                    <a:pt x="496" y="0"/>
                  </a:lnTo>
                  <a:lnTo>
                    <a:pt x="517" y="7"/>
                  </a:lnTo>
                  <a:lnTo>
                    <a:pt x="544" y="7"/>
                  </a:lnTo>
                  <a:lnTo>
                    <a:pt x="572" y="7"/>
                  </a:lnTo>
                  <a:lnTo>
                    <a:pt x="586" y="21"/>
                  </a:lnTo>
                  <a:lnTo>
                    <a:pt x="613" y="27"/>
                  </a:lnTo>
                  <a:lnTo>
                    <a:pt x="606" y="27"/>
                  </a:lnTo>
                  <a:lnTo>
                    <a:pt x="606" y="27"/>
                  </a:lnTo>
                  <a:lnTo>
                    <a:pt x="606" y="34"/>
                  </a:lnTo>
                  <a:lnTo>
                    <a:pt x="599" y="34"/>
                  </a:lnTo>
                  <a:lnTo>
                    <a:pt x="599" y="41"/>
                  </a:lnTo>
                  <a:lnTo>
                    <a:pt x="593" y="41"/>
                  </a:lnTo>
                  <a:lnTo>
                    <a:pt x="593" y="48"/>
                  </a:lnTo>
                  <a:lnTo>
                    <a:pt x="586" y="48"/>
                  </a:lnTo>
                  <a:lnTo>
                    <a:pt x="586" y="48"/>
                  </a:lnTo>
                  <a:lnTo>
                    <a:pt x="579" y="48"/>
                  </a:lnTo>
                  <a:lnTo>
                    <a:pt x="572" y="48"/>
                  </a:lnTo>
                  <a:lnTo>
                    <a:pt x="572" y="48"/>
                  </a:lnTo>
                  <a:lnTo>
                    <a:pt x="565" y="48"/>
                  </a:lnTo>
                  <a:lnTo>
                    <a:pt x="558" y="48"/>
                  </a:lnTo>
                  <a:lnTo>
                    <a:pt x="551" y="48"/>
                  </a:lnTo>
                  <a:lnTo>
                    <a:pt x="551" y="48"/>
                  </a:lnTo>
                  <a:lnTo>
                    <a:pt x="544" y="48"/>
                  </a:lnTo>
                  <a:lnTo>
                    <a:pt x="537" y="48"/>
                  </a:lnTo>
                  <a:lnTo>
                    <a:pt x="537" y="48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9545" name="任意多边形 1899544"/>
            <p:cNvSpPr/>
            <p:nvPr/>
          </p:nvSpPr>
          <p:spPr>
            <a:xfrm>
              <a:off x="2304" y="1520"/>
              <a:ext cx="613" cy="406"/>
            </a:xfrm>
            <a:custGeom>
              <a:avLst/>
              <a:gdLst/>
              <a:ahLst/>
              <a:cxnLst/>
              <a:pathLst>
                <a:path w="613" h="406">
                  <a:moveTo>
                    <a:pt x="537" y="48"/>
                  </a:moveTo>
                  <a:lnTo>
                    <a:pt x="496" y="34"/>
                  </a:lnTo>
                  <a:lnTo>
                    <a:pt x="455" y="27"/>
                  </a:lnTo>
                  <a:lnTo>
                    <a:pt x="420" y="34"/>
                  </a:lnTo>
                  <a:lnTo>
                    <a:pt x="372" y="48"/>
                  </a:lnTo>
                  <a:lnTo>
                    <a:pt x="331" y="69"/>
                  </a:lnTo>
                  <a:lnTo>
                    <a:pt x="290" y="89"/>
                  </a:lnTo>
                  <a:lnTo>
                    <a:pt x="248" y="117"/>
                  </a:lnTo>
                  <a:lnTo>
                    <a:pt x="214" y="145"/>
                  </a:lnTo>
                  <a:lnTo>
                    <a:pt x="172" y="179"/>
                  </a:lnTo>
                  <a:lnTo>
                    <a:pt x="138" y="213"/>
                  </a:lnTo>
                  <a:lnTo>
                    <a:pt x="104" y="248"/>
                  </a:lnTo>
                  <a:lnTo>
                    <a:pt x="76" y="282"/>
                  </a:lnTo>
                  <a:lnTo>
                    <a:pt x="48" y="317"/>
                  </a:lnTo>
                  <a:lnTo>
                    <a:pt x="28" y="351"/>
                  </a:lnTo>
                  <a:lnTo>
                    <a:pt x="14" y="379"/>
                  </a:lnTo>
                  <a:lnTo>
                    <a:pt x="0" y="406"/>
                  </a:lnTo>
                  <a:lnTo>
                    <a:pt x="7" y="386"/>
                  </a:lnTo>
                  <a:lnTo>
                    <a:pt x="21" y="358"/>
                  </a:lnTo>
                  <a:lnTo>
                    <a:pt x="35" y="330"/>
                  </a:lnTo>
                  <a:lnTo>
                    <a:pt x="48" y="310"/>
                  </a:lnTo>
                  <a:lnTo>
                    <a:pt x="62" y="289"/>
                  </a:lnTo>
                  <a:lnTo>
                    <a:pt x="76" y="262"/>
                  </a:lnTo>
                  <a:lnTo>
                    <a:pt x="90" y="241"/>
                  </a:lnTo>
                  <a:lnTo>
                    <a:pt x="104" y="213"/>
                  </a:lnTo>
                  <a:lnTo>
                    <a:pt x="117" y="200"/>
                  </a:lnTo>
                  <a:lnTo>
                    <a:pt x="138" y="179"/>
                  </a:lnTo>
                  <a:lnTo>
                    <a:pt x="152" y="158"/>
                  </a:lnTo>
                  <a:lnTo>
                    <a:pt x="172" y="138"/>
                  </a:lnTo>
                  <a:lnTo>
                    <a:pt x="193" y="124"/>
                  </a:lnTo>
                  <a:lnTo>
                    <a:pt x="214" y="103"/>
                  </a:lnTo>
                  <a:lnTo>
                    <a:pt x="228" y="89"/>
                  </a:lnTo>
                  <a:lnTo>
                    <a:pt x="248" y="76"/>
                  </a:lnTo>
                  <a:lnTo>
                    <a:pt x="269" y="69"/>
                  </a:lnTo>
                  <a:lnTo>
                    <a:pt x="290" y="48"/>
                  </a:lnTo>
                  <a:lnTo>
                    <a:pt x="317" y="41"/>
                  </a:lnTo>
                  <a:lnTo>
                    <a:pt x="338" y="27"/>
                  </a:lnTo>
                  <a:lnTo>
                    <a:pt x="358" y="21"/>
                  </a:lnTo>
                  <a:lnTo>
                    <a:pt x="379" y="14"/>
                  </a:lnTo>
                  <a:lnTo>
                    <a:pt x="400" y="7"/>
                  </a:lnTo>
                  <a:lnTo>
                    <a:pt x="427" y="7"/>
                  </a:lnTo>
                  <a:lnTo>
                    <a:pt x="448" y="7"/>
                  </a:lnTo>
                  <a:lnTo>
                    <a:pt x="476" y="0"/>
                  </a:lnTo>
                  <a:lnTo>
                    <a:pt x="496" y="0"/>
                  </a:lnTo>
                  <a:lnTo>
                    <a:pt x="517" y="7"/>
                  </a:lnTo>
                  <a:lnTo>
                    <a:pt x="544" y="7"/>
                  </a:lnTo>
                  <a:lnTo>
                    <a:pt x="572" y="7"/>
                  </a:lnTo>
                  <a:lnTo>
                    <a:pt x="586" y="21"/>
                  </a:lnTo>
                  <a:lnTo>
                    <a:pt x="613" y="27"/>
                  </a:lnTo>
                  <a:lnTo>
                    <a:pt x="606" y="27"/>
                  </a:lnTo>
                  <a:lnTo>
                    <a:pt x="606" y="34"/>
                  </a:lnTo>
                  <a:lnTo>
                    <a:pt x="599" y="41"/>
                  </a:lnTo>
                  <a:lnTo>
                    <a:pt x="586" y="48"/>
                  </a:lnTo>
                  <a:lnTo>
                    <a:pt x="586" y="48"/>
                  </a:lnTo>
                  <a:lnTo>
                    <a:pt x="572" y="48"/>
                  </a:lnTo>
                  <a:lnTo>
                    <a:pt x="558" y="48"/>
                  </a:lnTo>
                  <a:lnTo>
                    <a:pt x="537" y="48"/>
                  </a:lnTo>
                  <a:close/>
                </a:path>
              </a:pathLst>
            </a:custGeom>
            <a:noFill/>
            <a:ln w="11113" cap="flat" cmpd="sng">
              <a:solidFill>
                <a:srgbClr val="666666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9546" name="任意多边形 1899545"/>
            <p:cNvSpPr/>
            <p:nvPr/>
          </p:nvSpPr>
          <p:spPr>
            <a:xfrm>
              <a:off x="2464" y="2525"/>
              <a:ext cx="1300" cy="76"/>
            </a:xfrm>
            <a:custGeom>
              <a:avLst/>
              <a:gdLst/>
              <a:ahLst/>
              <a:cxnLst/>
              <a:pathLst>
                <a:path w="1301" h="76">
                  <a:moveTo>
                    <a:pt x="0" y="42"/>
                  </a:moveTo>
                  <a:lnTo>
                    <a:pt x="1301" y="76"/>
                  </a:lnTo>
                  <a:lnTo>
                    <a:pt x="213" y="0"/>
                  </a:lnTo>
                </a:path>
              </a:pathLst>
            </a:custGeom>
            <a:noFill/>
            <a:ln w="11113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9547" name="任意多边形 1899546"/>
            <p:cNvSpPr/>
            <p:nvPr/>
          </p:nvSpPr>
          <p:spPr>
            <a:xfrm>
              <a:off x="2738" y="1603"/>
              <a:ext cx="1075" cy="847"/>
            </a:xfrm>
            <a:custGeom>
              <a:avLst/>
              <a:gdLst/>
              <a:ahLst/>
              <a:cxnLst/>
              <a:pathLst>
                <a:path w="1075" h="847">
                  <a:moveTo>
                    <a:pt x="0" y="62"/>
                  </a:moveTo>
                  <a:lnTo>
                    <a:pt x="1075" y="847"/>
                  </a:lnTo>
                  <a:lnTo>
                    <a:pt x="227" y="0"/>
                  </a:lnTo>
                </a:path>
              </a:pathLst>
            </a:custGeom>
            <a:noFill/>
            <a:ln w="11113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9548" name="任意多边形 1899547"/>
            <p:cNvSpPr/>
            <p:nvPr/>
          </p:nvSpPr>
          <p:spPr>
            <a:xfrm>
              <a:off x="2649" y="2250"/>
              <a:ext cx="27" cy="28"/>
            </a:xfrm>
            <a:custGeom>
              <a:avLst/>
              <a:gdLst/>
              <a:ahLst/>
              <a:cxnLst/>
              <a:pathLst>
                <a:path w="27" h="28">
                  <a:moveTo>
                    <a:pt x="20" y="0"/>
                  </a:moveTo>
                  <a:lnTo>
                    <a:pt x="20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3" y="14"/>
                  </a:lnTo>
                  <a:lnTo>
                    <a:pt x="7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7" y="14"/>
                  </a:lnTo>
                  <a:lnTo>
                    <a:pt x="7" y="21"/>
                  </a:lnTo>
                  <a:lnTo>
                    <a:pt x="13" y="21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3" y="21"/>
                  </a:lnTo>
                  <a:lnTo>
                    <a:pt x="20" y="21"/>
                  </a:lnTo>
                  <a:lnTo>
                    <a:pt x="20" y="14"/>
                  </a:lnTo>
                  <a:lnTo>
                    <a:pt x="27" y="14"/>
                  </a:lnTo>
                  <a:lnTo>
                    <a:pt x="27" y="14"/>
                  </a:lnTo>
                  <a:lnTo>
                    <a:pt x="27" y="7"/>
                  </a:lnTo>
                  <a:lnTo>
                    <a:pt x="20" y="7"/>
                  </a:lnTo>
                  <a:lnTo>
                    <a:pt x="20" y="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9549" name="任意多边形 1899548"/>
            <p:cNvSpPr/>
            <p:nvPr/>
          </p:nvSpPr>
          <p:spPr>
            <a:xfrm>
              <a:off x="2649" y="2250"/>
              <a:ext cx="27" cy="28"/>
            </a:xfrm>
            <a:custGeom>
              <a:avLst/>
              <a:gdLst/>
              <a:ahLst/>
              <a:cxnLst/>
              <a:pathLst>
                <a:path w="27" h="28">
                  <a:moveTo>
                    <a:pt x="20" y="0"/>
                  </a:moveTo>
                  <a:lnTo>
                    <a:pt x="13" y="7"/>
                  </a:lnTo>
                  <a:lnTo>
                    <a:pt x="7" y="14"/>
                  </a:lnTo>
                  <a:lnTo>
                    <a:pt x="0" y="14"/>
                  </a:lnTo>
                  <a:lnTo>
                    <a:pt x="7" y="14"/>
                  </a:lnTo>
                  <a:lnTo>
                    <a:pt x="7" y="21"/>
                  </a:lnTo>
                  <a:lnTo>
                    <a:pt x="13" y="21"/>
                  </a:lnTo>
                  <a:lnTo>
                    <a:pt x="13" y="28"/>
                  </a:lnTo>
                  <a:lnTo>
                    <a:pt x="13" y="21"/>
                  </a:lnTo>
                  <a:lnTo>
                    <a:pt x="20" y="21"/>
                  </a:lnTo>
                  <a:lnTo>
                    <a:pt x="27" y="14"/>
                  </a:lnTo>
                  <a:lnTo>
                    <a:pt x="27" y="14"/>
                  </a:lnTo>
                  <a:lnTo>
                    <a:pt x="27" y="7"/>
                  </a:lnTo>
                  <a:lnTo>
                    <a:pt x="20" y="0"/>
                  </a:lnTo>
                  <a:close/>
                </a:path>
              </a:pathLst>
            </a:custGeom>
            <a:noFill/>
            <a:ln w="11113" cap="flat" cmpd="sng">
              <a:solidFill>
                <a:srgbClr val="666666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9550" name="任意多边形 1899549"/>
            <p:cNvSpPr/>
            <p:nvPr/>
          </p:nvSpPr>
          <p:spPr>
            <a:xfrm>
              <a:off x="2649" y="2250"/>
              <a:ext cx="27" cy="28"/>
            </a:xfrm>
            <a:custGeom>
              <a:avLst/>
              <a:gdLst/>
              <a:ahLst/>
              <a:cxnLst/>
              <a:pathLst>
                <a:path w="27" h="28">
                  <a:moveTo>
                    <a:pt x="20" y="0"/>
                  </a:moveTo>
                  <a:lnTo>
                    <a:pt x="20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3" y="14"/>
                  </a:lnTo>
                  <a:lnTo>
                    <a:pt x="7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7" y="14"/>
                  </a:lnTo>
                  <a:lnTo>
                    <a:pt x="7" y="21"/>
                  </a:lnTo>
                  <a:lnTo>
                    <a:pt x="13" y="21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3" y="21"/>
                  </a:lnTo>
                  <a:lnTo>
                    <a:pt x="20" y="21"/>
                  </a:lnTo>
                  <a:lnTo>
                    <a:pt x="20" y="14"/>
                  </a:lnTo>
                  <a:lnTo>
                    <a:pt x="27" y="14"/>
                  </a:lnTo>
                  <a:lnTo>
                    <a:pt x="27" y="14"/>
                  </a:lnTo>
                  <a:lnTo>
                    <a:pt x="27" y="7"/>
                  </a:lnTo>
                  <a:lnTo>
                    <a:pt x="20" y="7"/>
                  </a:lnTo>
                  <a:lnTo>
                    <a:pt x="20" y="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9551" name="任意多边形 1899550"/>
            <p:cNvSpPr/>
            <p:nvPr/>
          </p:nvSpPr>
          <p:spPr>
            <a:xfrm>
              <a:off x="2649" y="2250"/>
              <a:ext cx="27" cy="28"/>
            </a:xfrm>
            <a:custGeom>
              <a:avLst/>
              <a:gdLst/>
              <a:ahLst/>
              <a:cxnLst/>
              <a:pathLst>
                <a:path w="27" h="28">
                  <a:moveTo>
                    <a:pt x="20" y="0"/>
                  </a:moveTo>
                  <a:lnTo>
                    <a:pt x="13" y="7"/>
                  </a:lnTo>
                  <a:lnTo>
                    <a:pt x="7" y="14"/>
                  </a:lnTo>
                  <a:lnTo>
                    <a:pt x="0" y="14"/>
                  </a:lnTo>
                  <a:lnTo>
                    <a:pt x="7" y="14"/>
                  </a:lnTo>
                  <a:lnTo>
                    <a:pt x="7" y="21"/>
                  </a:lnTo>
                  <a:lnTo>
                    <a:pt x="13" y="21"/>
                  </a:lnTo>
                  <a:lnTo>
                    <a:pt x="13" y="28"/>
                  </a:lnTo>
                  <a:lnTo>
                    <a:pt x="13" y="21"/>
                  </a:lnTo>
                  <a:lnTo>
                    <a:pt x="20" y="21"/>
                  </a:lnTo>
                  <a:lnTo>
                    <a:pt x="27" y="14"/>
                  </a:lnTo>
                  <a:lnTo>
                    <a:pt x="27" y="14"/>
                  </a:lnTo>
                  <a:lnTo>
                    <a:pt x="27" y="7"/>
                  </a:lnTo>
                  <a:lnTo>
                    <a:pt x="20" y="0"/>
                  </a:lnTo>
                  <a:close/>
                </a:path>
              </a:pathLst>
            </a:custGeom>
            <a:noFill/>
            <a:ln w="11113" cap="flat" cmpd="sng">
              <a:solidFill>
                <a:srgbClr val="666666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9552" name="任意多边形 1899551"/>
            <p:cNvSpPr/>
            <p:nvPr/>
          </p:nvSpPr>
          <p:spPr>
            <a:xfrm>
              <a:off x="3510" y="3070"/>
              <a:ext cx="950" cy="681"/>
            </a:xfrm>
            <a:custGeom>
              <a:avLst/>
              <a:gdLst/>
              <a:ahLst/>
              <a:cxnLst/>
              <a:pathLst>
                <a:path w="950" h="681">
                  <a:moveTo>
                    <a:pt x="323" y="103"/>
                  </a:moveTo>
                  <a:lnTo>
                    <a:pt x="323" y="206"/>
                  </a:lnTo>
                  <a:lnTo>
                    <a:pt x="344" y="206"/>
                  </a:lnTo>
                  <a:lnTo>
                    <a:pt x="344" y="654"/>
                  </a:lnTo>
                  <a:lnTo>
                    <a:pt x="7" y="613"/>
                  </a:lnTo>
                  <a:lnTo>
                    <a:pt x="0" y="633"/>
                  </a:lnTo>
                  <a:lnTo>
                    <a:pt x="378" y="681"/>
                  </a:lnTo>
                  <a:lnTo>
                    <a:pt x="378" y="199"/>
                  </a:lnTo>
                  <a:lnTo>
                    <a:pt x="895" y="82"/>
                  </a:lnTo>
                  <a:lnTo>
                    <a:pt x="895" y="509"/>
                  </a:lnTo>
                  <a:lnTo>
                    <a:pt x="606" y="482"/>
                  </a:lnTo>
                  <a:lnTo>
                    <a:pt x="606" y="502"/>
                  </a:lnTo>
                  <a:lnTo>
                    <a:pt x="929" y="544"/>
                  </a:lnTo>
                  <a:lnTo>
                    <a:pt x="929" y="75"/>
                  </a:lnTo>
                  <a:lnTo>
                    <a:pt x="950" y="75"/>
                  </a:lnTo>
                  <a:lnTo>
                    <a:pt x="950" y="0"/>
                  </a:lnTo>
                  <a:lnTo>
                    <a:pt x="358" y="96"/>
                  </a:lnTo>
                  <a:lnTo>
                    <a:pt x="323" y="103"/>
                  </a:lnTo>
                  <a:lnTo>
                    <a:pt x="323" y="103"/>
                  </a:lnTo>
                  <a:close/>
                </a:path>
              </a:pathLst>
            </a:custGeom>
            <a:solidFill>
              <a:srgbClr val="999999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9553" name="任意多边形 1899552"/>
            <p:cNvSpPr/>
            <p:nvPr/>
          </p:nvSpPr>
          <p:spPr>
            <a:xfrm>
              <a:off x="3510" y="3070"/>
              <a:ext cx="950" cy="681"/>
            </a:xfrm>
            <a:custGeom>
              <a:avLst/>
              <a:gdLst/>
              <a:ahLst/>
              <a:cxnLst/>
              <a:pathLst>
                <a:path w="950" h="681">
                  <a:moveTo>
                    <a:pt x="323" y="103"/>
                  </a:moveTo>
                  <a:lnTo>
                    <a:pt x="323" y="206"/>
                  </a:lnTo>
                  <a:lnTo>
                    <a:pt x="344" y="206"/>
                  </a:lnTo>
                  <a:lnTo>
                    <a:pt x="344" y="654"/>
                  </a:lnTo>
                  <a:lnTo>
                    <a:pt x="7" y="613"/>
                  </a:lnTo>
                  <a:lnTo>
                    <a:pt x="0" y="633"/>
                  </a:lnTo>
                  <a:lnTo>
                    <a:pt x="378" y="681"/>
                  </a:lnTo>
                  <a:lnTo>
                    <a:pt x="378" y="199"/>
                  </a:lnTo>
                  <a:lnTo>
                    <a:pt x="895" y="82"/>
                  </a:lnTo>
                  <a:lnTo>
                    <a:pt x="895" y="509"/>
                  </a:lnTo>
                  <a:lnTo>
                    <a:pt x="606" y="482"/>
                  </a:lnTo>
                  <a:lnTo>
                    <a:pt x="606" y="502"/>
                  </a:lnTo>
                  <a:lnTo>
                    <a:pt x="929" y="544"/>
                  </a:lnTo>
                  <a:lnTo>
                    <a:pt x="929" y="75"/>
                  </a:lnTo>
                  <a:lnTo>
                    <a:pt x="950" y="75"/>
                  </a:lnTo>
                  <a:lnTo>
                    <a:pt x="950" y="0"/>
                  </a:lnTo>
                  <a:lnTo>
                    <a:pt x="358" y="96"/>
                  </a:lnTo>
                  <a:lnTo>
                    <a:pt x="323" y="103"/>
                  </a:lnTo>
                  <a:close/>
                </a:path>
              </a:pathLst>
            </a:custGeom>
            <a:noFill/>
            <a:ln w="11113" cap="flat" cmpd="sng">
              <a:solidFill>
                <a:srgbClr val="999999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9554" name="矩形 1899553"/>
            <p:cNvSpPr/>
            <p:nvPr/>
          </p:nvSpPr>
          <p:spPr>
            <a:xfrm>
              <a:off x="2659" y="3672"/>
              <a:ext cx="689" cy="160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>
              <a:spAutoFit/>
            </a:bodyPr>
            <a:lstStyle>
              <a:lvl1pPr marL="469900" lvl="0" indent="-469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黑体" panose="02010609060101010101" pitchFamily="2" charset="-122"/>
                </a:defRPr>
              </a:lvl1pPr>
              <a:lvl2pPr marL="908050" lvl="1" indent="-436245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2pPr>
              <a:lvl3pPr marL="1304925" lvl="2" indent="-39497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3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楷体_GB2312" pitchFamily="49" charset="-122"/>
                </a:defRPr>
              </a:lvl3pPr>
              <a:lvl4pPr marL="1694180" lvl="3" indent="-3873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4pPr>
              <a:lvl5pPr marL="2094230" lvl="4" indent="-398780" algn="l" defTabSz="914400" rtl="0" eaLnBrk="1" fontAlgn="base" latinLnBrk="0" hangingPunct="1">
                <a:lnSpc>
                  <a:spcPct val="10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5pPr>
            </a:lstStyle>
            <a:p>
              <a:pPr marL="168275" lvl="0" indent="-168275" algn="ctr" defTabSz="914400">
                <a:tabLst>
                  <a:tab pos="8521700" algn="r"/>
                </a:tabLst>
              </a:pPr>
              <a:r>
                <a:rPr lang="zh-CN" altLang="de-DE" sz="2100" b="0" dirty="0">
                  <a:latin typeface="Arial" panose="020B0604020202020204" pitchFamily="34" charset="0"/>
                </a:rPr>
                <a:t>…</a:t>
              </a:r>
              <a:endParaRPr lang="zh-CN" altLang="de-DE" sz="2100" b="0" dirty="0"/>
            </a:p>
          </p:txBody>
        </p:sp>
        <p:sp>
          <p:nvSpPr>
            <p:cNvPr id="1899555" name="矩形 1899554"/>
            <p:cNvSpPr/>
            <p:nvPr/>
          </p:nvSpPr>
          <p:spPr>
            <a:xfrm>
              <a:off x="3731" y="3792"/>
              <a:ext cx="688" cy="160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>
              <a:spAutoFit/>
            </a:bodyPr>
            <a:lstStyle>
              <a:lvl1pPr marL="469900" lvl="0" indent="-469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黑体" panose="02010609060101010101" pitchFamily="2" charset="-122"/>
                </a:defRPr>
              </a:lvl1pPr>
              <a:lvl2pPr marL="908050" lvl="1" indent="-436245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2pPr>
              <a:lvl3pPr marL="1304925" lvl="2" indent="-39497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3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楷体_GB2312" pitchFamily="49" charset="-122"/>
                </a:defRPr>
              </a:lvl3pPr>
              <a:lvl4pPr marL="1694180" lvl="3" indent="-3873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4pPr>
              <a:lvl5pPr marL="2094230" lvl="4" indent="-398780" algn="l" defTabSz="914400" rtl="0" eaLnBrk="1" fontAlgn="base" latinLnBrk="0" hangingPunct="1">
                <a:lnSpc>
                  <a:spcPct val="10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5pPr>
            </a:lstStyle>
            <a:p>
              <a:pPr marL="168275" lvl="0" indent="-168275" algn="ctr" defTabSz="914400">
                <a:tabLst>
                  <a:tab pos="8521700" algn="r"/>
                </a:tabLst>
              </a:pPr>
              <a:r>
                <a:rPr lang="zh-CN" altLang="de-DE" sz="2100" b="0" dirty="0">
                  <a:latin typeface="Arial" panose="020B0604020202020204" pitchFamily="34" charset="0"/>
                </a:rPr>
                <a:t>…</a:t>
              </a:r>
              <a:endParaRPr lang="zh-CN" altLang="de-DE" sz="2100" b="0" dirty="0"/>
            </a:p>
          </p:txBody>
        </p:sp>
        <p:sp>
          <p:nvSpPr>
            <p:cNvPr id="1899556" name="矩形 1899555"/>
            <p:cNvSpPr/>
            <p:nvPr/>
          </p:nvSpPr>
          <p:spPr>
            <a:xfrm>
              <a:off x="1538" y="1833"/>
              <a:ext cx="688" cy="161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>
              <a:spAutoFit/>
            </a:bodyPr>
            <a:lstStyle>
              <a:lvl1pPr marL="469900" lvl="0" indent="-469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黑体" panose="02010609060101010101" pitchFamily="2" charset="-122"/>
                </a:defRPr>
              </a:lvl1pPr>
              <a:lvl2pPr marL="908050" lvl="1" indent="-436245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2pPr>
              <a:lvl3pPr marL="1304925" lvl="2" indent="-39497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3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楷体_GB2312" pitchFamily="49" charset="-122"/>
                </a:defRPr>
              </a:lvl3pPr>
              <a:lvl4pPr marL="1694180" lvl="3" indent="-3873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4pPr>
              <a:lvl5pPr marL="2094230" lvl="4" indent="-398780" algn="l" defTabSz="914400" rtl="0" eaLnBrk="1" fontAlgn="base" latinLnBrk="0" hangingPunct="1">
                <a:lnSpc>
                  <a:spcPct val="10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5pPr>
            </a:lstStyle>
            <a:p>
              <a:pPr marL="168275" lvl="0" indent="-168275" algn="ctr" defTabSz="914400">
                <a:tabLst>
                  <a:tab pos="8521700" algn="r"/>
                </a:tabLst>
              </a:pPr>
              <a:r>
                <a:rPr lang="zh-CN" altLang="de-DE" sz="2100" b="0" dirty="0">
                  <a:latin typeface="Arial" panose="020B0604020202020204" pitchFamily="34" charset="0"/>
                </a:rPr>
                <a:t>…</a:t>
              </a:r>
              <a:endParaRPr lang="zh-CN" altLang="de-DE" sz="2100" b="0" dirty="0"/>
            </a:p>
          </p:txBody>
        </p:sp>
        <p:grpSp>
          <p:nvGrpSpPr>
            <p:cNvPr id="1899557" name="组合 1899556"/>
            <p:cNvGrpSpPr/>
            <p:nvPr/>
          </p:nvGrpSpPr>
          <p:grpSpPr>
            <a:xfrm rot="567401">
              <a:off x="3469" y="2192"/>
              <a:ext cx="1176" cy="906"/>
              <a:chOff x="563" y="1984"/>
              <a:chExt cx="759" cy="586"/>
            </a:xfrm>
          </p:grpSpPr>
          <p:sp>
            <p:nvSpPr>
              <p:cNvPr id="1899558" name="任意多边形 1899557"/>
              <p:cNvSpPr/>
              <p:nvPr/>
            </p:nvSpPr>
            <p:spPr>
              <a:xfrm>
                <a:off x="1176" y="2301"/>
                <a:ext cx="95" cy="66"/>
              </a:xfrm>
              <a:custGeom>
                <a:avLst/>
                <a:gdLst/>
                <a:ahLst/>
                <a:cxnLst/>
                <a:pathLst>
                  <a:path w="191" h="131">
                    <a:moveTo>
                      <a:pt x="5" y="4"/>
                    </a:moveTo>
                    <a:lnTo>
                      <a:pt x="1" y="10"/>
                    </a:lnTo>
                    <a:lnTo>
                      <a:pt x="0" y="16"/>
                    </a:lnTo>
                    <a:lnTo>
                      <a:pt x="1" y="23"/>
                    </a:lnTo>
                    <a:lnTo>
                      <a:pt x="7" y="29"/>
                    </a:lnTo>
                    <a:lnTo>
                      <a:pt x="11" y="33"/>
                    </a:lnTo>
                    <a:lnTo>
                      <a:pt x="16" y="39"/>
                    </a:lnTo>
                    <a:lnTo>
                      <a:pt x="23" y="45"/>
                    </a:lnTo>
                    <a:lnTo>
                      <a:pt x="29" y="52"/>
                    </a:lnTo>
                    <a:lnTo>
                      <a:pt x="36" y="57"/>
                    </a:lnTo>
                    <a:lnTo>
                      <a:pt x="40" y="63"/>
                    </a:lnTo>
                    <a:lnTo>
                      <a:pt x="45" y="67"/>
                    </a:lnTo>
                    <a:lnTo>
                      <a:pt x="48" y="68"/>
                    </a:lnTo>
                    <a:lnTo>
                      <a:pt x="53" y="68"/>
                    </a:lnTo>
                    <a:lnTo>
                      <a:pt x="61" y="69"/>
                    </a:lnTo>
                    <a:lnTo>
                      <a:pt x="71" y="71"/>
                    </a:lnTo>
                    <a:lnTo>
                      <a:pt x="83" y="72"/>
                    </a:lnTo>
                    <a:lnTo>
                      <a:pt x="94" y="75"/>
                    </a:lnTo>
                    <a:lnTo>
                      <a:pt x="106" y="78"/>
                    </a:lnTo>
                    <a:lnTo>
                      <a:pt x="115" y="80"/>
                    </a:lnTo>
                    <a:lnTo>
                      <a:pt x="122" y="84"/>
                    </a:lnTo>
                    <a:lnTo>
                      <a:pt x="127" y="87"/>
                    </a:lnTo>
                    <a:lnTo>
                      <a:pt x="132" y="91"/>
                    </a:lnTo>
                    <a:lnTo>
                      <a:pt x="139" y="95"/>
                    </a:lnTo>
                    <a:lnTo>
                      <a:pt x="146" y="100"/>
                    </a:lnTo>
                    <a:lnTo>
                      <a:pt x="152" y="105"/>
                    </a:lnTo>
                    <a:lnTo>
                      <a:pt x="158" y="109"/>
                    </a:lnTo>
                    <a:lnTo>
                      <a:pt x="163" y="114"/>
                    </a:lnTo>
                    <a:lnTo>
                      <a:pt x="167" y="117"/>
                    </a:lnTo>
                    <a:lnTo>
                      <a:pt x="174" y="124"/>
                    </a:lnTo>
                    <a:lnTo>
                      <a:pt x="179" y="129"/>
                    </a:lnTo>
                    <a:lnTo>
                      <a:pt x="185" y="131"/>
                    </a:lnTo>
                    <a:lnTo>
                      <a:pt x="190" y="130"/>
                    </a:lnTo>
                    <a:lnTo>
                      <a:pt x="191" y="124"/>
                    </a:lnTo>
                    <a:lnTo>
                      <a:pt x="189" y="114"/>
                    </a:lnTo>
                    <a:lnTo>
                      <a:pt x="183" y="101"/>
                    </a:lnTo>
                    <a:lnTo>
                      <a:pt x="177" y="91"/>
                    </a:lnTo>
                    <a:lnTo>
                      <a:pt x="171" y="82"/>
                    </a:lnTo>
                    <a:lnTo>
                      <a:pt x="163" y="74"/>
                    </a:lnTo>
                    <a:lnTo>
                      <a:pt x="156" y="67"/>
                    </a:lnTo>
                    <a:lnTo>
                      <a:pt x="151" y="60"/>
                    </a:lnTo>
                    <a:lnTo>
                      <a:pt x="146" y="53"/>
                    </a:lnTo>
                    <a:lnTo>
                      <a:pt x="140" y="44"/>
                    </a:lnTo>
                    <a:lnTo>
                      <a:pt x="135" y="37"/>
                    </a:lnTo>
                    <a:lnTo>
                      <a:pt x="130" y="31"/>
                    </a:lnTo>
                    <a:lnTo>
                      <a:pt x="125" y="30"/>
                    </a:lnTo>
                    <a:lnTo>
                      <a:pt x="118" y="27"/>
                    </a:lnTo>
                    <a:lnTo>
                      <a:pt x="109" y="26"/>
                    </a:lnTo>
                    <a:lnTo>
                      <a:pt x="98" y="24"/>
                    </a:lnTo>
                    <a:lnTo>
                      <a:pt x="87" y="22"/>
                    </a:lnTo>
                    <a:lnTo>
                      <a:pt x="77" y="21"/>
                    </a:lnTo>
                    <a:lnTo>
                      <a:pt x="69" y="18"/>
                    </a:lnTo>
                    <a:lnTo>
                      <a:pt x="63" y="17"/>
                    </a:lnTo>
                    <a:lnTo>
                      <a:pt x="59" y="15"/>
                    </a:lnTo>
                    <a:lnTo>
                      <a:pt x="52" y="11"/>
                    </a:lnTo>
                    <a:lnTo>
                      <a:pt x="45" y="8"/>
                    </a:lnTo>
                    <a:lnTo>
                      <a:pt x="36" y="3"/>
                    </a:lnTo>
                    <a:lnTo>
                      <a:pt x="26" y="1"/>
                    </a:lnTo>
                    <a:lnTo>
                      <a:pt x="18" y="0"/>
                    </a:lnTo>
                    <a:lnTo>
                      <a:pt x="10" y="1"/>
                    </a:lnTo>
                    <a:lnTo>
                      <a:pt x="5" y="4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99559" name="任意多边形 1899558"/>
              <p:cNvSpPr/>
              <p:nvPr/>
            </p:nvSpPr>
            <p:spPr>
              <a:xfrm>
                <a:off x="1179" y="2304"/>
                <a:ext cx="15" cy="14"/>
              </a:xfrm>
              <a:custGeom>
                <a:avLst/>
                <a:gdLst/>
                <a:ahLst/>
                <a:cxnLst/>
                <a:pathLst>
                  <a:path w="30" h="29">
                    <a:moveTo>
                      <a:pt x="25" y="25"/>
                    </a:moveTo>
                    <a:lnTo>
                      <a:pt x="28" y="20"/>
                    </a:lnTo>
                    <a:lnTo>
                      <a:pt x="30" y="14"/>
                    </a:lnTo>
                    <a:lnTo>
                      <a:pt x="28" y="10"/>
                    </a:lnTo>
                    <a:lnTo>
                      <a:pt x="25" y="5"/>
                    </a:lnTo>
                    <a:lnTo>
                      <a:pt x="20" y="2"/>
                    </a:lnTo>
                    <a:lnTo>
                      <a:pt x="15" y="0"/>
                    </a:lnTo>
                    <a:lnTo>
                      <a:pt x="9" y="2"/>
                    </a:lnTo>
                    <a:lnTo>
                      <a:pt x="4" y="5"/>
                    </a:lnTo>
                    <a:lnTo>
                      <a:pt x="1" y="10"/>
                    </a:lnTo>
                    <a:lnTo>
                      <a:pt x="0" y="15"/>
                    </a:lnTo>
                    <a:lnTo>
                      <a:pt x="1" y="21"/>
                    </a:lnTo>
                    <a:lnTo>
                      <a:pt x="4" y="26"/>
                    </a:lnTo>
                    <a:lnTo>
                      <a:pt x="9" y="29"/>
                    </a:lnTo>
                    <a:lnTo>
                      <a:pt x="15" y="29"/>
                    </a:lnTo>
                    <a:lnTo>
                      <a:pt x="20" y="28"/>
                    </a:lnTo>
                    <a:lnTo>
                      <a:pt x="25" y="25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99560" name="任意多边形 1899559"/>
              <p:cNvSpPr/>
              <p:nvPr/>
            </p:nvSpPr>
            <p:spPr>
              <a:xfrm>
                <a:off x="864" y="2121"/>
                <a:ext cx="332" cy="199"/>
              </a:xfrm>
              <a:custGeom>
                <a:avLst/>
                <a:gdLst/>
                <a:ahLst/>
                <a:cxnLst/>
                <a:pathLst>
                  <a:path w="664" h="399">
                    <a:moveTo>
                      <a:pt x="15" y="26"/>
                    </a:moveTo>
                    <a:lnTo>
                      <a:pt x="7" y="38"/>
                    </a:lnTo>
                    <a:lnTo>
                      <a:pt x="1" y="52"/>
                    </a:lnTo>
                    <a:lnTo>
                      <a:pt x="0" y="67"/>
                    </a:lnTo>
                    <a:lnTo>
                      <a:pt x="1" y="82"/>
                    </a:lnTo>
                    <a:lnTo>
                      <a:pt x="7" y="98"/>
                    </a:lnTo>
                    <a:lnTo>
                      <a:pt x="18" y="114"/>
                    </a:lnTo>
                    <a:lnTo>
                      <a:pt x="36" y="132"/>
                    </a:lnTo>
                    <a:lnTo>
                      <a:pt x="60" y="149"/>
                    </a:lnTo>
                    <a:lnTo>
                      <a:pt x="70" y="156"/>
                    </a:lnTo>
                    <a:lnTo>
                      <a:pt x="79" y="163"/>
                    </a:lnTo>
                    <a:lnTo>
                      <a:pt x="89" y="170"/>
                    </a:lnTo>
                    <a:lnTo>
                      <a:pt x="98" y="177"/>
                    </a:lnTo>
                    <a:lnTo>
                      <a:pt x="106" y="182"/>
                    </a:lnTo>
                    <a:lnTo>
                      <a:pt x="114" y="189"/>
                    </a:lnTo>
                    <a:lnTo>
                      <a:pt x="121" y="195"/>
                    </a:lnTo>
                    <a:lnTo>
                      <a:pt x="127" y="200"/>
                    </a:lnTo>
                    <a:lnTo>
                      <a:pt x="136" y="206"/>
                    </a:lnTo>
                    <a:lnTo>
                      <a:pt x="151" y="218"/>
                    </a:lnTo>
                    <a:lnTo>
                      <a:pt x="169" y="233"/>
                    </a:lnTo>
                    <a:lnTo>
                      <a:pt x="190" y="249"/>
                    </a:lnTo>
                    <a:lnTo>
                      <a:pt x="211" y="264"/>
                    </a:lnTo>
                    <a:lnTo>
                      <a:pt x="229" y="278"/>
                    </a:lnTo>
                    <a:lnTo>
                      <a:pt x="243" y="288"/>
                    </a:lnTo>
                    <a:lnTo>
                      <a:pt x="251" y="293"/>
                    </a:lnTo>
                    <a:lnTo>
                      <a:pt x="256" y="295"/>
                    </a:lnTo>
                    <a:lnTo>
                      <a:pt x="260" y="297"/>
                    </a:lnTo>
                    <a:lnTo>
                      <a:pt x="265" y="301"/>
                    </a:lnTo>
                    <a:lnTo>
                      <a:pt x="270" y="304"/>
                    </a:lnTo>
                    <a:lnTo>
                      <a:pt x="276" y="309"/>
                    </a:lnTo>
                    <a:lnTo>
                      <a:pt x="282" y="312"/>
                    </a:lnTo>
                    <a:lnTo>
                      <a:pt x="288" y="315"/>
                    </a:lnTo>
                    <a:lnTo>
                      <a:pt x="295" y="317"/>
                    </a:lnTo>
                    <a:lnTo>
                      <a:pt x="302" y="319"/>
                    </a:lnTo>
                    <a:lnTo>
                      <a:pt x="311" y="323"/>
                    </a:lnTo>
                    <a:lnTo>
                      <a:pt x="320" y="327"/>
                    </a:lnTo>
                    <a:lnTo>
                      <a:pt x="330" y="332"/>
                    </a:lnTo>
                    <a:lnTo>
                      <a:pt x="341" y="337"/>
                    </a:lnTo>
                    <a:lnTo>
                      <a:pt x="351" y="342"/>
                    </a:lnTo>
                    <a:lnTo>
                      <a:pt x="361" y="347"/>
                    </a:lnTo>
                    <a:lnTo>
                      <a:pt x="372" y="352"/>
                    </a:lnTo>
                    <a:lnTo>
                      <a:pt x="382" y="356"/>
                    </a:lnTo>
                    <a:lnTo>
                      <a:pt x="392" y="362"/>
                    </a:lnTo>
                    <a:lnTo>
                      <a:pt x="405" y="369"/>
                    </a:lnTo>
                    <a:lnTo>
                      <a:pt x="418" y="375"/>
                    </a:lnTo>
                    <a:lnTo>
                      <a:pt x="433" y="380"/>
                    </a:lnTo>
                    <a:lnTo>
                      <a:pt x="448" y="386"/>
                    </a:lnTo>
                    <a:lnTo>
                      <a:pt x="465" y="390"/>
                    </a:lnTo>
                    <a:lnTo>
                      <a:pt x="485" y="392"/>
                    </a:lnTo>
                    <a:lnTo>
                      <a:pt x="505" y="393"/>
                    </a:lnTo>
                    <a:lnTo>
                      <a:pt x="529" y="394"/>
                    </a:lnTo>
                    <a:lnTo>
                      <a:pt x="554" y="395"/>
                    </a:lnTo>
                    <a:lnTo>
                      <a:pt x="577" y="397"/>
                    </a:lnTo>
                    <a:lnTo>
                      <a:pt x="598" y="398"/>
                    </a:lnTo>
                    <a:lnTo>
                      <a:pt x="617" y="398"/>
                    </a:lnTo>
                    <a:lnTo>
                      <a:pt x="631" y="399"/>
                    </a:lnTo>
                    <a:lnTo>
                      <a:pt x="640" y="399"/>
                    </a:lnTo>
                    <a:lnTo>
                      <a:pt x="649" y="398"/>
                    </a:lnTo>
                    <a:lnTo>
                      <a:pt x="656" y="394"/>
                    </a:lnTo>
                    <a:lnTo>
                      <a:pt x="661" y="390"/>
                    </a:lnTo>
                    <a:lnTo>
                      <a:pt x="664" y="383"/>
                    </a:lnTo>
                    <a:lnTo>
                      <a:pt x="664" y="377"/>
                    </a:lnTo>
                    <a:lnTo>
                      <a:pt x="662" y="370"/>
                    </a:lnTo>
                    <a:lnTo>
                      <a:pt x="657" y="364"/>
                    </a:lnTo>
                    <a:lnTo>
                      <a:pt x="649" y="361"/>
                    </a:lnTo>
                    <a:lnTo>
                      <a:pt x="636" y="356"/>
                    </a:lnTo>
                    <a:lnTo>
                      <a:pt x="624" y="352"/>
                    </a:lnTo>
                    <a:lnTo>
                      <a:pt x="611" y="346"/>
                    </a:lnTo>
                    <a:lnTo>
                      <a:pt x="597" y="340"/>
                    </a:lnTo>
                    <a:lnTo>
                      <a:pt x="585" y="334"/>
                    </a:lnTo>
                    <a:lnTo>
                      <a:pt x="571" y="327"/>
                    </a:lnTo>
                    <a:lnTo>
                      <a:pt x="557" y="322"/>
                    </a:lnTo>
                    <a:lnTo>
                      <a:pt x="544" y="315"/>
                    </a:lnTo>
                    <a:lnTo>
                      <a:pt x="532" y="309"/>
                    </a:lnTo>
                    <a:lnTo>
                      <a:pt x="519" y="303"/>
                    </a:lnTo>
                    <a:lnTo>
                      <a:pt x="508" y="296"/>
                    </a:lnTo>
                    <a:lnTo>
                      <a:pt x="497" y="291"/>
                    </a:lnTo>
                    <a:lnTo>
                      <a:pt x="487" y="286"/>
                    </a:lnTo>
                    <a:lnTo>
                      <a:pt x="478" y="280"/>
                    </a:lnTo>
                    <a:lnTo>
                      <a:pt x="468" y="276"/>
                    </a:lnTo>
                    <a:lnTo>
                      <a:pt x="462" y="272"/>
                    </a:lnTo>
                    <a:lnTo>
                      <a:pt x="445" y="264"/>
                    </a:lnTo>
                    <a:lnTo>
                      <a:pt x="432" y="258"/>
                    </a:lnTo>
                    <a:lnTo>
                      <a:pt x="420" y="255"/>
                    </a:lnTo>
                    <a:lnTo>
                      <a:pt x="410" y="254"/>
                    </a:lnTo>
                    <a:lnTo>
                      <a:pt x="401" y="253"/>
                    </a:lnTo>
                    <a:lnTo>
                      <a:pt x="391" y="253"/>
                    </a:lnTo>
                    <a:lnTo>
                      <a:pt x="382" y="253"/>
                    </a:lnTo>
                    <a:lnTo>
                      <a:pt x="373" y="250"/>
                    </a:lnTo>
                    <a:lnTo>
                      <a:pt x="363" y="248"/>
                    </a:lnTo>
                    <a:lnTo>
                      <a:pt x="354" y="246"/>
                    </a:lnTo>
                    <a:lnTo>
                      <a:pt x="349" y="242"/>
                    </a:lnTo>
                    <a:lnTo>
                      <a:pt x="343" y="240"/>
                    </a:lnTo>
                    <a:lnTo>
                      <a:pt x="338" y="236"/>
                    </a:lnTo>
                    <a:lnTo>
                      <a:pt x="334" y="232"/>
                    </a:lnTo>
                    <a:lnTo>
                      <a:pt x="329" y="227"/>
                    </a:lnTo>
                    <a:lnTo>
                      <a:pt x="325" y="223"/>
                    </a:lnTo>
                    <a:lnTo>
                      <a:pt x="319" y="218"/>
                    </a:lnTo>
                    <a:lnTo>
                      <a:pt x="313" y="211"/>
                    </a:lnTo>
                    <a:lnTo>
                      <a:pt x="307" y="205"/>
                    </a:lnTo>
                    <a:lnTo>
                      <a:pt x="302" y="197"/>
                    </a:lnTo>
                    <a:lnTo>
                      <a:pt x="295" y="190"/>
                    </a:lnTo>
                    <a:lnTo>
                      <a:pt x="288" y="182"/>
                    </a:lnTo>
                    <a:lnTo>
                      <a:pt x="281" y="173"/>
                    </a:lnTo>
                    <a:lnTo>
                      <a:pt x="274" y="165"/>
                    </a:lnTo>
                    <a:lnTo>
                      <a:pt x="262" y="152"/>
                    </a:lnTo>
                    <a:lnTo>
                      <a:pt x="249" y="141"/>
                    </a:lnTo>
                    <a:lnTo>
                      <a:pt x="234" y="128"/>
                    </a:lnTo>
                    <a:lnTo>
                      <a:pt x="219" y="117"/>
                    </a:lnTo>
                    <a:lnTo>
                      <a:pt x="204" y="106"/>
                    </a:lnTo>
                    <a:lnTo>
                      <a:pt x="192" y="98"/>
                    </a:lnTo>
                    <a:lnTo>
                      <a:pt x="183" y="90"/>
                    </a:lnTo>
                    <a:lnTo>
                      <a:pt x="178" y="86"/>
                    </a:lnTo>
                    <a:lnTo>
                      <a:pt x="176" y="81"/>
                    </a:lnTo>
                    <a:lnTo>
                      <a:pt x="173" y="75"/>
                    </a:lnTo>
                    <a:lnTo>
                      <a:pt x="169" y="68"/>
                    </a:lnTo>
                    <a:lnTo>
                      <a:pt x="165" y="61"/>
                    </a:lnTo>
                    <a:lnTo>
                      <a:pt x="160" y="53"/>
                    </a:lnTo>
                    <a:lnTo>
                      <a:pt x="153" y="45"/>
                    </a:lnTo>
                    <a:lnTo>
                      <a:pt x="146" y="38"/>
                    </a:lnTo>
                    <a:lnTo>
                      <a:pt x="138" y="31"/>
                    </a:lnTo>
                    <a:lnTo>
                      <a:pt x="120" y="19"/>
                    </a:lnTo>
                    <a:lnTo>
                      <a:pt x="101" y="10"/>
                    </a:lnTo>
                    <a:lnTo>
                      <a:pt x="85" y="3"/>
                    </a:lnTo>
                    <a:lnTo>
                      <a:pt x="69" y="0"/>
                    </a:lnTo>
                    <a:lnTo>
                      <a:pt x="54" y="0"/>
                    </a:lnTo>
                    <a:lnTo>
                      <a:pt x="40" y="5"/>
                    </a:lnTo>
                    <a:lnTo>
                      <a:pt x="27" y="13"/>
                    </a:lnTo>
                    <a:lnTo>
                      <a:pt x="15" y="26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99561" name="任意多边形 1899560"/>
              <p:cNvSpPr/>
              <p:nvPr/>
            </p:nvSpPr>
            <p:spPr>
              <a:xfrm>
                <a:off x="1179" y="2304"/>
                <a:ext cx="14" cy="14"/>
              </a:xfrm>
              <a:custGeom>
                <a:avLst/>
                <a:gdLst/>
                <a:ahLst/>
                <a:cxnLst/>
                <a:pathLst>
                  <a:path w="27" h="29">
                    <a:moveTo>
                      <a:pt x="25" y="23"/>
                    </a:moveTo>
                    <a:lnTo>
                      <a:pt x="27" y="19"/>
                    </a:lnTo>
                    <a:lnTo>
                      <a:pt x="27" y="13"/>
                    </a:lnTo>
                    <a:lnTo>
                      <a:pt x="26" y="8"/>
                    </a:lnTo>
                    <a:lnTo>
                      <a:pt x="22" y="4"/>
                    </a:lnTo>
                    <a:lnTo>
                      <a:pt x="17" y="0"/>
                    </a:lnTo>
                    <a:lnTo>
                      <a:pt x="11" y="0"/>
                    </a:lnTo>
                    <a:lnTo>
                      <a:pt x="7" y="3"/>
                    </a:lnTo>
                    <a:lnTo>
                      <a:pt x="2" y="6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1" y="22"/>
                    </a:lnTo>
                    <a:lnTo>
                      <a:pt x="4" y="27"/>
                    </a:lnTo>
                    <a:lnTo>
                      <a:pt x="10" y="29"/>
                    </a:lnTo>
                    <a:lnTo>
                      <a:pt x="16" y="29"/>
                    </a:lnTo>
                    <a:lnTo>
                      <a:pt x="21" y="28"/>
                    </a:lnTo>
                    <a:lnTo>
                      <a:pt x="25" y="23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99562" name="任意多边形 1899561"/>
              <p:cNvSpPr/>
              <p:nvPr/>
            </p:nvSpPr>
            <p:spPr>
              <a:xfrm>
                <a:off x="892" y="2154"/>
                <a:ext cx="14" cy="14"/>
              </a:xfrm>
              <a:custGeom>
                <a:avLst/>
                <a:gdLst/>
                <a:ahLst/>
                <a:cxnLst/>
                <a:pathLst>
                  <a:path w="28" h="29">
                    <a:moveTo>
                      <a:pt x="26" y="23"/>
                    </a:moveTo>
                    <a:lnTo>
                      <a:pt x="28" y="17"/>
                    </a:lnTo>
                    <a:lnTo>
                      <a:pt x="28" y="12"/>
                    </a:lnTo>
                    <a:lnTo>
                      <a:pt x="27" y="7"/>
                    </a:lnTo>
                    <a:lnTo>
                      <a:pt x="22" y="2"/>
                    </a:lnTo>
                    <a:lnTo>
                      <a:pt x="18" y="0"/>
                    </a:lnTo>
                    <a:lnTo>
                      <a:pt x="12" y="0"/>
                    </a:lnTo>
                    <a:lnTo>
                      <a:pt x="7" y="1"/>
                    </a:lnTo>
                    <a:lnTo>
                      <a:pt x="3" y="6"/>
                    </a:lnTo>
                    <a:lnTo>
                      <a:pt x="0" y="10"/>
                    </a:lnTo>
                    <a:lnTo>
                      <a:pt x="0" y="16"/>
                    </a:lnTo>
                    <a:lnTo>
                      <a:pt x="2" y="21"/>
                    </a:lnTo>
                    <a:lnTo>
                      <a:pt x="6" y="25"/>
                    </a:lnTo>
                    <a:lnTo>
                      <a:pt x="11" y="28"/>
                    </a:lnTo>
                    <a:lnTo>
                      <a:pt x="17" y="29"/>
                    </a:lnTo>
                    <a:lnTo>
                      <a:pt x="21" y="26"/>
                    </a:lnTo>
                    <a:lnTo>
                      <a:pt x="26" y="23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99563" name="任意多边形 1899562"/>
              <p:cNvSpPr/>
              <p:nvPr/>
            </p:nvSpPr>
            <p:spPr>
              <a:xfrm>
                <a:off x="904" y="1993"/>
                <a:ext cx="148" cy="177"/>
              </a:xfrm>
              <a:custGeom>
                <a:avLst/>
                <a:gdLst/>
                <a:ahLst/>
                <a:cxnLst/>
                <a:pathLst>
                  <a:path w="296" h="352">
                    <a:moveTo>
                      <a:pt x="259" y="35"/>
                    </a:moveTo>
                    <a:lnTo>
                      <a:pt x="268" y="45"/>
                    </a:lnTo>
                    <a:lnTo>
                      <a:pt x="276" y="55"/>
                    </a:lnTo>
                    <a:lnTo>
                      <a:pt x="283" y="68"/>
                    </a:lnTo>
                    <a:lnTo>
                      <a:pt x="290" y="81"/>
                    </a:lnTo>
                    <a:lnTo>
                      <a:pt x="293" y="95"/>
                    </a:lnTo>
                    <a:lnTo>
                      <a:pt x="296" y="110"/>
                    </a:lnTo>
                    <a:lnTo>
                      <a:pt x="296" y="124"/>
                    </a:lnTo>
                    <a:lnTo>
                      <a:pt x="293" y="138"/>
                    </a:lnTo>
                    <a:lnTo>
                      <a:pt x="286" y="153"/>
                    </a:lnTo>
                    <a:lnTo>
                      <a:pt x="277" y="169"/>
                    </a:lnTo>
                    <a:lnTo>
                      <a:pt x="269" y="184"/>
                    </a:lnTo>
                    <a:lnTo>
                      <a:pt x="264" y="195"/>
                    </a:lnTo>
                    <a:lnTo>
                      <a:pt x="263" y="207"/>
                    </a:lnTo>
                    <a:lnTo>
                      <a:pt x="263" y="219"/>
                    </a:lnTo>
                    <a:lnTo>
                      <a:pt x="264" y="229"/>
                    </a:lnTo>
                    <a:lnTo>
                      <a:pt x="266" y="235"/>
                    </a:lnTo>
                    <a:lnTo>
                      <a:pt x="267" y="243"/>
                    </a:lnTo>
                    <a:lnTo>
                      <a:pt x="266" y="248"/>
                    </a:lnTo>
                    <a:lnTo>
                      <a:pt x="262" y="251"/>
                    </a:lnTo>
                    <a:lnTo>
                      <a:pt x="256" y="252"/>
                    </a:lnTo>
                    <a:lnTo>
                      <a:pt x="251" y="251"/>
                    </a:lnTo>
                    <a:lnTo>
                      <a:pt x="245" y="250"/>
                    </a:lnTo>
                    <a:lnTo>
                      <a:pt x="240" y="250"/>
                    </a:lnTo>
                    <a:lnTo>
                      <a:pt x="238" y="254"/>
                    </a:lnTo>
                    <a:lnTo>
                      <a:pt x="238" y="260"/>
                    </a:lnTo>
                    <a:lnTo>
                      <a:pt x="237" y="265"/>
                    </a:lnTo>
                    <a:lnTo>
                      <a:pt x="235" y="267"/>
                    </a:lnTo>
                    <a:lnTo>
                      <a:pt x="228" y="268"/>
                    </a:lnTo>
                    <a:lnTo>
                      <a:pt x="229" y="271"/>
                    </a:lnTo>
                    <a:lnTo>
                      <a:pt x="228" y="275"/>
                    </a:lnTo>
                    <a:lnTo>
                      <a:pt x="224" y="277"/>
                    </a:lnTo>
                    <a:lnTo>
                      <a:pt x="221" y="278"/>
                    </a:lnTo>
                    <a:lnTo>
                      <a:pt x="216" y="280"/>
                    </a:lnTo>
                    <a:lnTo>
                      <a:pt x="213" y="282"/>
                    </a:lnTo>
                    <a:lnTo>
                      <a:pt x="211" y="286"/>
                    </a:lnTo>
                    <a:lnTo>
                      <a:pt x="210" y="290"/>
                    </a:lnTo>
                    <a:lnTo>
                      <a:pt x="209" y="295"/>
                    </a:lnTo>
                    <a:lnTo>
                      <a:pt x="207" y="299"/>
                    </a:lnTo>
                    <a:lnTo>
                      <a:pt x="202" y="304"/>
                    </a:lnTo>
                    <a:lnTo>
                      <a:pt x="198" y="307"/>
                    </a:lnTo>
                    <a:lnTo>
                      <a:pt x="191" y="309"/>
                    </a:lnTo>
                    <a:lnTo>
                      <a:pt x="184" y="309"/>
                    </a:lnTo>
                    <a:lnTo>
                      <a:pt x="175" y="306"/>
                    </a:lnTo>
                    <a:lnTo>
                      <a:pt x="165" y="300"/>
                    </a:lnTo>
                    <a:lnTo>
                      <a:pt x="161" y="296"/>
                    </a:lnTo>
                    <a:lnTo>
                      <a:pt x="156" y="292"/>
                    </a:lnTo>
                    <a:lnTo>
                      <a:pt x="151" y="290"/>
                    </a:lnTo>
                    <a:lnTo>
                      <a:pt x="147" y="290"/>
                    </a:lnTo>
                    <a:lnTo>
                      <a:pt x="139" y="298"/>
                    </a:lnTo>
                    <a:lnTo>
                      <a:pt x="129" y="308"/>
                    </a:lnTo>
                    <a:lnTo>
                      <a:pt x="117" y="319"/>
                    </a:lnTo>
                    <a:lnTo>
                      <a:pt x="103" y="329"/>
                    </a:lnTo>
                    <a:lnTo>
                      <a:pt x="90" y="338"/>
                    </a:lnTo>
                    <a:lnTo>
                      <a:pt x="75" y="346"/>
                    </a:lnTo>
                    <a:lnTo>
                      <a:pt x="61" y="351"/>
                    </a:lnTo>
                    <a:lnTo>
                      <a:pt x="47" y="352"/>
                    </a:lnTo>
                    <a:lnTo>
                      <a:pt x="34" y="350"/>
                    </a:lnTo>
                    <a:lnTo>
                      <a:pt x="24" y="344"/>
                    </a:lnTo>
                    <a:lnTo>
                      <a:pt x="15" y="336"/>
                    </a:lnTo>
                    <a:lnTo>
                      <a:pt x="7" y="327"/>
                    </a:lnTo>
                    <a:lnTo>
                      <a:pt x="2" y="316"/>
                    </a:lnTo>
                    <a:lnTo>
                      <a:pt x="0" y="306"/>
                    </a:lnTo>
                    <a:lnTo>
                      <a:pt x="0" y="296"/>
                    </a:lnTo>
                    <a:lnTo>
                      <a:pt x="3" y="286"/>
                    </a:lnTo>
                    <a:lnTo>
                      <a:pt x="9" y="276"/>
                    </a:lnTo>
                    <a:lnTo>
                      <a:pt x="16" y="265"/>
                    </a:lnTo>
                    <a:lnTo>
                      <a:pt x="24" y="251"/>
                    </a:lnTo>
                    <a:lnTo>
                      <a:pt x="33" y="238"/>
                    </a:lnTo>
                    <a:lnTo>
                      <a:pt x="41" y="225"/>
                    </a:lnTo>
                    <a:lnTo>
                      <a:pt x="48" y="214"/>
                    </a:lnTo>
                    <a:lnTo>
                      <a:pt x="54" y="206"/>
                    </a:lnTo>
                    <a:lnTo>
                      <a:pt x="57" y="201"/>
                    </a:lnTo>
                    <a:lnTo>
                      <a:pt x="65" y="182"/>
                    </a:lnTo>
                    <a:lnTo>
                      <a:pt x="70" y="156"/>
                    </a:lnTo>
                    <a:lnTo>
                      <a:pt x="70" y="130"/>
                    </a:lnTo>
                    <a:lnTo>
                      <a:pt x="69" y="109"/>
                    </a:lnTo>
                    <a:lnTo>
                      <a:pt x="70" y="100"/>
                    </a:lnTo>
                    <a:lnTo>
                      <a:pt x="73" y="87"/>
                    </a:lnTo>
                    <a:lnTo>
                      <a:pt x="79" y="73"/>
                    </a:lnTo>
                    <a:lnTo>
                      <a:pt x="86" y="60"/>
                    </a:lnTo>
                    <a:lnTo>
                      <a:pt x="96" y="45"/>
                    </a:lnTo>
                    <a:lnTo>
                      <a:pt x="107" y="32"/>
                    </a:lnTo>
                    <a:lnTo>
                      <a:pt x="118" y="22"/>
                    </a:lnTo>
                    <a:lnTo>
                      <a:pt x="131" y="14"/>
                    </a:lnTo>
                    <a:lnTo>
                      <a:pt x="148" y="7"/>
                    </a:lnTo>
                    <a:lnTo>
                      <a:pt x="163" y="2"/>
                    </a:lnTo>
                    <a:lnTo>
                      <a:pt x="178" y="0"/>
                    </a:lnTo>
                    <a:lnTo>
                      <a:pt x="193" y="0"/>
                    </a:lnTo>
                    <a:lnTo>
                      <a:pt x="208" y="3"/>
                    </a:lnTo>
                    <a:lnTo>
                      <a:pt x="223" y="10"/>
                    </a:lnTo>
                    <a:lnTo>
                      <a:pt x="240" y="20"/>
                    </a:lnTo>
                    <a:lnTo>
                      <a:pt x="259" y="35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99564" name="任意多边形 1899563"/>
              <p:cNvSpPr/>
              <p:nvPr/>
            </p:nvSpPr>
            <p:spPr>
              <a:xfrm>
                <a:off x="933" y="2132"/>
                <a:ext cx="14" cy="15"/>
              </a:xfrm>
              <a:custGeom>
                <a:avLst/>
                <a:gdLst/>
                <a:ahLst/>
                <a:cxnLst/>
                <a:pathLst>
                  <a:path w="29" h="29">
                    <a:moveTo>
                      <a:pt x="7" y="27"/>
                    </a:moveTo>
                    <a:lnTo>
                      <a:pt x="13" y="29"/>
                    </a:lnTo>
                    <a:lnTo>
                      <a:pt x="19" y="29"/>
                    </a:lnTo>
                    <a:lnTo>
                      <a:pt x="23" y="27"/>
                    </a:lnTo>
                    <a:lnTo>
                      <a:pt x="27" y="22"/>
                    </a:lnTo>
                    <a:lnTo>
                      <a:pt x="29" y="16"/>
                    </a:lnTo>
                    <a:lnTo>
                      <a:pt x="29" y="11"/>
                    </a:lnTo>
                    <a:lnTo>
                      <a:pt x="27" y="6"/>
                    </a:lnTo>
                    <a:lnTo>
                      <a:pt x="22" y="3"/>
                    </a:lnTo>
                    <a:lnTo>
                      <a:pt x="16" y="0"/>
                    </a:lnTo>
                    <a:lnTo>
                      <a:pt x="10" y="0"/>
                    </a:lnTo>
                    <a:lnTo>
                      <a:pt x="6" y="3"/>
                    </a:lnTo>
                    <a:lnTo>
                      <a:pt x="2" y="7"/>
                    </a:lnTo>
                    <a:lnTo>
                      <a:pt x="0" y="13"/>
                    </a:lnTo>
                    <a:lnTo>
                      <a:pt x="0" y="19"/>
                    </a:lnTo>
                    <a:lnTo>
                      <a:pt x="2" y="23"/>
                    </a:lnTo>
                    <a:lnTo>
                      <a:pt x="7" y="27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99565" name="任意多边形 1899564"/>
              <p:cNvSpPr/>
              <p:nvPr/>
            </p:nvSpPr>
            <p:spPr>
              <a:xfrm>
                <a:off x="960" y="2027"/>
                <a:ext cx="13" cy="14"/>
              </a:xfrm>
              <a:custGeom>
                <a:avLst/>
                <a:gdLst/>
                <a:ahLst/>
                <a:cxnLst/>
                <a:pathLst>
                  <a:path w="28" h="27">
                    <a:moveTo>
                      <a:pt x="7" y="26"/>
                    </a:moveTo>
                    <a:lnTo>
                      <a:pt x="12" y="27"/>
                    </a:lnTo>
                    <a:lnTo>
                      <a:pt x="16" y="27"/>
                    </a:lnTo>
                    <a:lnTo>
                      <a:pt x="22" y="26"/>
                    </a:lnTo>
                    <a:lnTo>
                      <a:pt x="26" y="21"/>
                    </a:lnTo>
                    <a:lnTo>
                      <a:pt x="28" y="16"/>
                    </a:lnTo>
                    <a:lnTo>
                      <a:pt x="28" y="10"/>
                    </a:lnTo>
                    <a:lnTo>
                      <a:pt x="26" y="5"/>
                    </a:lnTo>
                    <a:lnTo>
                      <a:pt x="21" y="1"/>
                    </a:lnTo>
                    <a:lnTo>
                      <a:pt x="15" y="0"/>
                    </a:lnTo>
                    <a:lnTo>
                      <a:pt x="11" y="0"/>
                    </a:lnTo>
                    <a:lnTo>
                      <a:pt x="6" y="2"/>
                    </a:lnTo>
                    <a:lnTo>
                      <a:pt x="3" y="6"/>
                    </a:lnTo>
                    <a:lnTo>
                      <a:pt x="0" y="11"/>
                    </a:lnTo>
                    <a:lnTo>
                      <a:pt x="0" y="17"/>
                    </a:lnTo>
                    <a:lnTo>
                      <a:pt x="3" y="21"/>
                    </a:lnTo>
                    <a:lnTo>
                      <a:pt x="7" y="26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99566" name="任意多边形 1899565"/>
              <p:cNvSpPr/>
              <p:nvPr/>
            </p:nvSpPr>
            <p:spPr>
              <a:xfrm>
                <a:off x="1015" y="2077"/>
                <a:ext cx="21" cy="10"/>
              </a:xfrm>
              <a:custGeom>
                <a:avLst/>
                <a:gdLst/>
                <a:ahLst/>
                <a:cxnLst/>
                <a:pathLst>
                  <a:path w="41" h="20">
                    <a:moveTo>
                      <a:pt x="38" y="19"/>
                    </a:moveTo>
                    <a:lnTo>
                      <a:pt x="40" y="16"/>
                    </a:lnTo>
                    <a:lnTo>
                      <a:pt x="41" y="12"/>
                    </a:lnTo>
                    <a:lnTo>
                      <a:pt x="41" y="9"/>
                    </a:lnTo>
                    <a:lnTo>
                      <a:pt x="37" y="5"/>
                    </a:lnTo>
                    <a:lnTo>
                      <a:pt x="30" y="3"/>
                    </a:lnTo>
                    <a:lnTo>
                      <a:pt x="20" y="1"/>
                    </a:lnTo>
                    <a:lnTo>
                      <a:pt x="12" y="0"/>
                    </a:lnTo>
                    <a:lnTo>
                      <a:pt x="4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2" y="2"/>
                    </a:lnTo>
                    <a:lnTo>
                      <a:pt x="8" y="3"/>
                    </a:lnTo>
                    <a:lnTo>
                      <a:pt x="15" y="5"/>
                    </a:lnTo>
                    <a:lnTo>
                      <a:pt x="22" y="8"/>
                    </a:lnTo>
                    <a:lnTo>
                      <a:pt x="28" y="10"/>
                    </a:lnTo>
                    <a:lnTo>
                      <a:pt x="32" y="11"/>
                    </a:lnTo>
                    <a:lnTo>
                      <a:pt x="34" y="12"/>
                    </a:lnTo>
                    <a:lnTo>
                      <a:pt x="35" y="14"/>
                    </a:lnTo>
                    <a:lnTo>
                      <a:pt x="37" y="16"/>
                    </a:lnTo>
                    <a:lnTo>
                      <a:pt x="35" y="17"/>
                    </a:lnTo>
                    <a:lnTo>
                      <a:pt x="35" y="18"/>
                    </a:lnTo>
                    <a:lnTo>
                      <a:pt x="35" y="19"/>
                    </a:lnTo>
                    <a:lnTo>
                      <a:pt x="37" y="20"/>
                    </a:lnTo>
                    <a:lnTo>
                      <a:pt x="38" y="19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99567" name="任意多边形 1899566"/>
              <p:cNvSpPr/>
              <p:nvPr/>
            </p:nvSpPr>
            <p:spPr>
              <a:xfrm>
                <a:off x="1017" y="2085"/>
                <a:ext cx="15" cy="10"/>
              </a:xfrm>
              <a:custGeom>
                <a:avLst/>
                <a:gdLst/>
                <a:ahLst/>
                <a:cxnLst/>
                <a:pathLst>
                  <a:path w="30" h="21">
                    <a:moveTo>
                      <a:pt x="22" y="14"/>
                    </a:moveTo>
                    <a:lnTo>
                      <a:pt x="23" y="14"/>
                    </a:lnTo>
                    <a:lnTo>
                      <a:pt x="24" y="12"/>
                    </a:lnTo>
                    <a:lnTo>
                      <a:pt x="27" y="12"/>
                    </a:lnTo>
                    <a:lnTo>
                      <a:pt x="28" y="11"/>
                    </a:lnTo>
                    <a:lnTo>
                      <a:pt x="29" y="10"/>
                    </a:lnTo>
                    <a:lnTo>
                      <a:pt x="30" y="9"/>
                    </a:lnTo>
                    <a:lnTo>
                      <a:pt x="29" y="9"/>
                    </a:lnTo>
                    <a:lnTo>
                      <a:pt x="27" y="9"/>
                    </a:lnTo>
                    <a:lnTo>
                      <a:pt x="21" y="8"/>
                    </a:lnTo>
                    <a:lnTo>
                      <a:pt x="14" y="7"/>
                    </a:lnTo>
                    <a:lnTo>
                      <a:pt x="8" y="4"/>
                    </a:lnTo>
                    <a:lnTo>
                      <a:pt x="4" y="1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2" y="4"/>
                    </a:lnTo>
                    <a:lnTo>
                      <a:pt x="6" y="7"/>
                    </a:lnTo>
                    <a:lnTo>
                      <a:pt x="11" y="10"/>
                    </a:lnTo>
                    <a:lnTo>
                      <a:pt x="13" y="12"/>
                    </a:lnTo>
                    <a:lnTo>
                      <a:pt x="14" y="14"/>
                    </a:lnTo>
                    <a:lnTo>
                      <a:pt x="16" y="16"/>
                    </a:lnTo>
                    <a:lnTo>
                      <a:pt x="17" y="17"/>
                    </a:lnTo>
                    <a:lnTo>
                      <a:pt x="17" y="19"/>
                    </a:lnTo>
                    <a:lnTo>
                      <a:pt x="17" y="21"/>
                    </a:lnTo>
                    <a:lnTo>
                      <a:pt x="19" y="21"/>
                    </a:lnTo>
                    <a:lnTo>
                      <a:pt x="19" y="21"/>
                    </a:lnTo>
                    <a:lnTo>
                      <a:pt x="19" y="19"/>
                    </a:lnTo>
                    <a:lnTo>
                      <a:pt x="19" y="18"/>
                    </a:lnTo>
                    <a:lnTo>
                      <a:pt x="19" y="17"/>
                    </a:lnTo>
                    <a:lnTo>
                      <a:pt x="19" y="16"/>
                    </a:lnTo>
                    <a:lnTo>
                      <a:pt x="19" y="15"/>
                    </a:lnTo>
                    <a:lnTo>
                      <a:pt x="19" y="14"/>
                    </a:lnTo>
                    <a:lnTo>
                      <a:pt x="20" y="14"/>
                    </a:lnTo>
                    <a:lnTo>
                      <a:pt x="21" y="14"/>
                    </a:lnTo>
                    <a:lnTo>
                      <a:pt x="22" y="14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99568" name="任意多边形 1899567"/>
              <p:cNvSpPr/>
              <p:nvPr/>
            </p:nvSpPr>
            <p:spPr>
              <a:xfrm>
                <a:off x="1007" y="2122"/>
                <a:ext cx="11" cy="7"/>
              </a:xfrm>
              <a:custGeom>
                <a:avLst/>
                <a:gdLst/>
                <a:ahLst/>
                <a:cxnLst/>
                <a:pathLst>
                  <a:path w="23" h="12">
                    <a:moveTo>
                      <a:pt x="23" y="10"/>
                    </a:moveTo>
                    <a:lnTo>
                      <a:pt x="19" y="8"/>
                    </a:lnTo>
                    <a:lnTo>
                      <a:pt x="16" y="7"/>
                    </a:lnTo>
                    <a:lnTo>
                      <a:pt x="12" y="4"/>
                    </a:lnTo>
                    <a:lnTo>
                      <a:pt x="8" y="1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1" y="2"/>
                    </a:lnTo>
                    <a:lnTo>
                      <a:pt x="2" y="2"/>
                    </a:lnTo>
                    <a:lnTo>
                      <a:pt x="4" y="2"/>
                    </a:lnTo>
                    <a:lnTo>
                      <a:pt x="6" y="4"/>
                    </a:lnTo>
                    <a:lnTo>
                      <a:pt x="10" y="7"/>
                    </a:lnTo>
                    <a:lnTo>
                      <a:pt x="13" y="9"/>
                    </a:lnTo>
                    <a:lnTo>
                      <a:pt x="17" y="10"/>
                    </a:lnTo>
                    <a:lnTo>
                      <a:pt x="19" y="10"/>
                    </a:lnTo>
                    <a:lnTo>
                      <a:pt x="20" y="10"/>
                    </a:lnTo>
                    <a:lnTo>
                      <a:pt x="23" y="11"/>
                    </a:lnTo>
                    <a:lnTo>
                      <a:pt x="23" y="12"/>
                    </a:lnTo>
                    <a:lnTo>
                      <a:pt x="23" y="11"/>
                    </a:lnTo>
                    <a:lnTo>
                      <a:pt x="23" y="11"/>
                    </a:lnTo>
                    <a:lnTo>
                      <a:pt x="23" y="11"/>
                    </a:lnTo>
                    <a:lnTo>
                      <a:pt x="23" y="1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99569" name="任意多边形 1899568"/>
              <p:cNvSpPr/>
              <p:nvPr/>
            </p:nvSpPr>
            <p:spPr>
              <a:xfrm>
                <a:off x="927" y="1984"/>
                <a:ext cx="144" cy="112"/>
              </a:xfrm>
              <a:custGeom>
                <a:avLst/>
                <a:gdLst/>
                <a:ahLst/>
                <a:cxnLst/>
                <a:pathLst>
                  <a:path w="287" h="226">
                    <a:moveTo>
                      <a:pt x="267" y="164"/>
                    </a:moveTo>
                    <a:lnTo>
                      <a:pt x="272" y="163"/>
                    </a:lnTo>
                    <a:lnTo>
                      <a:pt x="278" y="157"/>
                    </a:lnTo>
                    <a:lnTo>
                      <a:pt x="283" y="148"/>
                    </a:lnTo>
                    <a:lnTo>
                      <a:pt x="286" y="139"/>
                    </a:lnTo>
                    <a:lnTo>
                      <a:pt x="287" y="128"/>
                    </a:lnTo>
                    <a:lnTo>
                      <a:pt x="287" y="112"/>
                    </a:lnTo>
                    <a:lnTo>
                      <a:pt x="285" y="96"/>
                    </a:lnTo>
                    <a:lnTo>
                      <a:pt x="279" y="84"/>
                    </a:lnTo>
                    <a:lnTo>
                      <a:pt x="275" y="80"/>
                    </a:lnTo>
                    <a:lnTo>
                      <a:pt x="270" y="76"/>
                    </a:lnTo>
                    <a:lnTo>
                      <a:pt x="264" y="72"/>
                    </a:lnTo>
                    <a:lnTo>
                      <a:pt x="257" y="68"/>
                    </a:lnTo>
                    <a:lnTo>
                      <a:pt x="251" y="63"/>
                    </a:lnTo>
                    <a:lnTo>
                      <a:pt x="244" y="60"/>
                    </a:lnTo>
                    <a:lnTo>
                      <a:pt x="238" y="55"/>
                    </a:lnTo>
                    <a:lnTo>
                      <a:pt x="232" y="52"/>
                    </a:lnTo>
                    <a:lnTo>
                      <a:pt x="226" y="47"/>
                    </a:lnTo>
                    <a:lnTo>
                      <a:pt x="218" y="40"/>
                    </a:lnTo>
                    <a:lnTo>
                      <a:pt x="208" y="34"/>
                    </a:lnTo>
                    <a:lnTo>
                      <a:pt x="198" y="25"/>
                    </a:lnTo>
                    <a:lnTo>
                      <a:pt x="187" y="17"/>
                    </a:lnTo>
                    <a:lnTo>
                      <a:pt x="177" y="11"/>
                    </a:lnTo>
                    <a:lnTo>
                      <a:pt x="168" y="6"/>
                    </a:lnTo>
                    <a:lnTo>
                      <a:pt x="160" y="4"/>
                    </a:lnTo>
                    <a:lnTo>
                      <a:pt x="148" y="2"/>
                    </a:lnTo>
                    <a:lnTo>
                      <a:pt x="139" y="0"/>
                    </a:lnTo>
                    <a:lnTo>
                      <a:pt x="132" y="0"/>
                    </a:lnTo>
                    <a:lnTo>
                      <a:pt x="126" y="1"/>
                    </a:lnTo>
                    <a:lnTo>
                      <a:pt x="120" y="4"/>
                    </a:lnTo>
                    <a:lnTo>
                      <a:pt x="111" y="7"/>
                    </a:lnTo>
                    <a:lnTo>
                      <a:pt x="99" y="13"/>
                    </a:lnTo>
                    <a:lnTo>
                      <a:pt x="85" y="20"/>
                    </a:lnTo>
                    <a:lnTo>
                      <a:pt x="70" y="27"/>
                    </a:lnTo>
                    <a:lnTo>
                      <a:pt x="57" y="35"/>
                    </a:lnTo>
                    <a:lnTo>
                      <a:pt x="47" y="42"/>
                    </a:lnTo>
                    <a:lnTo>
                      <a:pt x="41" y="47"/>
                    </a:lnTo>
                    <a:lnTo>
                      <a:pt x="33" y="61"/>
                    </a:lnTo>
                    <a:lnTo>
                      <a:pt x="25" y="78"/>
                    </a:lnTo>
                    <a:lnTo>
                      <a:pt x="18" y="98"/>
                    </a:lnTo>
                    <a:lnTo>
                      <a:pt x="11" y="119"/>
                    </a:lnTo>
                    <a:lnTo>
                      <a:pt x="5" y="138"/>
                    </a:lnTo>
                    <a:lnTo>
                      <a:pt x="2" y="156"/>
                    </a:lnTo>
                    <a:lnTo>
                      <a:pt x="0" y="168"/>
                    </a:lnTo>
                    <a:lnTo>
                      <a:pt x="1" y="176"/>
                    </a:lnTo>
                    <a:lnTo>
                      <a:pt x="5" y="188"/>
                    </a:lnTo>
                    <a:lnTo>
                      <a:pt x="9" y="201"/>
                    </a:lnTo>
                    <a:lnTo>
                      <a:pt x="13" y="213"/>
                    </a:lnTo>
                    <a:lnTo>
                      <a:pt x="17" y="220"/>
                    </a:lnTo>
                    <a:lnTo>
                      <a:pt x="19" y="221"/>
                    </a:lnTo>
                    <a:lnTo>
                      <a:pt x="24" y="224"/>
                    </a:lnTo>
                    <a:lnTo>
                      <a:pt x="31" y="225"/>
                    </a:lnTo>
                    <a:lnTo>
                      <a:pt x="38" y="225"/>
                    </a:lnTo>
                    <a:lnTo>
                      <a:pt x="46" y="226"/>
                    </a:lnTo>
                    <a:lnTo>
                      <a:pt x="55" y="225"/>
                    </a:lnTo>
                    <a:lnTo>
                      <a:pt x="64" y="224"/>
                    </a:lnTo>
                    <a:lnTo>
                      <a:pt x="73" y="220"/>
                    </a:lnTo>
                    <a:lnTo>
                      <a:pt x="69" y="209"/>
                    </a:lnTo>
                    <a:lnTo>
                      <a:pt x="68" y="194"/>
                    </a:lnTo>
                    <a:lnTo>
                      <a:pt x="69" y="179"/>
                    </a:lnTo>
                    <a:lnTo>
                      <a:pt x="73" y="167"/>
                    </a:lnTo>
                    <a:lnTo>
                      <a:pt x="86" y="168"/>
                    </a:lnTo>
                    <a:lnTo>
                      <a:pt x="94" y="172"/>
                    </a:lnTo>
                    <a:lnTo>
                      <a:pt x="99" y="176"/>
                    </a:lnTo>
                    <a:lnTo>
                      <a:pt x="103" y="180"/>
                    </a:lnTo>
                    <a:lnTo>
                      <a:pt x="111" y="176"/>
                    </a:lnTo>
                    <a:lnTo>
                      <a:pt x="120" y="173"/>
                    </a:lnTo>
                    <a:lnTo>
                      <a:pt x="129" y="171"/>
                    </a:lnTo>
                    <a:lnTo>
                      <a:pt x="135" y="169"/>
                    </a:lnTo>
                    <a:lnTo>
                      <a:pt x="141" y="168"/>
                    </a:lnTo>
                    <a:lnTo>
                      <a:pt x="148" y="167"/>
                    </a:lnTo>
                    <a:lnTo>
                      <a:pt x="154" y="164"/>
                    </a:lnTo>
                    <a:lnTo>
                      <a:pt x="161" y="159"/>
                    </a:lnTo>
                    <a:lnTo>
                      <a:pt x="164" y="156"/>
                    </a:lnTo>
                    <a:lnTo>
                      <a:pt x="170" y="152"/>
                    </a:lnTo>
                    <a:lnTo>
                      <a:pt x="176" y="149"/>
                    </a:lnTo>
                    <a:lnTo>
                      <a:pt x="183" y="145"/>
                    </a:lnTo>
                    <a:lnTo>
                      <a:pt x="190" y="143"/>
                    </a:lnTo>
                    <a:lnTo>
                      <a:pt x="196" y="141"/>
                    </a:lnTo>
                    <a:lnTo>
                      <a:pt x="203" y="141"/>
                    </a:lnTo>
                    <a:lnTo>
                      <a:pt x="208" y="142"/>
                    </a:lnTo>
                    <a:lnTo>
                      <a:pt x="213" y="144"/>
                    </a:lnTo>
                    <a:lnTo>
                      <a:pt x="218" y="148"/>
                    </a:lnTo>
                    <a:lnTo>
                      <a:pt x="225" y="151"/>
                    </a:lnTo>
                    <a:lnTo>
                      <a:pt x="232" y="153"/>
                    </a:lnTo>
                    <a:lnTo>
                      <a:pt x="238" y="157"/>
                    </a:lnTo>
                    <a:lnTo>
                      <a:pt x="245" y="159"/>
                    </a:lnTo>
                    <a:lnTo>
                      <a:pt x="251" y="161"/>
                    </a:lnTo>
                    <a:lnTo>
                      <a:pt x="255" y="163"/>
                    </a:lnTo>
                    <a:lnTo>
                      <a:pt x="261" y="163"/>
                    </a:lnTo>
                    <a:lnTo>
                      <a:pt x="263" y="163"/>
                    </a:lnTo>
                    <a:lnTo>
                      <a:pt x="264" y="164"/>
                    </a:lnTo>
                    <a:lnTo>
                      <a:pt x="267" y="164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99570" name="任意多边形 1899569"/>
              <p:cNvSpPr/>
              <p:nvPr/>
            </p:nvSpPr>
            <p:spPr>
              <a:xfrm>
                <a:off x="960" y="2027"/>
                <a:ext cx="13" cy="14"/>
              </a:xfrm>
              <a:custGeom>
                <a:avLst/>
                <a:gdLst/>
                <a:ahLst/>
                <a:cxnLst/>
                <a:pathLst>
                  <a:path w="28" h="27">
                    <a:moveTo>
                      <a:pt x="6" y="25"/>
                    </a:moveTo>
                    <a:lnTo>
                      <a:pt x="11" y="27"/>
                    </a:lnTo>
                    <a:lnTo>
                      <a:pt x="16" y="27"/>
                    </a:lnTo>
                    <a:lnTo>
                      <a:pt x="21" y="26"/>
                    </a:lnTo>
                    <a:lnTo>
                      <a:pt x="26" y="21"/>
                    </a:lnTo>
                    <a:lnTo>
                      <a:pt x="28" y="17"/>
                    </a:lnTo>
                    <a:lnTo>
                      <a:pt x="28" y="11"/>
                    </a:lnTo>
                    <a:lnTo>
                      <a:pt x="26" y="6"/>
                    </a:lnTo>
                    <a:lnTo>
                      <a:pt x="22" y="2"/>
                    </a:lnTo>
                    <a:lnTo>
                      <a:pt x="16" y="0"/>
                    </a:lnTo>
                    <a:lnTo>
                      <a:pt x="12" y="0"/>
                    </a:lnTo>
                    <a:lnTo>
                      <a:pt x="7" y="1"/>
                    </a:lnTo>
                    <a:lnTo>
                      <a:pt x="3" y="5"/>
                    </a:lnTo>
                    <a:lnTo>
                      <a:pt x="0" y="10"/>
                    </a:lnTo>
                    <a:lnTo>
                      <a:pt x="0" y="16"/>
                    </a:lnTo>
                    <a:lnTo>
                      <a:pt x="1" y="20"/>
                    </a:lnTo>
                    <a:lnTo>
                      <a:pt x="6" y="25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99571" name="任意多边形 1899570"/>
              <p:cNvSpPr/>
              <p:nvPr/>
            </p:nvSpPr>
            <p:spPr>
              <a:xfrm>
                <a:off x="580" y="2433"/>
                <a:ext cx="122" cy="91"/>
              </a:xfrm>
              <a:custGeom>
                <a:avLst/>
                <a:gdLst/>
                <a:ahLst/>
                <a:cxnLst/>
                <a:pathLst>
                  <a:path w="245" h="183">
                    <a:moveTo>
                      <a:pt x="244" y="113"/>
                    </a:moveTo>
                    <a:lnTo>
                      <a:pt x="245" y="107"/>
                    </a:lnTo>
                    <a:lnTo>
                      <a:pt x="245" y="98"/>
                    </a:lnTo>
                    <a:lnTo>
                      <a:pt x="243" y="87"/>
                    </a:lnTo>
                    <a:lnTo>
                      <a:pt x="238" y="74"/>
                    </a:lnTo>
                    <a:lnTo>
                      <a:pt x="232" y="59"/>
                    </a:lnTo>
                    <a:lnTo>
                      <a:pt x="226" y="43"/>
                    </a:lnTo>
                    <a:lnTo>
                      <a:pt x="218" y="29"/>
                    </a:lnTo>
                    <a:lnTo>
                      <a:pt x="207" y="16"/>
                    </a:lnTo>
                    <a:lnTo>
                      <a:pt x="198" y="8"/>
                    </a:lnTo>
                    <a:lnTo>
                      <a:pt x="191" y="2"/>
                    </a:lnTo>
                    <a:lnTo>
                      <a:pt x="186" y="0"/>
                    </a:lnTo>
                    <a:lnTo>
                      <a:pt x="179" y="4"/>
                    </a:lnTo>
                    <a:lnTo>
                      <a:pt x="175" y="10"/>
                    </a:lnTo>
                    <a:lnTo>
                      <a:pt x="169" y="16"/>
                    </a:lnTo>
                    <a:lnTo>
                      <a:pt x="160" y="25"/>
                    </a:lnTo>
                    <a:lnTo>
                      <a:pt x="147" y="34"/>
                    </a:lnTo>
                    <a:lnTo>
                      <a:pt x="138" y="40"/>
                    </a:lnTo>
                    <a:lnTo>
                      <a:pt x="127" y="48"/>
                    </a:lnTo>
                    <a:lnTo>
                      <a:pt x="114" y="56"/>
                    </a:lnTo>
                    <a:lnTo>
                      <a:pt x="100" y="66"/>
                    </a:lnTo>
                    <a:lnTo>
                      <a:pt x="86" y="78"/>
                    </a:lnTo>
                    <a:lnTo>
                      <a:pt x="72" y="89"/>
                    </a:lnTo>
                    <a:lnTo>
                      <a:pt x="60" y="101"/>
                    </a:lnTo>
                    <a:lnTo>
                      <a:pt x="49" y="112"/>
                    </a:lnTo>
                    <a:lnTo>
                      <a:pt x="40" y="124"/>
                    </a:lnTo>
                    <a:lnTo>
                      <a:pt x="30" y="134"/>
                    </a:lnTo>
                    <a:lnTo>
                      <a:pt x="20" y="144"/>
                    </a:lnTo>
                    <a:lnTo>
                      <a:pt x="12" y="155"/>
                    </a:lnTo>
                    <a:lnTo>
                      <a:pt x="5" y="164"/>
                    </a:lnTo>
                    <a:lnTo>
                      <a:pt x="1" y="172"/>
                    </a:lnTo>
                    <a:lnTo>
                      <a:pt x="0" y="178"/>
                    </a:lnTo>
                    <a:lnTo>
                      <a:pt x="1" y="182"/>
                    </a:lnTo>
                    <a:lnTo>
                      <a:pt x="7" y="183"/>
                    </a:lnTo>
                    <a:lnTo>
                      <a:pt x="17" y="181"/>
                    </a:lnTo>
                    <a:lnTo>
                      <a:pt x="30" y="177"/>
                    </a:lnTo>
                    <a:lnTo>
                      <a:pt x="45" y="171"/>
                    </a:lnTo>
                    <a:lnTo>
                      <a:pt x="60" y="165"/>
                    </a:lnTo>
                    <a:lnTo>
                      <a:pt x="73" y="158"/>
                    </a:lnTo>
                    <a:lnTo>
                      <a:pt x="86" y="154"/>
                    </a:lnTo>
                    <a:lnTo>
                      <a:pt x="94" y="150"/>
                    </a:lnTo>
                    <a:lnTo>
                      <a:pt x="112" y="147"/>
                    </a:lnTo>
                    <a:lnTo>
                      <a:pt x="134" y="144"/>
                    </a:lnTo>
                    <a:lnTo>
                      <a:pt x="158" y="141"/>
                    </a:lnTo>
                    <a:lnTo>
                      <a:pt x="182" y="136"/>
                    </a:lnTo>
                    <a:lnTo>
                      <a:pt x="203" y="132"/>
                    </a:lnTo>
                    <a:lnTo>
                      <a:pt x="223" y="127"/>
                    </a:lnTo>
                    <a:lnTo>
                      <a:pt x="237" y="120"/>
                    </a:lnTo>
                    <a:lnTo>
                      <a:pt x="244" y="113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99572" name="任意多边形 1899571"/>
              <p:cNvSpPr/>
              <p:nvPr/>
            </p:nvSpPr>
            <p:spPr>
              <a:xfrm>
                <a:off x="680" y="2474"/>
                <a:ext cx="14" cy="15"/>
              </a:xfrm>
              <a:custGeom>
                <a:avLst/>
                <a:gdLst/>
                <a:ahLst/>
                <a:cxnLst/>
                <a:pathLst>
                  <a:path w="28" h="29">
                    <a:moveTo>
                      <a:pt x="1" y="8"/>
                    </a:moveTo>
                    <a:lnTo>
                      <a:pt x="0" y="14"/>
                    </a:lnTo>
                    <a:lnTo>
                      <a:pt x="0" y="20"/>
                    </a:lnTo>
                    <a:lnTo>
                      <a:pt x="3" y="24"/>
                    </a:lnTo>
                    <a:lnTo>
                      <a:pt x="8" y="28"/>
                    </a:lnTo>
                    <a:lnTo>
                      <a:pt x="14" y="29"/>
                    </a:lnTo>
                    <a:lnTo>
                      <a:pt x="19" y="28"/>
                    </a:lnTo>
                    <a:lnTo>
                      <a:pt x="24" y="26"/>
                    </a:lnTo>
                    <a:lnTo>
                      <a:pt x="26" y="21"/>
                    </a:lnTo>
                    <a:lnTo>
                      <a:pt x="28" y="15"/>
                    </a:lnTo>
                    <a:lnTo>
                      <a:pt x="28" y="9"/>
                    </a:lnTo>
                    <a:lnTo>
                      <a:pt x="24" y="5"/>
                    </a:lnTo>
                    <a:lnTo>
                      <a:pt x="19" y="1"/>
                    </a:lnTo>
                    <a:lnTo>
                      <a:pt x="14" y="0"/>
                    </a:lnTo>
                    <a:lnTo>
                      <a:pt x="9" y="1"/>
                    </a:lnTo>
                    <a:lnTo>
                      <a:pt x="5" y="4"/>
                    </a:lnTo>
                    <a:lnTo>
                      <a:pt x="1" y="8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99573" name="任意多边形 1899572"/>
              <p:cNvSpPr/>
              <p:nvPr/>
            </p:nvSpPr>
            <p:spPr>
              <a:xfrm>
                <a:off x="575" y="2430"/>
                <a:ext cx="120" cy="96"/>
              </a:xfrm>
              <a:custGeom>
                <a:avLst/>
                <a:gdLst/>
                <a:ahLst/>
                <a:cxnLst/>
                <a:pathLst>
                  <a:path w="242" h="191">
                    <a:moveTo>
                      <a:pt x="242" y="52"/>
                    </a:moveTo>
                    <a:lnTo>
                      <a:pt x="240" y="46"/>
                    </a:lnTo>
                    <a:lnTo>
                      <a:pt x="236" y="38"/>
                    </a:lnTo>
                    <a:lnTo>
                      <a:pt x="232" y="31"/>
                    </a:lnTo>
                    <a:lnTo>
                      <a:pt x="227" y="23"/>
                    </a:lnTo>
                    <a:lnTo>
                      <a:pt x="220" y="16"/>
                    </a:lnTo>
                    <a:lnTo>
                      <a:pt x="214" y="10"/>
                    </a:lnTo>
                    <a:lnTo>
                      <a:pt x="207" y="6"/>
                    </a:lnTo>
                    <a:lnTo>
                      <a:pt x="201" y="2"/>
                    </a:lnTo>
                    <a:lnTo>
                      <a:pt x="190" y="0"/>
                    </a:lnTo>
                    <a:lnTo>
                      <a:pt x="184" y="0"/>
                    </a:lnTo>
                    <a:lnTo>
                      <a:pt x="182" y="2"/>
                    </a:lnTo>
                    <a:lnTo>
                      <a:pt x="179" y="6"/>
                    </a:lnTo>
                    <a:lnTo>
                      <a:pt x="175" y="9"/>
                    </a:lnTo>
                    <a:lnTo>
                      <a:pt x="169" y="14"/>
                    </a:lnTo>
                    <a:lnTo>
                      <a:pt x="163" y="19"/>
                    </a:lnTo>
                    <a:lnTo>
                      <a:pt x="155" y="25"/>
                    </a:lnTo>
                    <a:lnTo>
                      <a:pt x="148" y="31"/>
                    </a:lnTo>
                    <a:lnTo>
                      <a:pt x="142" y="37"/>
                    </a:lnTo>
                    <a:lnTo>
                      <a:pt x="137" y="41"/>
                    </a:lnTo>
                    <a:lnTo>
                      <a:pt x="135" y="45"/>
                    </a:lnTo>
                    <a:lnTo>
                      <a:pt x="132" y="49"/>
                    </a:lnTo>
                    <a:lnTo>
                      <a:pt x="122" y="56"/>
                    </a:lnTo>
                    <a:lnTo>
                      <a:pt x="108" y="67"/>
                    </a:lnTo>
                    <a:lnTo>
                      <a:pt x="94" y="77"/>
                    </a:lnTo>
                    <a:lnTo>
                      <a:pt x="76" y="90"/>
                    </a:lnTo>
                    <a:lnTo>
                      <a:pt x="61" y="101"/>
                    </a:lnTo>
                    <a:lnTo>
                      <a:pt x="46" y="113"/>
                    </a:lnTo>
                    <a:lnTo>
                      <a:pt x="36" y="123"/>
                    </a:lnTo>
                    <a:lnTo>
                      <a:pt x="28" y="132"/>
                    </a:lnTo>
                    <a:lnTo>
                      <a:pt x="20" y="143"/>
                    </a:lnTo>
                    <a:lnTo>
                      <a:pt x="13" y="152"/>
                    </a:lnTo>
                    <a:lnTo>
                      <a:pt x="7" y="161"/>
                    </a:lnTo>
                    <a:lnTo>
                      <a:pt x="3" y="169"/>
                    </a:lnTo>
                    <a:lnTo>
                      <a:pt x="0" y="176"/>
                    </a:lnTo>
                    <a:lnTo>
                      <a:pt x="1" y="182"/>
                    </a:lnTo>
                    <a:lnTo>
                      <a:pt x="4" y="185"/>
                    </a:lnTo>
                    <a:lnTo>
                      <a:pt x="12" y="190"/>
                    </a:lnTo>
                    <a:lnTo>
                      <a:pt x="19" y="191"/>
                    </a:lnTo>
                    <a:lnTo>
                      <a:pt x="26" y="191"/>
                    </a:lnTo>
                    <a:lnTo>
                      <a:pt x="33" y="189"/>
                    </a:lnTo>
                    <a:lnTo>
                      <a:pt x="38" y="186"/>
                    </a:lnTo>
                    <a:lnTo>
                      <a:pt x="46" y="183"/>
                    </a:lnTo>
                    <a:lnTo>
                      <a:pt x="58" y="178"/>
                    </a:lnTo>
                    <a:lnTo>
                      <a:pt x="69" y="174"/>
                    </a:lnTo>
                    <a:lnTo>
                      <a:pt x="82" y="169"/>
                    </a:lnTo>
                    <a:lnTo>
                      <a:pt x="92" y="164"/>
                    </a:lnTo>
                    <a:lnTo>
                      <a:pt x="102" y="162"/>
                    </a:lnTo>
                    <a:lnTo>
                      <a:pt x="107" y="160"/>
                    </a:lnTo>
                    <a:lnTo>
                      <a:pt x="112" y="159"/>
                    </a:lnTo>
                    <a:lnTo>
                      <a:pt x="118" y="158"/>
                    </a:lnTo>
                    <a:lnTo>
                      <a:pt x="123" y="156"/>
                    </a:lnTo>
                    <a:lnTo>
                      <a:pt x="130" y="155"/>
                    </a:lnTo>
                    <a:lnTo>
                      <a:pt x="136" y="153"/>
                    </a:lnTo>
                    <a:lnTo>
                      <a:pt x="142" y="152"/>
                    </a:lnTo>
                    <a:lnTo>
                      <a:pt x="146" y="152"/>
                    </a:lnTo>
                    <a:lnTo>
                      <a:pt x="150" y="151"/>
                    </a:lnTo>
                    <a:lnTo>
                      <a:pt x="151" y="144"/>
                    </a:lnTo>
                    <a:lnTo>
                      <a:pt x="149" y="137"/>
                    </a:lnTo>
                    <a:lnTo>
                      <a:pt x="144" y="132"/>
                    </a:lnTo>
                    <a:lnTo>
                      <a:pt x="136" y="129"/>
                    </a:lnTo>
                    <a:lnTo>
                      <a:pt x="144" y="114"/>
                    </a:lnTo>
                    <a:lnTo>
                      <a:pt x="156" y="99"/>
                    </a:lnTo>
                    <a:lnTo>
                      <a:pt x="169" y="85"/>
                    </a:lnTo>
                    <a:lnTo>
                      <a:pt x="184" y="73"/>
                    </a:lnTo>
                    <a:lnTo>
                      <a:pt x="201" y="63"/>
                    </a:lnTo>
                    <a:lnTo>
                      <a:pt x="216" y="56"/>
                    </a:lnTo>
                    <a:lnTo>
                      <a:pt x="229" y="53"/>
                    </a:lnTo>
                    <a:lnTo>
                      <a:pt x="242" y="52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99574" name="任意多边形 1899573"/>
              <p:cNvSpPr/>
              <p:nvPr/>
            </p:nvSpPr>
            <p:spPr>
              <a:xfrm>
                <a:off x="597" y="2505"/>
                <a:ext cx="12" cy="15"/>
              </a:xfrm>
              <a:custGeom>
                <a:avLst/>
                <a:gdLst/>
                <a:ahLst/>
                <a:cxnLst/>
                <a:pathLst>
                  <a:path w="24" h="31">
                    <a:moveTo>
                      <a:pt x="24" y="26"/>
                    </a:moveTo>
                    <a:lnTo>
                      <a:pt x="20" y="21"/>
                    </a:lnTo>
                    <a:lnTo>
                      <a:pt x="16" y="14"/>
                    </a:lnTo>
                    <a:lnTo>
                      <a:pt x="14" y="7"/>
                    </a:lnTo>
                    <a:lnTo>
                      <a:pt x="13" y="0"/>
                    </a:lnTo>
                    <a:lnTo>
                      <a:pt x="8" y="0"/>
                    </a:lnTo>
                    <a:lnTo>
                      <a:pt x="5" y="1"/>
                    </a:lnTo>
                    <a:lnTo>
                      <a:pt x="3" y="4"/>
                    </a:lnTo>
                    <a:lnTo>
                      <a:pt x="0" y="6"/>
                    </a:lnTo>
                    <a:lnTo>
                      <a:pt x="3" y="15"/>
                    </a:lnTo>
                    <a:lnTo>
                      <a:pt x="4" y="22"/>
                    </a:lnTo>
                    <a:lnTo>
                      <a:pt x="6" y="27"/>
                    </a:lnTo>
                    <a:lnTo>
                      <a:pt x="9" y="31"/>
                    </a:lnTo>
                    <a:lnTo>
                      <a:pt x="24" y="26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99575" name="任意多边形 1899574"/>
              <p:cNvSpPr/>
              <p:nvPr/>
            </p:nvSpPr>
            <p:spPr>
              <a:xfrm>
                <a:off x="610" y="2499"/>
                <a:ext cx="12" cy="16"/>
              </a:xfrm>
              <a:custGeom>
                <a:avLst/>
                <a:gdLst/>
                <a:ahLst/>
                <a:cxnLst/>
                <a:pathLst>
                  <a:path w="24" h="32">
                    <a:moveTo>
                      <a:pt x="24" y="26"/>
                    </a:moveTo>
                    <a:lnTo>
                      <a:pt x="19" y="22"/>
                    </a:lnTo>
                    <a:lnTo>
                      <a:pt x="16" y="15"/>
                    </a:lnTo>
                    <a:lnTo>
                      <a:pt x="13" y="7"/>
                    </a:lnTo>
                    <a:lnTo>
                      <a:pt x="12" y="0"/>
                    </a:lnTo>
                    <a:lnTo>
                      <a:pt x="8" y="1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7"/>
                    </a:lnTo>
                    <a:lnTo>
                      <a:pt x="2" y="16"/>
                    </a:lnTo>
                    <a:lnTo>
                      <a:pt x="3" y="23"/>
                    </a:lnTo>
                    <a:lnTo>
                      <a:pt x="5" y="27"/>
                    </a:lnTo>
                    <a:lnTo>
                      <a:pt x="9" y="32"/>
                    </a:lnTo>
                    <a:lnTo>
                      <a:pt x="24" y="26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99576" name="任意多边形 1899575"/>
              <p:cNvSpPr/>
              <p:nvPr/>
            </p:nvSpPr>
            <p:spPr>
              <a:xfrm>
                <a:off x="625" y="2495"/>
                <a:ext cx="10" cy="15"/>
              </a:xfrm>
              <a:custGeom>
                <a:avLst/>
                <a:gdLst/>
                <a:ahLst/>
                <a:cxnLst/>
                <a:pathLst>
                  <a:path w="21" h="31">
                    <a:moveTo>
                      <a:pt x="21" y="27"/>
                    </a:moveTo>
                    <a:lnTo>
                      <a:pt x="18" y="22"/>
                    </a:lnTo>
                    <a:lnTo>
                      <a:pt x="15" y="14"/>
                    </a:lnTo>
                    <a:lnTo>
                      <a:pt x="14" y="7"/>
                    </a:lnTo>
                    <a:lnTo>
                      <a:pt x="14" y="0"/>
                    </a:lnTo>
                    <a:lnTo>
                      <a:pt x="10" y="0"/>
                    </a:lnTo>
                    <a:lnTo>
                      <a:pt x="6" y="0"/>
                    </a:lnTo>
                    <a:lnTo>
                      <a:pt x="3" y="1"/>
                    </a:lnTo>
                    <a:lnTo>
                      <a:pt x="0" y="3"/>
                    </a:lnTo>
                    <a:lnTo>
                      <a:pt x="2" y="12"/>
                    </a:lnTo>
                    <a:lnTo>
                      <a:pt x="2" y="20"/>
                    </a:lnTo>
                    <a:lnTo>
                      <a:pt x="4" y="26"/>
                    </a:lnTo>
                    <a:lnTo>
                      <a:pt x="6" y="31"/>
                    </a:lnTo>
                    <a:lnTo>
                      <a:pt x="21" y="27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99577" name="任意多边形 1899576"/>
              <p:cNvSpPr/>
              <p:nvPr/>
            </p:nvSpPr>
            <p:spPr>
              <a:xfrm>
                <a:off x="662" y="2337"/>
                <a:ext cx="310" cy="178"/>
              </a:xfrm>
              <a:custGeom>
                <a:avLst/>
                <a:gdLst/>
                <a:ahLst/>
                <a:cxnLst/>
                <a:pathLst>
                  <a:path w="621" h="357">
                    <a:moveTo>
                      <a:pt x="200" y="5"/>
                    </a:moveTo>
                    <a:lnTo>
                      <a:pt x="171" y="0"/>
                    </a:lnTo>
                    <a:lnTo>
                      <a:pt x="144" y="0"/>
                    </a:lnTo>
                    <a:lnTo>
                      <a:pt x="120" y="4"/>
                    </a:lnTo>
                    <a:lnTo>
                      <a:pt x="98" y="13"/>
                    </a:lnTo>
                    <a:lnTo>
                      <a:pt x="80" y="24"/>
                    </a:lnTo>
                    <a:lnTo>
                      <a:pt x="65" y="40"/>
                    </a:lnTo>
                    <a:lnTo>
                      <a:pt x="54" y="58"/>
                    </a:lnTo>
                    <a:lnTo>
                      <a:pt x="46" y="78"/>
                    </a:lnTo>
                    <a:lnTo>
                      <a:pt x="43" y="97"/>
                    </a:lnTo>
                    <a:lnTo>
                      <a:pt x="43" y="114"/>
                    </a:lnTo>
                    <a:lnTo>
                      <a:pt x="45" y="130"/>
                    </a:lnTo>
                    <a:lnTo>
                      <a:pt x="51" y="144"/>
                    </a:lnTo>
                    <a:lnTo>
                      <a:pt x="58" y="157"/>
                    </a:lnTo>
                    <a:lnTo>
                      <a:pt x="68" y="168"/>
                    </a:lnTo>
                    <a:lnTo>
                      <a:pt x="80" y="179"/>
                    </a:lnTo>
                    <a:lnTo>
                      <a:pt x="93" y="188"/>
                    </a:lnTo>
                    <a:lnTo>
                      <a:pt x="108" y="196"/>
                    </a:lnTo>
                    <a:lnTo>
                      <a:pt x="125" y="204"/>
                    </a:lnTo>
                    <a:lnTo>
                      <a:pt x="141" y="210"/>
                    </a:lnTo>
                    <a:lnTo>
                      <a:pt x="158" y="217"/>
                    </a:lnTo>
                    <a:lnTo>
                      <a:pt x="175" y="221"/>
                    </a:lnTo>
                    <a:lnTo>
                      <a:pt x="192" y="226"/>
                    </a:lnTo>
                    <a:lnTo>
                      <a:pt x="210" y="230"/>
                    </a:lnTo>
                    <a:lnTo>
                      <a:pt x="227" y="235"/>
                    </a:lnTo>
                    <a:lnTo>
                      <a:pt x="213" y="240"/>
                    </a:lnTo>
                    <a:lnTo>
                      <a:pt x="202" y="243"/>
                    </a:lnTo>
                    <a:lnTo>
                      <a:pt x="190" y="245"/>
                    </a:lnTo>
                    <a:lnTo>
                      <a:pt x="181" y="246"/>
                    </a:lnTo>
                    <a:lnTo>
                      <a:pt x="173" y="248"/>
                    </a:lnTo>
                    <a:lnTo>
                      <a:pt x="165" y="249"/>
                    </a:lnTo>
                    <a:lnTo>
                      <a:pt x="157" y="249"/>
                    </a:lnTo>
                    <a:lnTo>
                      <a:pt x="150" y="249"/>
                    </a:lnTo>
                    <a:lnTo>
                      <a:pt x="133" y="249"/>
                    </a:lnTo>
                    <a:lnTo>
                      <a:pt x="111" y="251"/>
                    </a:lnTo>
                    <a:lnTo>
                      <a:pt x="88" y="255"/>
                    </a:lnTo>
                    <a:lnTo>
                      <a:pt x="65" y="259"/>
                    </a:lnTo>
                    <a:lnTo>
                      <a:pt x="43" y="266"/>
                    </a:lnTo>
                    <a:lnTo>
                      <a:pt x="23" y="273"/>
                    </a:lnTo>
                    <a:lnTo>
                      <a:pt x="9" y="282"/>
                    </a:lnTo>
                    <a:lnTo>
                      <a:pt x="1" y="291"/>
                    </a:lnTo>
                    <a:lnTo>
                      <a:pt x="0" y="301"/>
                    </a:lnTo>
                    <a:lnTo>
                      <a:pt x="7" y="306"/>
                    </a:lnTo>
                    <a:lnTo>
                      <a:pt x="18" y="309"/>
                    </a:lnTo>
                    <a:lnTo>
                      <a:pt x="28" y="311"/>
                    </a:lnTo>
                    <a:lnTo>
                      <a:pt x="34" y="312"/>
                    </a:lnTo>
                    <a:lnTo>
                      <a:pt x="43" y="313"/>
                    </a:lnTo>
                    <a:lnTo>
                      <a:pt x="54" y="314"/>
                    </a:lnTo>
                    <a:lnTo>
                      <a:pt x="67" y="316"/>
                    </a:lnTo>
                    <a:lnTo>
                      <a:pt x="80" y="317"/>
                    </a:lnTo>
                    <a:lnTo>
                      <a:pt x="92" y="318"/>
                    </a:lnTo>
                    <a:lnTo>
                      <a:pt x="105" y="319"/>
                    </a:lnTo>
                    <a:lnTo>
                      <a:pt x="116" y="320"/>
                    </a:lnTo>
                    <a:lnTo>
                      <a:pt x="125" y="320"/>
                    </a:lnTo>
                    <a:lnTo>
                      <a:pt x="139" y="321"/>
                    </a:lnTo>
                    <a:lnTo>
                      <a:pt x="159" y="322"/>
                    </a:lnTo>
                    <a:lnTo>
                      <a:pt x="183" y="324"/>
                    </a:lnTo>
                    <a:lnTo>
                      <a:pt x="210" y="326"/>
                    </a:lnTo>
                    <a:lnTo>
                      <a:pt x="240" y="328"/>
                    </a:lnTo>
                    <a:lnTo>
                      <a:pt x="271" y="329"/>
                    </a:lnTo>
                    <a:lnTo>
                      <a:pt x="303" y="332"/>
                    </a:lnTo>
                    <a:lnTo>
                      <a:pt x="334" y="334"/>
                    </a:lnTo>
                    <a:lnTo>
                      <a:pt x="365" y="336"/>
                    </a:lnTo>
                    <a:lnTo>
                      <a:pt x="394" y="339"/>
                    </a:lnTo>
                    <a:lnTo>
                      <a:pt x="420" y="340"/>
                    </a:lnTo>
                    <a:lnTo>
                      <a:pt x="443" y="342"/>
                    </a:lnTo>
                    <a:lnTo>
                      <a:pt x="461" y="343"/>
                    </a:lnTo>
                    <a:lnTo>
                      <a:pt x="473" y="344"/>
                    </a:lnTo>
                    <a:lnTo>
                      <a:pt x="480" y="346"/>
                    </a:lnTo>
                    <a:lnTo>
                      <a:pt x="488" y="347"/>
                    </a:lnTo>
                    <a:lnTo>
                      <a:pt x="501" y="349"/>
                    </a:lnTo>
                    <a:lnTo>
                      <a:pt x="516" y="351"/>
                    </a:lnTo>
                    <a:lnTo>
                      <a:pt x="532" y="352"/>
                    </a:lnTo>
                    <a:lnTo>
                      <a:pt x="547" y="355"/>
                    </a:lnTo>
                    <a:lnTo>
                      <a:pt x="562" y="356"/>
                    </a:lnTo>
                    <a:lnTo>
                      <a:pt x="573" y="357"/>
                    </a:lnTo>
                    <a:lnTo>
                      <a:pt x="580" y="356"/>
                    </a:lnTo>
                    <a:lnTo>
                      <a:pt x="585" y="355"/>
                    </a:lnTo>
                    <a:lnTo>
                      <a:pt x="592" y="351"/>
                    </a:lnTo>
                    <a:lnTo>
                      <a:pt x="598" y="348"/>
                    </a:lnTo>
                    <a:lnTo>
                      <a:pt x="603" y="343"/>
                    </a:lnTo>
                    <a:lnTo>
                      <a:pt x="609" y="337"/>
                    </a:lnTo>
                    <a:lnTo>
                      <a:pt x="614" y="332"/>
                    </a:lnTo>
                    <a:lnTo>
                      <a:pt x="617" y="325"/>
                    </a:lnTo>
                    <a:lnTo>
                      <a:pt x="619" y="318"/>
                    </a:lnTo>
                    <a:lnTo>
                      <a:pt x="621" y="308"/>
                    </a:lnTo>
                    <a:lnTo>
                      <a:pt x="619" y="296"/>
                    </a:lnTo>
                    <a:lnTo>
                      <a:pt x="615" y="284"/>
                    </a:lnTo>
                    <a:lnTo>
                      <a:pt x="610" y="272"/>
                    </a:lnTo>
                    <a:lnTo>
                      <a:pt x="602" y="260"/>
                    </a:lnTo>
                    <a:lnTo>
                      <a:pt x="594" y="248"/>
                    </a:lnTo>
                    <a:lnTo>
                      <a:pt x="584" y="235"/>
                    </a:lnTo>
                    <a:lnTo>
                      <a:pt x="572" y="223"/>
                    </a:lnTo>
                    <a:lnTo>
                      <a:pt x="556" y="208"/>
                    </a:lnTo>
                    <a:lnTo>
                      <a:pt x="538" y="192"/>
                    </a:lnTo>
                    <a:lnTo>
                      <a:pt x="518" y="177"/>
                    </a:lnTo>
                    <a:lnTo>
                      <a:pt x="497" y="161"/>
                    </a:lnTo>
                    <a:lnTo>
                      <a:pt x="476" y="144"/>
                    </a:lnTo>
                    <a:lnTo>
                      <a:pt x="453" y="128"/>
                    </a:lnTo>
                    <a:lnTo>
                      <a:pt x="427" y="113"/>
                    </a:lnTo>
                    <a:lnTo>
                      <a:pt x="403" y="97"/>
                    </a:lnTo>
                    <a:lnTo>
                      <a:pt x="378" y="82"/>
                    </a:lnTo>
                    <a:lnTo>
                      <a:pt x="351" y="67"/>
                    </a:lnTo>
                    <a:lnTo>
                      <a:pt x="326" y="54"/>
                    </a:lnTo>
                    <a:lnTo>
                      <a:pt x="299" y="42"/>
                    </a:lnTo>
                    <a:lnTo>
                      <a:pt x="274" y="30"/>
                    </a:lnTo>
                    <a:lnTo>
                      <a:pt x="249" y="20"/>
                    </a:lnTo>
                    <a:lnTo>
                      <a:pt x="225" y="12"/>
                    </a:lnTo>
                    <a:lnTo>
                      <a:pt x="200" y="5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99578" name="任意多边形 1899577"/>
              <p:cNvSpPr/>
              <p:nvPr/>
            </p:nvSpPr>
            <p:spPr>
              <a:xfrm>
                <a:off x="723" y="2381"/>
                <a:ext cx="13" cy="14"/>
              </a:xfrm>
              <a:custGeom>
                <a:avLst/>
                <a:gdLst/>
                <a:ahLst/>
                <a:cxnLst/>
                <a:pathLst>
                  <a:path w="28" h="29">
                    <a:moveTo>
                      <a:pt x="10" y="29"/>
                    </a:moveTo>
                    <a:lnTo>
                      <a:pt x="16" y="29"/>
                    </a:lnTo>
                    <a:lnTo>
                      <a:pt x="21" y="26"/>
                    </a:lnTo>
                    <a:lnTo>
                      <a:pt x="25" y="23"/>
                    </a:lnTo>
                    <a:lnTo>
                      <a:pt x="28" y="18"/>
                    </a:lnTo>
                    <a:lnTo>
                      <a:pt x="28" y="12"/>
                    </a:lnTo>
                    <a:lnTo>
                      <a:pt x="27" y="7"/>
                    </a:lnTo>
                    <a:lnTo>
                      <a:pt x="23" y="2"/>
                    </a:lnTo>
                    <a:lnTo>
                      <a:pt x="17" y="0"/>
                    </a:lnTo>
                    <a:lnTo>
                      <a:pt x="12" y="0"/>
                    </a:lnTo>
                    <a:lnTo>
                      <a:pt x="6" y="1"/>
                    </a:lnTo>
                    <a:lnTo>
                      <a:pt x="2" y="4"/>
                    </a:lnTo>
                    <a:lnTo>
                      <a:pt x="0" y="10"/>
                    </a:lnTo>
                    <a:lnTo>
                      <a:pt x="0" y="16"/>
                    </a:lnTo>
                    <a:lnTo>
                      <a:pt x="1" y="22"/>
                    </a:lnTo>
                    <a:lnTo>
                      <a:pt x="5" y="26"/>
                    </a:lnTo>
                    <a:lnTo>
                      <a:pt x="10" y="29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99579" name="任意多边形 1899578"/>
              <p:cNvSpPr/>
              <p:nvPr/>
            </p:nvSpPr>
            <p:spPr>
              <a:xfrm>
                <a:off x="681" y="2475"/>
                <a:ext cx="14" cy="14"/>
              </a:xfrm>
              <a:custGeom>
                <a:avLst/>
                <a:gdLst/>
                <a:ahLst/>
                <a:cxnLst/>
                <a:pathLst>
                  <a:path w="29" h="28">
                    <a:moveTo>
                      <a:pt x="11" y="28"/>
                    </a:moveTo>
                    <a:lnTo>
                      <a:pt x="16" y="28"/>
                    </a:lnTo>
                    <a:lnTo>
                      <a:pt x="22" y="27"/>
                    </a:lnTo>
                    <a:lnTo>
                      <a:pt x="27" y="23"/>
                    </a:lnTo>
                    <a:lnTo>
                      <a:pt x="29" y="18"/>
                    </a:lnTo>
                    <a:lnTo>
                      <a:pt x="29" y="12"/>
                    </a:lnTo>
                    <a:lnTo>
                      <a:pt x="27" y="7"/>
                    </a:lnTo>
                    <a:lnTo>
                      <a:pt x="23" y="3"/>
                    </a:lnTo>
                    <a:lnTo>
                      <a:pt x="19" y="0"/>
                    </a:lnTo>
                    <a:lnTo>
                      <a:pt x="13" y="0"/>
                    </a:lnTo>
                    <a:lnTo>
                      <a:pt x="7" y="2"/>
                    </a:lnTo>
                    <a:lnTo>
                      <a:pt x="3" y="5"/>
                    </a:lnTo>
                    <a:lnTo>
                      <a:pt x="0" y="11"/>
                    </a:lnTo>
                    <a:lnTo>
                      <a:pt x="0" y="17"/>
                    </a:lnTo>
                    <a:lnTo>
                      <a:pt x="1" y="21"/>
                    </a:lnTo>
                    <a:lnTo>
                      <a:pt x="5" y="26"/>
                    </a:lnTo>
                    <a:lnTo>
                      <a:pt x="11" y="28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99580" name="任意多边形 1899579"/>
              <p:cNvSpPr/>
              <p:nvPr/>
            </p:nvSpPr>
            <p:spPr>
              <a:xfrm>
                <a:off x="683" y="2328"/>
                <a:ext cx="97" cy="129"/>
              </a:xfrm>
              <a:custGeom>
                <a:avLst/>
                <a:gdLst/>
                <a:ahLst/>
                <a:cxnLst/>
                <a:pathLst>
                  <a:path w="193" h="258">
                    <a:moveTo>
                      <a:pt x="116" y="258"/>
                    </a:moveTo>
                    <a:lnTo>
                      <a:pt x="118" y="250"/>
                    </a:lnTo>
                    <a:lnTo>
                      <a:pt x="124" y="241"/>
                    </a:lnTo>
                    <a:lnTo>
                      <a:pt x="131" y="228"/>
                    </a:lnTo>
                    <a:lnTo>
                      <a:pt x="140" y="215"/>
                    </a:lnTo>
                    <a:lnTo>
                      <a:pt x="148" y="201"/>
                    </a:lnTo>
                    <a:lnTo>
                      <a:pt x="157" y="189"/>
                    </a:lnTo>
                    <a:lnTo>
                      <a:pt x="164" y="177"/>
                    </a:lnTo>
                    <a:lnTo>
                      <a:pt x="169" y="167"/>
                    </a:lnTo>
                    <a:lnTo>
                      <a:pt x="178" y="137"/>
                    </a:lnTo>
                    <a:lnTo>
                      <a:pt x="186" y="92"/>
                    </a:lnTo>
                    <a:lnTo>
                      <a:pt x="192" y="47"/>
                    </a:lnTo>
                    <a:lnTo>
                      <a:pt x="193" y="18"/>
                    </a:lnTo>
                    <a:lnTo>
                      <a:pt x="190" y="17"/>
                    </a:lnTo>
                    <a:lnTo>
                      <a:pt x="183" y="14"/>
                    </a:lnTo>
                    <a:lnTo>
                      <a:pt x="173" y="11"/>
                    </a:lnTo>
                    <a:lnTo>
                      <a:pt x="163" y="8"/>
                    </a:lnTo>
                    <a:lnTo>
                      <a:pt x="152" y="5"/>
                    </a:lnTo>
                    <a:lnTo>
                      <a:pt x="138" y="2"/>
                    </a:lnTo>
                    <a:lnTo>
                      <a:pt x="124" y="1"/>
                    </a:lnTo>
                    <a:lnTo>
                      <a:pt x="109" y="0"/>
                    </a:lnTo>
                    <a:lnTo>
                      <a:pt x="94" y="0"/>
                    </a:lnTo>
                    <a:lnTo>
                      <a:pt x="79" y="2"/>
                    </a:lnTo>
                    <a:lnTo>
                      <a:pt x="64" y="7"/>
                    </a:lnTo>
                    <a:lnTo>
                      <a:pt x="50" y="14"/>
                    </a:lnTo>
                    <a:lnTo>
                      <a:pt x="38" y="23"/>
                    </a:lnTo>
                    <a:lnTo>
                      <a:pt x="26" y="36"/>
                    </a:lnTo>
                    <a:lnTo>
                      <a:pt x="17" y="51"/>
                    </a:lnTo>
                    <a:lnTo>
                      <a:pt x="9" y="70"/>
                    </a:lnTo>
                    <a:lnTo>
                      <a:pt x="3" y="94"/>
                    </a:lnTo>
                    <a:lnTo>
                      <a:pt x="0" y="117"/>
                    </a:lnTo>
                    <a:lnTo>
                      <a:pt x="0" y="138"/>
                    </a:lnTo>
                    <a:lnTo>
                      <a:pt x="3" y="159"/>
                    </a:lnTo>
                    <a:lnTo>
                      <a:pt x="8" y="176"/>
                    </a:lnTo>
                    <a:lnTo>
                      <a:pt x="16" y="192"/>
                    </a:lnTo>
                    <a:lnTo>
                      <a:pt x="25" y="205"/>
                    </a:lnTo>
                    <a:lnTo>
                      <a:pt x="37" y="214"/>
                    </a:lnTo>
                    <a:lnTo>
                      <a:pt x="43" y="219"/>
                    </a:lnTo>
                    <a:lnTo>
                      <a:pt x="53" y="224"/>
                    </a:lnTo>
                    <a:lnTo>
                      <a:pt x="63" y="230"/>
                    </a:lnTo>
                    <a:lnTo>
                      <a:pt x="74" y="236"/>
                    </a:lnTo>
                    <a:lnTo>
                      <a:pt x="86" y="243"/>
                    </a:lnTo>
                    <a:lnTo>
                      <a:pt x="97" y="249"/>
                    </a:lnTo>
                    <a:lnTo>
                      <a:pt x="107" y="253"/>
                    </a:lnTo>
                    <a:lnTo>
                      <a:pt x="116" y="258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99581" name="任意多边形 1899580"/>
              <p:cNvSpPr/>
              <p:nvPr/>
            </p:nvSpPr>
            <p:spPr>
              <a:xfrm>
                <a:off x="675" y="2113"/>
                <a:ext cx="290" cy="320"/>
              </a:xfrm>
              <a:custGeom>
                <a:avLst/>
                <a:gdLst/>
                <a:ahLst/>
                <a:cxnLst/>
                <a:pathLst>
                  <a:path w="579" h="639">
                    <a:moveTo>
                      <a:pt x="64" y="624"/>
                    </a:moveTo>
                    <a:lnTo>
                      <a:pt x="76" y="630"/>
                    </a:lnTo>
                    <a:lnTo>
                      <a:pt x="88" y="635"/>
                    </a:lnTo>
                    <a:lnTo>
                      <a:pt x="103" y="637"/>
                    </a:lnTo>
                    <a:lnTo>
                      <a:pt x="117" y="639"/>
                    </a:lnTo>
                    <a:lnTo>
                      <a:pt x="132" y="639"/>
                    </a:lnTo>
                    <a:lnTo>
                      <a:pt x="146" y="638"/>
                    </a:lnTo>
                    <a:lnTo>
                      <a:pt x="157" y="635"/>
                    </a:lnTo>
                    <a:lnTo>
                      <a:pt x="167" y="630"/>
                    </a:lnTo>
                    <a:lnTo>
                      <a:pt x="175" y="624"/>
                    </a:lnTo>
                    <a:lnTo>
                      <a:pt x="185" y="616"/>
                    </a:lnTo>
                    <a:lnTo>
                      <a:pt x="195" y="608"/>
                    </a:lnTo>
                    <a:lnTo>
                      <a:pt x="206" y="599"/>
                    </a:lnTo>
                    <a:lnTo>
                      <a:pt x="216" y="590"/>
                    </a:lnTo>
                    <a:lnTo>
                      <a:pt x="225" y="581"/>
                    </a:lnTo>
                    <a:lnTo>
                      <a:pt x="233" y="573"/>
                    </a:lnTo>
                    <a:lnTo>
                      <a:pt x="239" y="565"/>
                    </a:lnTo>
                    <a:lnTo>
                      <a:pt x="248" y="546"/>
                    </a:lnTo>
                    <a:lnTo>
                      <a:pt x="257" y="525"/>
                    </a:lnTo>
                    <a:lnTo>
                      <a:pt x="266" y="502"/>
                    </a:lnTo>
                    <a:lnTo>
                      <a:pt x="274" y="479"/>
                    </a:lnTo>
                    <a:lnTo>
                      <a:pt x="279" y="457"/>
                    </a:lnTo>
                    <a:lnTo>
                      <a:pt x="284" y="437"/>
                    </a:lnTo>
                    <a:lnTo>
                      <a:pt x="287" y="421"/>
                    </a:lnTo>
                    <a:lnTo>
                      <a:pt x="289" y="410"/>
                    </a:lnTo>
                    <a:lnTo>
                      <a:pt x="287" y="395"/>
                    </a:lnTo>
                    <a:lnTo>
                      <a:pt x="287" y="385"/>
                    </a:lnTo>
                    <a:lnTo>
                      <a:pt x="289" y="377"/>
                    </a:lnTo>
                    <a:lnTo>
                      <a:pt x="292" y="372"/>
                    </a:lnTo>
                    <a:lnTo>
                      <a:pt x="297" y="369"/>
                    </a:lnTo>
                    <a:lnTo>
                      <a:pt x="306" y="364"/>
                    </a:lnTo>
                    <a:lnTo>
                      <a:pt x="317" y="357"/>
                    </a:lnTo>
                    <a:lnTo>
                      <a:pt x="330" y="349"/>
                    </a:lnTo>
                    <a:lnTo>
                      <a:pt x="344" y="340"/>
                    </a:lnTo>
                    <a:lnTo>
                      <a:pt x="355" y="331"/>
                    </a:lnTo>
                    <a:lnTo>
                      <a:pt x="366" y="322"/>
                    </a:lnTo>
                    <a:lnTo>
                      <a:pt x="373" y="312"/>
                    </a:lnTo>
                    <a:lnTo>
                      <a:pt x="376" y="308"/>
                    </a:lnTo>
                    <a:lnTo>
                      <a:pt x="379" y="304"/>
                    </a:lnTo>
                    <a:lnTo>
                      <a:pt x="384" y="303"/>
                    </a:lnTo>
                    <a:lnTo>
                      <a:pt x="391" y="302"/>
                    </a:lnTo>
                    <a:lnTo>
                      <a:pt x="396" y="302"/>
                    </a:lnTo>
                    <a:lnTo>
                      <a:pt x="400" y="302"/>
                    </a:lnTo>
                    <a:lnTo>
                      <a:pt x="405" y="302"/>
                    </a:lnTo>
                    <a:lnTo>
                      <a:pt x="411" y="301"/>
                    </a:lnTo>
                    <a:lnTo>
                      <a:pt x="416" y="300"/>
                    </a:lnTo>
                    <a:lnTo>
                      <a:pt x="422" y="298"/>
                    </a:lnTo>
                    <a:lnTo>
                      <a:pt x="427" y="296"/>
                    </a:lnTo>
                    <a:lnTo>
                      <a:pt x="431" y="294"/>
                    </a:lnTo>
                    <a:lnTo>
                      <a:pt x="437" y="290"/>
                    </a:lnTo>
                    <a:lnTo>
                      <a:pt x="444" y="285"/>
                    </a:lnTo>
                    <a:lnTo>
                      <a:pt x="453" y="278"/>
                    </a:lnTo>
                    <a:lnTo>
                      <a:pt x="463" y="271"/>
                    </a:lnTo>
                    <a:lnTo>
                      <a:pt x="473" y="262"/>
                    </a:lnTo>
                    <a:lnTo>
                      <a:pt x="482" y="252"/>
                    </a:lnTo>
                    <a:lnTo>
                      <a:pt x="491" y="243"/>
                    </a:lnTo>
                    <a:lnTo>
                      <a:pt x="498" y="233"/>
                    </a:lnTo>
                    <a:lnTo>
                      <a:pt x="505" y="220"/>
                    </a:lnTo>
                    <a:lnTo>
                      <a:pt x="513" y="204"/>
                    </a:lnTo>
                    <a:lnTo>
                      <a:pt x="523" y="187"/>
                    </a:lnTo>
                    <a:lnTo>
                      <a:pt x="534" y="168"/>
                    </a:lnTo>
                    <a:lnTo>
                      <a:pt x="544" y="150"/>
                    </a:lnTo>
                    <a:lnTo>
                      <a:pt x="554" y="133"/>
                    </a:lnTo>
                    <a:lnTo>
                      <a:pt x="562" y="117"/>
                    </a:lnTo>
                    <a:lnTo>
                      <a:pt x="568" y="105"/>
                    </a:lnTo>
                    <a:lnTo>
                      <a:pt x="575" y="84"/>
                    </a:lnTo>
                    <a:lnTo>
                      <a:pt x="579" y="64"/>
                    </a:lnTo>
                    <a:lnTo>
                      <a:pt x="574" y="44"/>
                    </a:lnTo>
                    <a:lnTo>
                      <a:pt x="560" y="26"/>
                    </a:lnTo>
                    <a:lnTo>
                      <a:pt x="546" y="18"/>
                    </a:lnTo>
                    <a:lnTo>
                      <a:pt x="530" y="11"/>
                    </a:lnTo>
                    <a:lnTo>
                      <a:pt x="511" y="6"/>
                    </a:lnTo>
                    <a:lnTo>
                      <a:pt x="490" y="3"/>
                    </a:lnTo>
                    <a:lnTo>
                      <a:pt x="469" y="0"/>
                    </a:lnTo>
                    <a:lnTo>
                      <a:pt x="449" y="0"/>
                    </a:lnTo>
                    <a:lnTo>
                      <a:pt x="429" y="1"/>
                    </a:lnTo>
                    <a:lnTo>
                      <a:pt x="412" y="5"/>
                    </a:lnTo>
                    <a:lnTo>
                      <a:pt x="392" y="11"/>
                    </a:lnTo>
                    <a:lnTo>
                      <a:pt x="371" y="19"/>
                    </a:lnTo>
                    <a:lnTo>
                      <a:pt x="351" y="29"/>
                    </a:lnTo>
                    <a:lnTo>
                      <a:pt x="328" y="39"/>
                    </a:lnTo>
                    <a:lnTo>
                      <a:pt x="305" y="52"/>
                    </a:lnTo>
                    <a:lnTo>
                      <a:pt x="282" y="67"/>
                    </a:lnTo>
                    <a:lnTo>
                      <a:pt x="259" y="82"/>
                    </a:lnTo>
                    <a:lnTo>
                      <a:pt x="234" y="99"/>
                    </a:lnTo>
                    <a:lnTo>
                      <a:pt x="211" y="118"/>
                    </a:lnTo>
                    <a:lnTo>
                      <a:pt x="188" y="136"/>
                    </a:lnTo>
                    <a:lnTo>
                      <a:pt x="167" y="157"/>
                    </a:lnTo>
                    <a:lnTo>
                      <a:pt x="146" y="178"/>
                    </a:lnTo>
                    <a:lnTo>
                      <a:pt x="125" y="199"/>
                    </a:lnTo>
                    <a:lnTo>
                      <a:pt x="107" y="221"/>
                    </a:lnTo>
                    <a:lnTo>
                      <a:pt x="89" y="244"/>
                    </a:lnTo>
                    <a:lnTo>
                      <a:pt x="73" y="269"/>
                    </a:lnTo>
                    <a:lnTo>
                      <a:pt x="62" y="289"/>
                    </a:lnTo>
                    <a:lnTo>
                      <a:pt x="43" y="326"/>
                    </a:lnTo>
                    <a:lnTo>
                      <a:pt x="24" y="372"/>
                    </a:lnTo>
                    <a:lnTo>
                      <a:pt x="8" y="426"/>
                    </a:lnTo>
                    <a:lnTo>
                      <a:pt x="0" y="483"/>
                    </a:lnTo>
                    <a:lnTo>
                      <a:pt x="3" y="537"/>
                    </a:lnTo>
                    <a:lnTo>
                      <a:pt x="23" y="585"/>
                    </a:lnTo>
                    <a:lnTo>
                      <a:pt x="64" y="624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99582" name="任意多边形 1899581"/>
              <p:cNvSpPr/>
              <p:nvPr/>
            </p:nvSpPr>
            <p:spPr>
              <a:xfrm>
                <a:off x="723" y="2381"/>
                <a:ext cx="14" cy="14"/>
              </a:xfrm>
              <a:custGeom>
                <a:avLst/>
                <a:gdLst/>
                <a:ahLst/>
                <a:cxnLst/>
                <a:pathLst>
                  <a:path w="29" h="28">
                    <a:moveTo>
                      <a:pt x="7" y="26"/>
                    </a:moveTo>
                    <a:lnTo>
                      <a:pt x="13" y="28"/>
                    </a:lnTo>
                    <a:lnTo>
                      <a:pt x="18" y="28"/>
                    </a:lnTo>
                    <a:lnTo>
                      <a:pt x="23" y="26"/>
                    </a:lnTo>
                    <a:lnTo>
                      <a:pt x="27" y="22"/>
                    </a:lnTo>
                    <a:lnTo>
                      <a:pt x="29" y="16"/>
                    </a:lnTo>
                    <a:lnTo>
                      <a:pt x="29" y="10"/>
                    </a:lnTo>
                    <a:lnTo>
                      <a:pt x="27" y="6"/>
                    </a:lnTo>
                    <a:lnTo>
                      <a:pt x="22" y="1"/>
                    </a:lnTo>
                    <a:lnTo>
                      <a:pt x="16" y="0"/>
                    </a:lnTo>
                    <a:lnTo>
                      <a:pt x="10" y="0"/>
                    </a:lnTo>
                    <a:lnTo>
                      <a:pt x="6" y="2"/>
                    </a:lnTo>
                    <a:lnTo>
                      <a:pt x="2" y="7"/>
                    </a:lnTo>
                    <a:lnTo>
                      <a:pt x="0" y="13"/>
                    </a:lnTo>
                    <a:lnTo>
                      <a:pt x="0" y="17"/>
                    </a:lnTo>
                    <a:lnTo>
                      <a:pt x="2" y="22"/>
                    </a:lnTo>
                    <a:lnTo>
                      <a:pt x="7" y="26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99583" name="任意多边形 1899582"/>
              <p:cNvSpPr/>
              <p:nvPr/>
            </p:nvSpPr>
            <p:spPr>
              <a:xfrm>
                <a:off x="892" y="2154"/>
                <a:ext cx="14" cy="14"/>
              </a:xfrm>
              <a:custGeom>
                <a:avLst/>
                <a:gdLst/>
                <a:ahLst/>
                <a:cxnLst/>
                <a:pathLst>
                  <a:path w="29" h="29">
                    <a:moveTo>
                      <a:pt x="7" y="26"/>
                    </a:moveTo>
                    <a:lnTo>
                      <a:pt x="13" y="29"/>
                    </a:lnTo>
                    <a:lnTo>
                      <a:pt x="18" y="29"/>
                    </a:lnTo>
                    <a:lnTo>
                      <a:pt x="23" y="26"/>
                    </a:lnTo>
                    <a:lnTo>
                      <a:pt x="27" y="22"/>
                    </a:lnTo>
                    <a:lnTo>
                      <a:pt x="29" y="16"/>
                    </a:lnTo>
                    <a:lnTo>
                      <a:pt x="29" y="10"/>
                    </a:lnTo>
                    <a:lnTo>
                      <a:pt x="27" y="6"/>
                    </a:lnTo>
                    <a:lnTo>
                      <a:pt x="22" y="1"/>
                    </a:lnTo>
                    <a:lnTo>
                      <a:pt x="17" y="0"/>
                    </a:lnTo>
                    <a:lnTo>
                      <a:pt x="11" y="0"/>
                    </a:lnTo>
                    <a:lnTo>
                      <a:pt x="6" y="2"/>
                    </a:lnTo>
                    <a:lnTo>
                      <a:pt x="2" y="7"/>
                    </a:lnTo>
                    <a:lnTo>
                      <a:pt x="0" y="13"/>
                    </a:lnTo>
                    <a:lnTo>
                      <a:pt x="0" y="17"/>
                    </a:lnTo>
                    <a:lnTo>
                      <a:pt x="3" y="22"/>
                    </a:lnTo>
                    <a:lnTo>
                      <a:pt x="7" y="26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99584" name="任意多边形 1899583"/>
              <p:cNvSpPr/>
              <p:nvPr/>
            </p:nvSpPr>
            <p:spPr>
              <a:xfrm>
                <a:off x="933" y="2132"/>
                <a:ext cx="14" cy="15"/>
              </a:xfrm>
              <a:custGeom>
                <a:avLst/>
                <a:gdLst/>
                <a:ahLst/>
                <a:cxnLst/>
                <a:pathLst>
                  <a:path w="29" h="29">
                    <a:moveTo>
                      <a:pt x="7" y="27"/>
                    </a:moveTo>
                    <a:lnTo>
                      <a:pt x="13" y="29"/>
                    </a:lnTo>
                    <a:lnTo>
                      <a:pt x="19" y="29"/>
                    </a:lnTo>
                    <a:lnTo>
                      <a:pt x="23" y="27"/>
                    </a:lnTo>
                    <a:lnTo>
                      <a:pt x="27" y="22"/>
                    </a:lnTo>
                    <a:lnTo>
                      <a:pt x="29" y="16"/>
                    </a:lnTo>
                    <a:lnTo>
                      <a:pt x="29" y="11"/>
                    </a:lnTo>
                    <a:lnTo>
                      <a:pt x="27" y="6"/>
                    </a:lnTo>
                    <a:lnTo>
                      <a:pt x="22" y="3"/>
                    </a:lnTo>
                    <a:lnTo>
                      <a:pt x="16" y="0"/>
                    </a:lnTo>
                    <a:lnTo>
                      <a:pt x="12" y="0"/>
                    </a:lnTo>
                    <a:lnTo>
                      <a:pt x="7" y="3"/>
                    </a:lnTo>
                    <a:lnTo>
                      <a:pt x="2" y="7"/>
                    </a:lnTo>
                    <a:lnTo>
                      <a:pt x="0" y="13"/>
                    </a:lnTo>
                    <a:lnTo>
                      <a:pt x="0" y="19"/>
                    </a:lnTo>
                    <a:lnTo>
                      <a:pt x="2" y="23"/>
                    </a:lnTo>
                    <a:lnTo>
                      <a:pt x="7" y="27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99585" name="任意多边形 1899584"/>
              <p:cNvSpPr/>
              <p:nvPr/>
            </p:nvSpPr>
            <p:spPr>
              <a:xfrm>
                <a:off x="710" y="2242"/>
                <a:ext cx="116" cy="69"/>
              </a:xfrm>
              <a:custGeom>
                <a:avLst/>
                <a:gdLst/>
                <a:ahLst/>
                <a:cxnLst/>
                <a:pathLst>
                  <a:path w="230" h="137">
                    <a:moveTo>
                      <a:pt x="230" y="137"/>
                    </a:moveTo>
                    <a:lnTo>
                      <a:pt x="209" y="136"/>
                    </a:lnTo>
                    <a:lnTo>
                      <a:pt x="186" y="131"/>
                    </a:lnTo>
                    <a:lnTo>
                      <a:pt x="161" y="125"/>
                    </a:lnTo>
                    <a:lnTo>
                      <a:pt x="136" y="115"/>
                    </a:lnTo>
                    <a:lnTo>
                      <a:pt x="112" y="106"/>
                    </a:lnTo>
                    <a:lnTo>
                      <a:pt x="91" y="96"/>
                    </a:lnTo>
                    <a:lnTo>
                      <a:pt x="76" y="88"/>
                    </a:lnTo>
                    <a:lnTo>
                      <a:pt x="67" y="82"/>
                    </a:lnTo>
                    <a:lnTo>
                      <a:pt x="59" y="75"/>
                    </a:lnTo>
                    <a:lnTo>
                      <a:pt x="53" y="69"/>
                    </a:lnTo>
                    <a:lnTo>
                      <a:pt x="49" y="66"/>
                    </a:lnTo>
                    <a:lnTo>
                      <a:pt x="45" y="62"/>
                    </a:lnTo>
                    <a:lnTo>
                      <a:pt x="37" y="54"/>
                    </a:lnTo>
                    <a:lnTo>
                      <a:pt x="29" y="47"/>
                    </a:lnTo>
                    <a:lnTo>
                      <a:pt x="23" y="42"/>
                    </a:lnTo>
                    <a:lnTo>
                      <a:pt x="17" y="35"/>
                    </a:lnTo>
                    <a:lnTo>
                      <a:pt x="11" y="30"/>
                    </a:lnTo>
                    <a:lnTo>
                      <a:pt x="8" y="24"/>
                    </a:lnTo>
                    <a:lnTo>
                      <a:pt x="3" y="19"/>
                    </a:lnTo>
                    <a:lnTo>
                      <a:pt x="0" y="14"/>
                    </a:lnTo>
                    <a:lnTo>
                      <a:pt x="2" y="9"/>
                    </a:lnTo>
                    <a:lnTo>
                      <a:pt x="5" y="6"/>
                    </a:lnTo>
                    <a:lnTo>
                      <a:pt x="7" y="2"/>
                    </a:lnTo>
                    <a:lnTo>
                      <a:pt x="9" y="0"/>
                    </a:lnTo>
                    <a:lnTo>
                      <a:pt x="18" y="13"/>
                    </a:lnTo>
                    <a:lnTo>
                      <a:pt x="30" y="24"/>
                    </a:lnTo>
                    <a:lnTo>
                      <a:pt x="41" y="36"/>
                    </a:lnTo>
                    <a:lnTo>
                      <a:pt x="55" y="47"/>
                    </a:lnTo>
                    <a:lnTo>
                      <a:pt x="69" y="58"/>
                    </a:lnTo>
                    <a:lnTo>
                      <a:pt x="83" y="68"/>
                    </a:lnTo>
                    <a:lnTo>
                      <a:pt x="99" y="77"/>
                    </a:lnTo>
                    <a:lnTo>
                      <a:pt x="114" y="85"/>
                    </a:lnTo>
                    <a:lnTo>
                      <a:pt x="129" y="93"/>
                    </a:lnTo>
                    <a:lnTo>
                      <a:pt x="145" y="100"/>
                    </a:lnTo>
                    <a:lnTo>
                      <a:pt x="160" y="106"/>
                    </a:lnTo>
                    <a:lnTo>
                      <a:pt x="175" y="112"/>
                    </a:lnTo>
                    <a:lnTo>
                      <a:pt x="190" y="115"/>
                    </a:lnTo>
                    <a:lnTo>
                      <a:pt x="204" y="119"/>
                    </a:lnTo>
                    <a:lnTo>
                      <a:pt x="216" y="120"/>
                    </a:lnTo>
                    <a:lnTo>
                      <a:pt x="228" y="121"/>
                    </a:lnTo>
                    <a:lnTo>
                      <a:pt x="230" y="137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99586" name="任意多边形 1899585"/>
              <p:cNvSpPr/>
              <p:nvPr/>
            </p:nvSpPr>
            <p:spPr>
              <a:xfrm>
                <a:off x="662" y="2249"/>
                <a:ext cx="164" cy="191"/>
              </a:xfrm>
              <a:custGeom>
                <a:avLst/>
                <a:gdLst/>
                <a:ahLst/>
                <a:cxnLst/>
                <a:pathLst>
                  <a:path w="328" h="381">
                    <a:moveTo>
                      <a:pt x="143" y="48"/>
                    </a:moveTo>
                    <a:lnTo>
                      <a:pt x="135" y="40"/>
                    </a:lnTo>
                    <a:lnTo>
                      <a:pt x="127" y="33"/>
                    </a:lnTo>
                    <a:lnTo>
                      <a:pt x="121" y="28"/>
                    </a:lnTo>
                    <a:lnTo>
                      <a:pt x="115" y="21"/>
                    </a:lnTo>
                    <a:lnTo>
                      <a:pt x="109" y="16"/>
                    </a:lnTo>
                    <a:lnTo>
                      <a:pt x="106" y="10"/>
                    </a:lnTo>
                    <a:lnTo>
                      <a:pt x="101" y="5"/>
                    </a:lnTo>
                    <a:lnTo>
                      <a:pt x="98" y="0"/>
                    </a:lnTo>
                    <a:lnTo>
                      <a:pt x="91" y="9"/>
                    </a:lnTo>
                    <a:lnTo>
                      <a:pt x="86" y="12"/>
                    </a:lnTo>
                    <a:lnTo>
                      <a:pt x="83" y="12"/>
                    </a:lnTo>
                    <a:lnTo>
                      <a:pt x="81" y="14"/>
                    </a:lnTo>
                    <a:lnTo>
                      <a:pt x="78" y="18"/>
                    </a:lnTo>
                    <a:lnTo>
                      <a:pt x="75" y="28"/>
                    </a:lnTo>
                    <a:lnTo>
                      <a:pt x="70" y="40"/>
                    </a:lnTo>
                    <a:lnTo>
                      <a:pt x="65" y="55"/>
                    </a:lnTo>
                    <a:lnTo>
                      <a:pt x="59" y="70"/>
                    </a:lnTo>
                    <a:lnTo>
                      <a:pt x="53" y="84"/>
                    </a:lnTo>
                    <a:lnTo>
                      <a:pt x="48" y="94"/>
                    </a:lnTo>
                    <a:lnTo>
                      <a:pt x="44" y="101"/>
                    </a:lnTo>
                    <a:lnTo>
                      <a:pt x="36" y="109"/>
                    </a:lnTo>
                    <a:lnTo>
                      <a:pt x="29" y="117"/>
                    </a:lnTo>
                    <a:lnTo>
                      <a:pt x="23" y="127"/>
                    </a:lnTo>
                    <a:lnTo>
                      <a:pt x="22" y="139"/>
                    </a:lnTo>
                    <a:lnTo>
                      <a:pt x="21" y="154"/>
                    </a:lnTo>
                    <a:lnTo>
                      <a:pt x="17" y="169"/>
                    </a:lnTo>
                    <a:lnTo>
                      <a:pt x="12" y="184"/>
                    </a:lnTo>
                    <a:lnTo>
                      <a:pt x="5" y="197"/>
                    </a:lnTo>
                    <a:lnTo>
                      <a:pt x="0" y="211"/>
                    </a:lnTo>
                    <a:lnTo>
                      <a:pt x="0" y="227"/>
                    </a:lnTo>
                    <a:lnTo>
                      <a:pt x="5" y="245"/>
                    </a:lnTo>
                    <a:lnTo>
                      <a:pt x="13" y="265"/>
                    </a:lnTo>
                    <a:lnTo>
                      <a:pt x="19" y="276"/>
                    </a:lnTo>
                    <a:lnTo>
                      <a:pt x="28" y="291"/>
                    </a:lnTo>
                    <a:lnTo>
                      <a:pt x="38" y="307"/>
                    </a:lnTo>
                    <a:lnTo>
                      <a:pt x="51" y="324"/>
                    </a:lnTo>
                    <a:lnTo>
                      <a:pt x="65" y="339"/>
                    </a:lnTo>
                    <a:lnTo>
                      <a:pt x="81" y="354"/>
                    </a:lnTo>
                    <a:lnTo>
                      <a:pt x="99" y="365"/>
                    </a:lnTo>
                    <a:lnTo>
                      <a:pt x="119" y="373"/>
                    </a:lnTo>
                    <a:lnTo>
                      <a:pt x="142" y="379"/>
                    </a:lnTo>
                    <a:lnTo>
                      <a:pt x="161" y="381"/>
                    </a:lnTo>
                    <a:lnTo>
                      <a:pt x="178" y="380"/>
                    </a:lnTo>
                    <a:lnTo>
                      <a:pt x="195" y="377"/>
                    </a:lnTo>
                    <a:lnTo>
                      <a:pt x="210" y="371"/>
                    </a:lnTo>
                    <a:lnTo>
                      <a:pt x="223" y="362"/>
                    </a:lnTo>
                    <a:lnTo>
                      <a:pt x="238" y="350"/>
                    </a:lnTo>
                    <a:lnTo>
                      <a:pt x="254" y="336"/>
                    </a:lnTo>
                    <a:lnTo>
                      <a:pt x="265" y="326"/>
                    </a:lnTo>
                    <a:lnTo>
                      <a:pt x="274" y="313"/>
                    </a:lnTo>
                    <a:lnTo>
                      <a:pt x="283" y="299"/>
                    </a:lnTo>
                    <a:lnTo>
                      <a:pt x="292" y="283"/>
                    </a:lnTo>
                    <a:lnTo>
                      <a:pt x="300" y="266"/>
                    </a:lnTo>
                    <a:lnTo>
                      <a:pt x="307" y="249"/>
                    </a:lnTo>
                    <a:lnTo>
                      <a:pt x="313" y="231"/>
                    </a:lnTo>
                    <a:lnTo>
                      <a:pt x="318" y="214"/>
                    </a:lnTo>
                    <a:lnTo>
                      <a:pt x="323" y="183"/>
                    </a:lnTo>
                    <a:lnTo>
                      <a:pt x="326" y="157"/>
                    </a:lnTo>
                    <a:lnTo>
                      <a:pt x="327" y="136"/>
                    </a:lnTo>
                    <a:lnTo>
                      <a:pt x="328" y="123"/>
                    </a:lnTo>
                    <a:lnTo>
                      <a:pt x="307" y="122"/>
                    </a:lnTo>
                    <a:lnTo>
                      <a:pt x="284" y="117"/>
                    </a:lnTo>
                    <a:lnTo>
                      <a:pt x="259" y="111"/>
                    </a:lnTo>
                    <a:lnTo>
                      <a:pt x="234" y="101"/>
                    </a:lnTo>
                    <a:lnTo>
                      <a:pt x="210" y="92"/>
                    </a:lnTo>
                    <a:lnTo>
                      <a:pt x="189" y="82"/>
                    </a:lnTo>
                    <a:lnTo>
                      <a:pt x="174" y="74"/>
                    </a:lnTo>
                    <a:lnTo>
                      <a:pt x="165" y="68"/>
                    </a:lnTo>
                    <a:lnTo>
                      <a:pt x="157" y="61"/>
                    </a:lnTo>
                    <a:lnTo>
                      <a:pt x="151" y="55"/>
                    </a:lnTo>
                    <a:lnTo>
                      <a:pt x="147" y="52"/>
                    </a:lnTo>
                    <a:lnTo>
                      <a:pt x="143" y="48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99587" name="任意多边形 1899586"/>
              <p:cNvSpPr/>
              <p:nvPr/>
            </p:nvSpPr>
            <p:spPr>
              <a:xfrm>
                <a:off x="713" y="2113"/>
                <a:ext cx="241" cy="190"/>
              </a:xfrm>
              <a:custGeom>
                <a:avLst/>
                <a:gdLst/>
                <a:ahLst/>
                <a:cxnLst/>
                <a:pathLst>
                  <a:path w="482" h="380">
                    <a:moveTo>
                      <a:pt x="362" y="15"/>
                    </a:moveTo>
                    <a:lnTo>
                      <a:pt x="383" y="16"/>
                    </a:lnTo>
                    <a:lnTo>
                      <a:pt x="401" y="21"/>
                    </a:lnTo>
                    <a:lnTo>
                      <a:pt x="416" y="29"/>
                    </a:lnTo>
                    <a:lnTo>
                      <a:pt x="429" y="39"/>
                    </a:lnTo>
                    <a:lnTo>
                      <a:pt x="438" y="53"/>
                    </a:lnTo>
                    <a:lnTo>
                      <a:pt x="445" y="69"/>
                    </a:lnTo>
                    <a:lnTo>
                      <a:pt x="448" y="88"/>
                    </a:lnTo>
                    <a:lnTo>
                      <a:pt x="450" y="108"/>
                    </a:lnTo>
                    <a:lnTo>
                      <a:pt x="448" y="121"/>
                    </a:lnTo>
                    <a:lnTo>
                      <a:pt x="444" y="134"/>
                    </a:lnTo>
                    <a:lnTo>
                      <a:pt x="438" y="145"/>
                    </a:lnTo>
                    <a:lnTo>
                      <a:pt x="430" y="156"/>
                    </a:lnTo>
                    <a:lnTo>
                      <a:pt x="420" y="165"/>
                    </a:lnTo>
                    <a:lnTo>
                      <a:pt x="408" y="171"/>
                    </a:lnTo>
                    <a:lnTo>
                      <a:pt x="396" y="175"/>
                    </a:lnTo>
                    <a:lnTo>
                      <a:pt x="383" y="176"/>
                    </a:lnTo>
                    <a:lnTo>
                      <a:pt x="374" y="176"/>
                    </a:lnTo>
                    <a:lnTo>
                      <a:pt x="361" y="177"/>
                    </a:lnTo>
                    <a:lnTo>
                      <a:pt x="347" y="179"/>
                    </a:lnTo>
                    <a:lnTo>
                      <a:pt x="333" y="180"/>
                    </a:lnTo>
                    <a:lnTo>
                      <a:pt x="318" y="182"/>
                    </a:lnTo>
                    <a:lnTo>
                      <a:pt x="306" y="183"/>
                    </a:lnTo>
                    <a:lnTo>
                      <a:pt x="294" y="184"/>
                    </a:lnTo>
                    <a:lnTo>
                      <a:pt x="286" y="184"/>
                    </a:lnTo>
                    <a:lnTo>
                      <a:pt x="277" y="184"/>
                    </a:lnTo>
                    <a:lnTo>
                      <a:pt x="268" y="183"/>
                    </a:lnTo>
                    <a:lnTo>
                      <a:pt x="260" y="181"/>
                    </a:lnTo>
                    <a:lnTo>
                      <a:pt x="253" y="179"/>
                    </a:lnTo>
                    <a:lnTo>
                      <a:pt x="246" y="174"/>
                    </a:lnTo>
                    <a:lnTo>
                      <a:pt x="241" y="168"/>
                    </a:lnTo>
                    <a:lnTo>
                      <a:pt x="239" y="161"/>
                    </a:lnTo>
                    <a:lnTo>
                      <a:pt x="238" y="152"/>
                    </a:lnTo>
                    <a:lnTo>
                      <a:pt x="241" y="126"/>
                    </a:lnTo>
                    <a:lnTo>
                      <a:pt x="252" y="100"/>
                    </a:lnTo>
                    <a:lnTo>
                      <a:pt x="267" y="77"/>
                    </a:lnTo>
                    <a:lnTo>
                      <a:pt x="286" y="57"/>
                    </a:lnTo>
                    <a:lnTo>
                      <a:pt x="306" y="39"/>
                    </a:lnTo>
                    <a:lnTo>
                      <a:pt x="327" y="27"/>
                    </a:lnTo>
                    <a:lnTo>
                      <a:pt x="346" y="19"/>
                    </a:lnTo>
                    <a:lnTo>
                      <a:pt x="362" y="15"/>
                    </a:lnTo>
                    <a:lnTo>
                      <a:pt x="362" y="0"/>
                    </a:lnTo>
                    <a:lnTo>
                      <a:pt x="354" y="0"/>
                    </a:lnTo>
                    <a:lnTo>
                      <a:pt x="345" y="1"/>
                    </a:lnTo>
                    <a:lnTo>
                      <a:pt x="337" y="2"/>
                    </a:lnTo>
                    <a:lnTo>
                      <a:pt x="328" y="5"/>
                    </a:lnTo>
                    <a:lnTo>
                      <a:pt x="318" y="7"/>
                    </a:lnTo>
                    <a:lnTo>
                      <a:pt x="308" y="10"/>
                    </a:lnTo>
                    <a:lnTo>
                      <a:pt x="298" y="14"/>
                    </a:lnTo>
                    <a:lnTo>
                      <a:pt x="287" y="19"/>
                    </a:lnTo>
                    <a:lnTo>
                      <a:pt x="282" y="21"/>
                    </a:lnTo>
                    <a:lnTo>
                      <a:pt x="274" y="23"/>
                    </a:lnTo>
                    <a:lnTo>
                      <a:pt x="267" y="25"/>
                    </a:lnTo>
                    <a:lnTo>
                      <a:pt x="259" y="27"/>
                    </a:lnTo>
                    <a:lnTo>
                      <a:pt x="251" y="29"/>
                    </a:lnTo>
                    <a:lnTo>
                      <a:pt x="242" y="31"/>
                    </a:lnTo>
                    <a:lnTo>
                      <a:pt x="236" y="35"/>
                    </a:lnTo>
                    <a:lnTo>
                      <a:pt x="230" y="38"/>
                    </a:lnTo>
                    <a:lnTo>
                      <a:pt x="221" y="46"/>
                    </a:lnTo>
                    <a:lnTo>
                      <a:pt x="214" y="53"/>
                    </a:lnTo>
                    <a:lnTo>
                      <a:pt x="207" y="60"/>
                    </a:lnTo>
                    <a:lnTo>
                      <a:pt x="199" y="67"/>
                    </a:lnTo>
                    <a:lnTo>
                      <a:pt x="193" y="71"/>
                    </a:lnTo>
                    <a:lnTo>
                      <a:pt x="185" y="76"/>
                    </a:lnTo>
                    <a:lnTo>
                      <a:pt x="177" y="83"/>
                    </a:lnTo>
                    <a:lnTo>
                      <a:pt x="167" y="90"/>
                    </a:lnTo>
                    <a:lnTo>
                      <a:pt x="156" y="97"/>
                    </a:lnTo>
                    <a:lnTo>
                      <a:pt x="148" y="103"/>
                    </a:lnTo>
                    <a:lnTo>
                      <a:pt x="140" y="109"/>
                    </a:lnTo>
                    <a:lnTo>
                      <a:pt x="134" y="114"/>
                    </a:lnTo>
                    <a:lnTo>
                      <a:pt x="124" y="119"/>
                    </a:lnTo>
                    <a:lnTo>
                      <a:pt x="115" y="124"/>
                    </a:lnTo>
                    <a:lnTo>
                      <a:pt x="109" y="129"/>
                    </a:lnTo>
                    <a:lnTo>
                      <a:pt x="104" y="135"/>
                    </a:lnTo>
                    <a:lnTo>
                      <a:pt x="101" y="139"/>
                    </a:lnTo>
                    <a:lnTo>
                      <a:pt x="94" y="149"/>
                    </a:lnTo>
                    <a:lnTo>
                      <a:pt x="85" y="159"/>
                    </a:lnTo>
                    <a:lnTo>
                      <a:pt x="73" y="172"/>
                    </a:lnTo>
                    <a:lnTo>
                      <a:pt x="62" y="184"/>
                    </a:lnTo>
                    <a:lnTo>
                      <a:pt x="51" y="196"/>
                    </a:lnTo>
                    <a:lnTo>
                      <a:pt x="41" y="205"/>
                    </a:lnTo>
                    <a:lnTo>
                      <a:pt x="34" y="211"/>
                    </a:lnTo>
                    <a:lnTo>
                      <a:pt x="28" y="214"/>
                    </a:lnTo>
                    <a:lnTo>
                      <a:pt x="22" y="220"/>
                    </a:lnTo>
                    <a:lnTo>
                      <a:pt x="15" y="227"/>
                    </a:lnTo>
                    <a:lnTo>
                      <a:pt x="9" y="234"/>
                    </a:lnTo>
                    <a:lnTo>
                      <a:pt x="3" y="241"/>
                    </a:lnTo>
                    <a:lnTo>
                      <a:pt x="1" y="248"/>
                    </a:lnTo>
                    <a:lnTo>
                      <a:pt x="0" y="255"/>
                    </a:lnTo>
                    <a:lnTo>
                      <a:pt x="3" y="259"/>
                    </a:lnTo>
                    <a:lnTo>
                      <a:pt x="12" y="272"/>
                    </a:lnTo>
                    <a:lnTo>
                      <a:pt x="24" y="283"/>
                    </a:lnTo>
                    <a:lnTo>
                      <a:pt x="35" y="295"/>
                    </a:lnTo>
                    <a:lnTo>
                      <a:pt x="49" y="306"/>
                    </a:lnTo>
                    <a:lnTo>
                      <a:pt x="63" y="317"/>
                    </a:lnTo>
                    <a:lnTo>
                      <a:pt x="77" y="327"/>
                    </a:lnTo>
                    <a:lnTo>
                      <a:pt x="93" y="336"/>
                    </a:lnTo>
                    <a:lnTo>
                      <a:pt x="108" y="344"/>
                    </a:lnTo>
                    <a:lnTo>
                      <a:pt x="123" y="352"/>
                    </a:lnTo>
                    <a:lnTo>
                      <a:pt x="139" y="359"/>
                    </a:lnTo>
                    <a:lnTo>
                      <a:pt x="154" y="365"/>
                    </a:lnTo>
                    <a:lnTo>
                      <a:pt x="169" y="371"/>
                    </a:lnTo>
                    <a:lnTo>
                      <a:pt x="184" y="374"/>
                    </a:lnTo>
                    <a:lnTo>
                      <a:pt x="198" y="378"/>
                    </a:lnTo>
                    <a:lnTo>
                      <a:pt x="210" y="379"/>
                    </a:lnTo>
                    <a:lnTo>
                      <a:pt x="222" y="380"/>
                    </a:lnTo>
                    <a:lnTo>
                      <a:pt x="232" y="373"/>
                    </a:lnTo>
                    <a:lnTo>
                      <a:pt x="246" y="364"/>
                    </a:lnTo>
                    <a:lnTo>
                      <a:pt x="260" y="355"/>
                    </a:lnTo>
                    <a:lnTo>
                      <a:pt x="274" y="346"/>
                    </a:lnTo>
                    <a:lnTo>
                      <a:pt x="287" y="336"/>
                    </a:lnTo>
                    <a:lnTo>
                      <a:pt x="298" y="328"/>
                    </a:lnTo>
                    <a:lnTo>
                      <a:pt x="306" y="321"/>
                    </a:lnTo>
                    <a:lnTo>
                      <a:pt x="310" y="316"/>
                    </a:lnTo>
                    <a:lnTo>
                      <a:pt x="313" y="312"/>
                    </a:lnTo>
                    <a:lnTo>
                      <a:pt x="317" y="309"/>
                    </a:lnTo>
                    <a:lnTo>
                      <a:pt x="322" y="308"/>
                    </a:lnTo>
                    <a:lnTo>
                      <a:pt x="328" y="306"/>
                    </a:lnTo>
                    <a:lnTo>
                      <a:pt x="333" y="305"/>
                    </a:lnTo>
                    <a:lnTo>
                      <a:pt x="339" y="305"/>
                    </a:lnTo>
                    <a:lnTo>
                      <a:pt x="345" y="304"/>
                    </a:lnTo>
                    <a:lnTo>
                      <a:pt x="351" y="303"/>
                    </a:lnTo>
                    <a:lnTo>
                      <a:pt x="358" y="301"/>
                    </a:lnTo>
                    <a:lnTo>
                      <a:pt x="367" y="296"/>
                    </a:lnTo>
                    <a:lnTo>
                      <a:pt x="378" y="290"/>
                    </a:lnTo>
                    <a:lnTo>
                      <a:pt x="390" y="283"/>
                    </a:lnTo>
                    <a:lnTo>
                      <a:pt x="401" y="274"/>
                    </a:lnTo>
                    <a:lnTo>
                      <a:pt x="412" y="264"/>
                    </a:lnTo>
                    <a:lnTo>
                      <a:pt x="421" y="252"/>
                    </a:lnTo>
                    <a:lnTo>
                      <a:pt x="429" y="240"/>
                    </a:lnTo>
                    <a:lnTo>
                      <a:pt x="436" y="227"/>
                    </a:lnTo>
                    <a:lnTo>
                      <a:pt x="443" y="213"/>
                    </a:lnTo>
                    <a:lnTo>
                      <a:pt x="450" y="199"/>
                    </a:lnTo>
                    <a:lnTo>
                      <a:pt x="457" y="185"/>
                    </a:lnTo>
                    <a:lnTo>
                      <a:pt x="463" y="173"/>
                    </a:lnTo>
                    <a:lnTo>
                      <a:pt x="470" y="161"/>
                    </a:lnTo>
                    <a:lnTo>
                      <a:pt x="476" y="150"/>
                    </a:lnTo>
                    <a:lnTo>
                      <a:pt x="482" y="141"/>
                    </a:lnTo>
                    <a:lnTo>
                      <a:pt x="481" y="122"/>
                    </a:lnTo>
                    <a:lnTo>
                      <a:pt x="477" y="105"/>
                    </a:lnTo>
                    <a:lnTo>
                      <a:pt x="470" y="89"/>
                    </a:lnTo>
                    <a:lnTo>
                      <a:pt x="462" y="73"/>
                    </a:lnTo>
                    <a:lnTo>
                      <a:pt x="451" y="57"/>
                    </a:lnTo>
                    <a:lnTo>
                      <a:pt x="438" y="39"/>
                    </a:lnTo>
                    <a:lnTo>
                      <a:pt x="422" y="21"/>
                    </a:lnTo>
                    <a:lnTo>
                      <a:pt x="404" y="0"/>
                    </a:lnTo>
                    <a:lnTo>
                      <a:pt x="398" y="0"/>
                    </a:lnTo>
                    <a:lnTo>
                      <a:pt x="392" y="0"/>
                    </a:lnTo>
                    <a:lnTo>
                      <a:pt x="387" y="0"/>
                    </a:lnTo>
                    <a:lnTo>
                      <a:pt x="382" y="0"/>
                    </a:lnTo>
                    <a:lnTo>
                      <a:pt x="377" y="0"/>
                    </a:lnTo>
                    <a:lnTo>
                      <a:pt x="371" y="0"/>
                    </a:lnTo>
                    <a:lnTo>
                      <a:pt x="367" y="0"/>
                    </a:lnTo>
                    <a:lnTo>
                      <a:pt x="362" y="0"/>
                    </a:lnTo>
                    <a:lnTo>
                      <a:pt x="362" y="15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99588" name="任意多边形 1899587"/>
              <p:cNvSpPr/>
              <p:nvPr/>
            </p:nvSpPr>
            <p:spPr>
              <a:xfrm>
                <a:off x="876" y="2251"/>
                <a:ext cx="13" cy="15"/>
              </a:xfrm>
              <a:custGeom>
                <a:avLst/>
                <a:gdLst/>
                <a:ahLst/>
                <a:cxnLst/>
                <a:pathLst>
                  <a:path w="26" h="28">
                    <a:moveTo>
                      <a:pt x="26" y="25"/>
                    </a:moveTo>
                    <a:lnTo>
                      <a:pt x="25" y="25"/>
                    </a:lnTo>
                    <a:lnTo>
                      <a:pt x="23" y="25"/>
                    </a:lnTo>
                    <a:lnTo>
                      <a:pt x="22" y="25"/>
                    </a:lnTo>
                    <a:lnTo>
                      <a:pt x="21" y="24"/>
                    </a:lnTo>
                    <a:lnTo>
                      <a:pt x="15" y="19"/>
                    </a:lnTo>
                    <a:lnTo>
                      <a:pt x="15" y="13"/>
                    </a:lnTo>
                    <a:lnTo>
                      <a:pt x="18" y="8"/>
                    </a:lnTo>
                    <a:lnTo>
                      <a:pt x="20" y="3"/>
                    </a:lnTo>
                    <a:lnTo>
                      <a:pt x="8" y="0"/>
                    </a:lnTo>
                    <a:lnTo>
                      <a:pt x="5" y="5"/>
                    </a:lnTo>
                    <a:lnTo>
                      <a:pt x="2" y="12"/>
                    </a:lnTo>
                    <a:lnTo>
                      <a:pt x="0" y="20"/>
                    </a:lnTo>
                    <a:lnTo>
                      <a:pt x="3" y="28"/>
                    </a:lnTo>
                    <a:lnTo>
                      <a:pt x="8" y="28"/>
                    </a:lnTo>
                    <a:lnTo>
                      <a:pt x="14" y="27"/>
                    </a:lnTo>
                    <a:lnTo>
                      <a:pt x="20" y="26"/>
                    </a:lnTo>
                    <a:lnTo>
                      <a:pt x="26" y="25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99589" name="任意多边形 1899588"/>
              <p:cNvSpPr/>
              <p:nvPr/>
            </p:nvSpPr>
            <p:spPr>
              <a:xfrm>
                <a:off x="827" y="2115"/>
                <a:ext cx="117" cy="94"/>
              </a:xfrm>
              <a:custGeom>
                <a:avLst/>
                <a:gdLst/>
                <a:ahLst/>
                <a:cxnLst/>
                <a:pathLst>
                  <a:path w="232" h="186">
                    <a:moveTo>
                      <a:pt x="135" y="0"/>
                    </a:moveTo>
                    <a:lnTo>
                      <a:pt x="159" y="2"/>
                    </a:lnTo>
                    <a:lnTo>
                      <a:pt x="179" y="7"/>
                    </a:lnTo>
                    <a:lnTo>
                      <a:pt x="196" y="15"/>
                    </a:lnTo>
                    <a:lnTo>
                      <a:pt x="209" y="27"/>
                    </a:lnTo>
                    <a:lnTo>
                      <a:pt x="219" y="41"/>
                    </a:lnTo>
                    <a:lnTo>
                      <a:pt x="226" y="60"/>
                    </a:lnTo>
                    <a:lnTo>
                      <a:pt x="231" y="80"/>
                    </a:lnTo>
                    <a:lnTo>
                      <a:pt x="232" y="103"/>
                    </a:lnTo>
                    <a:lnTo>
                      <a:pt x="231" y="117"/>
                    </a:lnTo>
                    <a:lnTo>
                      <a:pt x="226" y="131"/>
                    </a:lnTo>
                    <a:lnTo>
                      <a:pt x="219" y="144"/>
                    </a:lnTo>
                    <a:lnTo>
                      <a:pt x="210" y="154"/>
                    </a:lnTo>
                    <a:lnTo>
                      <a:pt x="199" y="163"/>
                    </a:lnTo>
                    <a:lnTo>
                      <a:pt x="186" y="171"/>
                    </a:lnTo>
                    <a:lnTo>
                      <a:pt x="172" y="176"/>
                    </a:lnTo>
                    <a:lnTo>
                      <a:pt x="157" y="177"/>
                    </a:lnTo>
                    <a:lnTo>
                      <a:pt x="147" y="177"/>
                    </a:lnTo>
                    <a:lnTo>
                      <a:pt x="134" y="178"/>
                    </a:lnTo>
                    <a:lnTo>
                      <a:pt x="119" y="181"/>
                    </a:lnTo>
                    <a:lnTo>
                      <a:pt x="103" y="182"/>
                    </a:lnTo>
                    <a:lnTo>
                      <a:pt x="87" y="183"/>
                    </a:lnTo>
                    <a:lnTo>
                      <a:pt x="72" y="185"/>
                    </a:lnTo>
                    <a:lnTo>
                      <a:pt x="61" y="186"/>
                    </a:lnTo>
                    <a:lnTo>
                      <a:pt x="52" y="186"/>
                    </a:lnTo>
                    <a:lnTo>
                      <a:pt x="42" y="186"/>
                    </a:lnTo>
                    <a:lnTo>
                      <a:pt x="32" y="185"/>
                    </a:lnTo>
                    <a:lnTo>
                      <a:pt x="23" y="183"/>
                    </a:lnTo>
                    <a:lnTo>
                      <a:pt x="16" y="179"/>
                    </a:lnTo>
                    <a:lnTo>
                      <a:pt x="9" y="175"/>
                    </a:lnTo>
                    <a:lnTo>
                      <a:pt x="4" y="168"/>
                    </a:lnTo>
                    <a:lnTo>
                      <a:pt x="1" y="161"/>
                    </a:lnTo>
                    <a:lnTo>
                      <a:pt x="0" y="151"/>
                    </a:lnTo>
                    <a:lnTo>
                      <a:pt x="4" y="122"/>
                    </a:lnTo>
                    <a:lnTo>
                      <a:pt x="14" y="94"/>
                    </a:lnTo>
                    <a:lnTo>
                      <a:pt x="32" y="69"/>
                    </a:lnTo>
                    <a:lnTo>
                      <a:pt x="51" y="46"/>
                    </a:lnTo>
                    <a:lnTo>
                      <a:pt x="73" y="27"/>
                    </a:lnTo>
                    <a:lnTo>
                      <a:pt x="96" y="13"/>
                    </a:lnTo>
                    <a:lnTo>
                      <a:pt x="117" y="3"/>
                    </a:lnTo>
                    <a:lnTo>
                      <a:pt x="135" y="0"/>
                    </a:lnTo>
                    <a:lnTo>
                      <a:pt x="134" y="9"/>
                    </a:lnTo>
                    <a:lnTo>
                      <a:pt x="118" y="13"/>
                    </a:lnTo>
                    <a:lnTo>
                      <a:pt x="99" y="21"/>
                    </a:lnTo>
                    <a:lnTo>
                      <a:pt x="78" y="33"/>
                    </a:lnTo>
                    <a:lnTo>
                      <a:pt x="58" y="51"/>
                    </a:lnTo>
                    <a:lnTo>
                      <a:pt x="39" y="71"/>
                    </a:lnTo>
                    <a:lnTo>
                      <a:pt x="24" y="94"/>
                    </a:lnTo>
                    <a:lnTo>
                      <a:pt x="13" y="120"/>
                    </a:lnTo>
                    <a:lnTo>
                      <a:pt x="10" y="146"/>
                    </a:lnTo>
                    <a:lnTo>
                      <a:pt x="11" y="155"/>
                    </a:lnTo>
                    <a:lnTo>
                      <a:pt x="13" y="162"/>
                    </a:lnTo>
                    <a:lnTo>
                      <a:pt x="18" y="168"/>
                    </a:lnTo>
                    <a:lnTo>
                      <a:pt x="25" y="173"/>
                    </a:lnTo>
                    <a:lnTo>
                      <a:pt x="32" y="175"/>
                    </a:lnTo>
                    <a:lnTo>
                      <a:pt x="40" y="177"/>
                    </a:lnTo>
                    <a:lnTo>
                      <a:pt x="49" y="178"/>
                    </a:lnTo>
                    <a:lnTo>
                      <a:pt x="58" y="178"/>
                    </a:lnTo>
                    <a:lnTo>
                      <a:pt x="66" y="178"/>
                    </a:lnTo>
                    <a:lnTo>
                      <a:pt x="78" y="177"/>
                    </a:lnTo>
                    <a:lnTo>
                      <a:pt x="90" y="176"/>
                    </a:lnTo>
                    <a:lnTo>
                      <a:pt x="105" y="174"/>
                    </a:lnTo>
                    <a:lnTo>
                      <a:pt x="119" y="173"/>
                    </a:lnTo>
                    <a:lnTo>
                      <a:pt x="133" y="171"/>
                    </a:lnTo>
                    <a:lnTo>
                      <a:pt x="146" y="170"/>
                    </a:lnTo>
                    <a:lnTo>
                      <a:pt x="155" y="170"/>
                    </a:lnTo>
                    <a:lnTo>
                      <a:pt x="168" y="169"/>
                    </a:lnTo>
                    <a:lnTo>
                      <a:pt x="180" y="165"/>
                    </a:lnTo>
                    <a:lnTo>
                      <a:pt x="192" y="159"/>
                    </a:lnTo>
                    <a:lnTo>
                      <a:pt x="202" y="150"/>
                    </a:lnTo>
                    <a:lnTo>
                      <a:pt x="210" y="139"/>
                    </a:lnTo>
                    <a:lnTo>
                      <a:pt x="216" y="128"/>
                    </a:lnTo>
                    <a:lnTo>
                      <a:pt x="220" y="115"/>
                    </a:lnTo>
                    <a:lnTo>
                      <a:pt x="222" y="102"/>
                    </a:lnTo>
                    <a:lnTo>
                      <a:pt x="220" y="82"/>
                    </a:lnTo>
                    <a:lnTo>
                      <a:pt x="217" y="63"/>
                    </a:lnTo>
                    <a:lnTo>
                      <a:pt x="210" y="47"/>
                    </a:lnTo>
                    <a:lnTo>
                      <a:pt x="201" y="33"/>
                    </a:lnTo>
                    <a:lnTo>
                      <a:pt x="188" y="23"/>
                    </a:lnTo>
                    <a:lnTo>
                      <a:pt x="173" y="15"/>
                    </a:lnTo>
                    <a:lnTo>
                      <a:pt x="155" y="10"/>
                    </a:lnTo>
                    <a:lnTo>
                      <a:pt x="134" y="9"/>
                    </a:lnTo>
                    <a:lnTo>
                      <a:pt x="135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99590" name="任意多边形 1899589"/>
              <p:cNvSpPr/>
              <p:nvPr/>
            </p:nvSpPr>
            <p:spPr>
              <a:xfrm>
                <a:off x="891" y="2218"/>
                <a:ext cx="42" cy="35"/>
              </a:xfrm>
              <a:custGeom>
                <a:avLst/>
                <a:gdLst/>
                <a:ahLst/>
                <a:cxnLst/>
                <a:pathLst>
                  <a:path w="84" h="70">
                    <a:moveTo>
                      <a:pt x="37" y="70"/>
                    </a:moveTo>
                    <a:lnTo>
                      <a:pt x="40" y="63"/>
                    </a:lnTo>
                    <a:lnTo>
                      <a:pt x="40" y="57"/>
                    </a:lnTo>
                    <a:lnTo>
                      <a:pt x="38" y="53"/>
                    </a:lnTo>
                    <a:lnTo>
                      <a:pt x="33" y="49"/>
                    </a:lnTo>
                    <a:lnTo>
                      <a:pt x="28" y="48"/>
                    </a:lnTo>
                    <a:lnTo>
                      <a:pt x="22" y="48"/>
                    </a:lnTo>
                    <a:lnTo>
                      <a:pt x="16" y="49"/>
                    </a:lnTo>
                    <a:lnTo>
                      <a:pt x="9" y="52"/>
                    </a:lnTo>
                    <a:lnTo>
                      <a:pt x="0" y="48"/>
                    </a:lnTo>
                    <a:lnTo>
                      <a:pt x="54" y="0"/>
                    </a:lnTo>
                    <a:lnTo>
                      <a:pt x="84" y="11"/>
                    </a:lnTo>
                    <a:lnTo>
                      <a:pt x="77" y="24"/>
                    </a:lnTo>
                    <a:lnTo>
                      <a:pt x="52" y="14"/>
                    </a:lnTo>
                    <a:lnTo>
                      <a:pt x="24" y="39"/>
                    </a:lnTo>
                    <a:lnTo>
                      <a:pt x="24" y="39"/>
                    </a:lnTo>
                    <a:lnTo>
                      <a:pt x="31" y="38"/>
                    </a:lnTo>
                    <a:lnTo>
                      <a:pt x="37" y="37"/>
                    </a:lnTo>
                    <a:lnTo>
                      <a:pt x="40" y="38"/>
                    </a:lnTo>
                    <a:lnTo>
                      <a:pt x="44" y="39"/>
                    </a:lnTo>
                    <a:lnTo>
                      <a:pt x="48" y="41"/>
                    </a:lnTo>
                    <a:lnTo>
                      <a:pt x="52" y="44"/>
                    </a:lnTo>
                    <a:lnTo>
                      <a:pt x="55" y="48"/>
                    </a:lnTo>
                    <a:lnTo>
                      <a:pt x="57" y="53"/>
                    </a:lnTo>
                    <a:lnTo>
                      <a:pt x="52" y="57"/>
                    </a:lnTo>
                    <a:lnTo>
                      <a:pt x="47" y="62"/>
                    </a:lnTo>
                    <a:lnTo>
                      <a:pt x="42" y="67"/>
                    </a:lnTo>
                    <a:lnTo>
                      <a:pt x="37" y="7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99591" name="任意多边形 1899590"/>
              <p:cNvSpPr/>
              <p:nvPr/>
            </p:nvSpPr>
            <p:spPr>
              <a:xfrm>
                <a:off x="696" y="2273"/>
                <a:ext cx="48" cy="83"/>
              </a:xfrm>
              <a:custGeom>
                <a:avLst/>
                <a:gdLst/>
                <a:ahLst/>
                <a:cxnLst/>
                <a:pathLst>
                  <a:path w="96" h="166">
                    <a:moveTo>
                      <a:pt x="96" y="20"/>
                    </a:moveTo>
                    <a:lnTo>
                      <a:pt x="88" y="13"/>
                    </a:lnTo>
                    <a:lnTo>
                      <a:pt x="82" y="7"/>
                    </a:lnTo>
                    <a:lnTo>
                      <a:pt x="78" y="4"/>
                    </a:lnTo>
                    <a:lnTo>
                      <a:pt x="74" y="0"/>
                    </a:lnTo>
                    <a:lnTo>
                      <a:pt x="69" y="7"/>
                    </a:lnTo>
                    <a:lnTo>
                      <a:pt x="66" y="14"/>
                    </a:lnTo>
                    <a:lnTo>
                      <a:pt x="62" y="22"/>
                    </a:lnTo>
                    <a:lnTo>
                      <a:pt x="58" y="30"/>
                    </a:lnTo>
                    <a:lnTo>
                      <a:pt x="54" y="38"/>
                    </a:lnTo>
                    <a:lnTo>
                      <a:pt x="50" y="46"/>
                    </a:lnTo>
                    <a:lnTo>
                      <a:pt x="45" y="53"/>
                    </a:lnTo>
                    <a:lnTo>
                      <a:pt x="39" y="59"/>
                    </a:lnTo>
                    <a:lnTo>
                      <a:pt x="29" y="68"/>
                    </a:lnTo>
                    <a:lnTo>
                      <a:pt x="19" y="78"/>
                    </a:lnTo>
                    <a:lnTo>
                      <a:pt x="11" y="86"/>
                    </a:lnTo>
                    <a:lnTo>
                      <a:pt x="7" y="93"/>
                    </a:lnTo>
                    <a:lnTo>
                      <a:pt x="7" y="101"/>
                    </a:lnTo>
                    <a:lnTo>
                      <a:pt x="7" y="109"/>
                    </a:lnTo>
                    <a:lnTo>
                      <a:pt x="7" y="117"/>
                    </a:lnTo>
                    <a:lnTo>
                      <a:pt x="6" y="124"/>
                    </a:lnTo>
                    <a:lnTo>
                      <a:pt x="2" y="132"/>
                    </a:lnTo>
                    <a:lnTo>
                      <a:pt x="0" y="142"/>
                    </a:lnTo>
                    <a:lnTo>
                      <a:pt x="2" y="155"/>
                    </a:lnTo>
                    <a:lnTo>
                      <a:pt x="14" y="166"/>
                    </a:lnTo>
                    <a:lnTo>
                      <a:pt x="17" y="160"/>
                    </a:lnTo>
                    <a:lnTo>
                      <a:pt x="21" y="155"/>
                    </a:lnTo>
                    <a:lnTo>
                      <a:pt x="23" y="151"/>
                    </a:lnTo>
                    <a:lnTo>
                      <a:pt x="27" y="147"/>
                    </a:lnTo>
                    <a:lnTo>
                      <a:pt x="22" y="141"/>
                    </a:lnTo>
                    <a:lnTo>
                      <a:pt x="22" y="136"/>
                    </a:lnTo>
                    <a:lnTo>
                      <a:pt x="24" y="132"/>
                    </a:lnTo>
                    <a:lnTo>
                      <a:pt x="27" y="127"/>
                    </a:lnTo>
                    <a:lnTo>
                      <a:pt x="28" y="121"/>
                    </a:lnTo>
                    <a:lnTo>
                      <a:pt x="27" y="113"/>
                    </a:lnTo>
                    <a:lnTo>
                      <a:pt x="27" y="106"/>
                    </a:lnTo>
                    <a:lnTo>
                      <a:pt x="30" y="101"/>
                    </a:lnTo>
                    <a:lnTo>
                      <a:pt x="37" y="94"/>
                    </a:lnTo>
                    <a:lnTo>
                      <a:pt x="46" y="84"/>
                    </a:lnTo>
                    <a:lnTo>
                      <a:pt x="57" y="73"/>
                    </a:lnTo>
                    <a:lnTo>
                      <a:pt x="67" y="60"/>
                    </a:lnTo>
                    <a:lnTo>
                      <a:pt x="77" y="48"/>
                    </a:lnTo>
                    <a:lnTo>
                      <a:pt x="85" y="36"/>
                    </a:lnTo>
                    <a:lnTo>
                      <a:pt x="92" y="27"/>
                    </a:lnTo>
                    <a:lnTo>
                      <a:pt x="96" y="2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99592" name="任意多边形 1899591"/>
              <p:cNvSpPr/>
              <p:nvPr/>
            </p:nvSpPr>
            <p:spPr>
              <a:xfrm>
                <a:off x="651" y="2038"/>
                <a:ext cx="285" cy="164"/>
              </a:xfrm>
              <a:custGeom>
                <a:avLst/>
                <a:gdLst/>
                <a:ahLst/>
                <a:cxnLst/>
                <a:pathLst>
                  <a:path w="571" h="330">
                    <a:moveTo>
                      <a:pt x="228" y="12"/>
                    </a:moveTo>
                    <a:lnTo>
                      <a:pt x="236" y="4"/>
                    </a:lnTo>
                    <a:lnTo>
                      <a:pt x="244" y="0"/>
                    </a:lnTo>
                    <a:lnTo>
                      <a:pt x="250" y="0"/>
                    </a:lnTo>
                    <a:lnTo>
                      <a:pt x="256" y="3"/>
                    </a:lnTo>
                    <a:lnTo>
                      <a:pt x="259" y="5"/>
                    </a:lnTo>
                    <a:lnTo>
                      <a:pt x="264" y="6"/>
                    </a:lnTo>
                    <a:lnTo>
                      <a:pt x="270" y="10"/>
                    </a:lnTo>
                    <a:lnTo>
                      <a:pt x="276" y="12"/>
                    </a:lnTo>
                    <a:lnTo>
                      <a:pt x="282" y="14"/>
                    </a:lnTo>
                    <a:lnTo>
                      <a:pt x="288" y="17"/>
                    </a:lnTo>
                    <a:lnTo>
                      <a:pt x="294" y="19"/>
                    </a:lnTo>
                    <a:lnTo>
                      <a:pt x="298" y="21"/>
                    </a:lnTo>
                    <a:lnTo>
                      <a:pt x="303" y="23"/>
                    </a:lnTo>
                    <a:lnTo>
                      <a:pt x="309" y="28"/>
                    </a:lnTo>
                    <a:lnTo>
                      <a:pt x="316" y="31"/>
                    </a:lnTo>
                    <a:lnTo>
                      <a:pt x="324" y="37"/>
                    </a:lnTo>
                    <a:lnTo>
                      <a:pt x="331" y="42"/>
                    </a:lnTo>
                    <a:lnTo>
                      <a:pt x="339" y="48"/>
                    </a:lnTo>
                    <a:lnTo>
                      <a:pt x="347" y="52"/>
                    </a:lnTo>
                    <a:lnTo>
                      <a:pt x="354" y="57"/>
                    </a:lnTo>
                    <a:lnTo>
                      <a:pt x="364" y="65"/>
                    </a:lnTo>
                    <a:lnTo>
                      <a:pt x="380" y="76"/>
                    </a:lnTo>
                    <a:lnTo>
                      <a:pt x="401" y="91"/>
                    </a:lnTo>
                    <a:lnTo>
                      <a:pt x="424" y="109"/>
                    </a:lnTo>
                    <a:lnTo>
                      <a:pt x="446" y="125"/>
                    </a:lnTo>
                    <a:lnTo>
                      <a:pt x="465" y="140"/>
                    </a:lnTo>
                    <a:lnTo>
                      <a:pt x="480" y="151"/>
                    </a:lnTo>
                    <a:lnTo>
                      <a:pt x="489" y="158"/>
                    </a:lnTo>
                    <a:lnTo>
                      <a:pt x="495" y="163"/>
                    </a:lnTo>
                    <a:lnTo>
                      <a:pt x="501" y="167"/>
                    </a:lnTo>
                    <a:lnTo>
                      <a:pt x="509" y="172"/>
                    </a:lnTo>
                    <a:lnTo>
                      <a:pt x="517" y="178"/>
                    </a:lnTo>
                    <a:lnTo>
                      <a:pt x="524" y="182"/>
                    </a:lnTo>
                    <a:lnTo>
                      <a:pt x="532" y="188"/>
                    </a:lnTo>
                    <a:lnTo>
                      <a:pt x="539" y="193"/>
                    </a:lnTo>
                    <a:lnTo>
                      <a:pt x="545" y="197"/>
                    </a:lnTo>
                    <a:lnTo>
                      <a:pt x="555" y="209"/>
                    </a:lnTo>
                    <a:lnTo>
                      <a:pt x="565" y="225"/>
                    </a:lnTo>
                    <a:lnTo>
                      <a:pt x="571" y="246"/>
                    </a:lnTo>
                    <a:lnTo>
                      <a:pt x="569" y="273"/>
                    </a:lnTo>
                    <a:lnTo>
                      <a:pt x="565" y="285"/>
                    </a:lnTo>
                    <a:lnTo>
                      <a:pt x="560" y="295"/>
                    </a:lnTo>
                    <a:lnTo>
                      <a:pt x="551" y="304"/>
                    </a:lnTo>
                    <a:lnTo>
                      <a:pt x="541" y="311"/>
                    </a:lnTo>
                    <a:lnTo>
                      <a:pt x="530" y="317"/>
                    </a:lnTo>
                    <a:lnTo>
                      <a:pt x="516" y="319"/>
                    </a:lnTo>
                    <a:lnTo>
                      <a:pt x="502" y="319"/>
                    </a:lnTo>
                    <a:lnTo>
                      <a:pt x="486" y="317"/>
                    </a:lnTo>
                    <a:lnTo>
                      <a:pt x="469" y="312"/>
                    </a:lnTo>
                    <a:lnTo>
                      <a:pt x="456" y="307"/>
                    </a:lnTo>
                    <a:lnTo>
                      <a:pt x="444" y="301"/>
                    </a:lnTo>
                    <a:lnTo>
                      <a:pt x="436" y="294"/>
                    </a:lnTo>
                    <a:lnTo>
                      <a:pt x="428" y="286"/>
                    </a:lnTo>
                    <a:lnTo>
                      <a:pt x="423" y="277"/>
                    </a:lnTo>
                    <a:lnTo>
                      <a:pt x="416" y="266"/>
                    </a:lnTo>
                    <a:lnTo>
                      <a:pt x="409" y="255"/>
                    </a:lnTo>
                    <a:lnTo>
                      <a:pt x="404" y="250"/>
                    </a:lnTo>
                    <a:lnTo>
                      <a:pt x="396" y="246"/>
                    </a:lnTo>
                    <a:lnTo>
                      <a:pt x="386" y="239"/>
                    </a:lnTo>
                    <a:lnTo>
                      <a:pt x="373" y="231"/>
                    </a:lnTo>
                    <a:lnTo>
                      <a:pt x="358" y="223"/>
                    </a:lnTo>
                    <a:lnTo>
                      <a:pt x="342" y="212"/>
                    </a:lnTo>
                    <a:lnTo>
                      <a:pt x="327" y="201"/>
                    </a:lnTo>
                    <a:lnTo>
                      <a:pt x="312" y="187"/>
                    </a:lnTo>
                    <a:lnTo>
                      <a:pt x="305" y="180"/>
                    </a:lnTo>
                    <a:lnTo>
                      <a:pt x="298" y="173"/>
                    </a:lnTo>
                    <a:lnTo>
                      <a:pt x="291" y="165"/>
                    </a:lnTo>
                    <a:lnTo>
                      <a:pt x="284" y="157"/>
                    </a:lnTo>
                    <a:lnTo>
                      <a:pt x="278" y="150"/>
                    </a:lnTo>
                    <a:lnTo>
                      <a:pt x="272" y="144"/>
                    </a:lnTo>
                    <a:lnTo>
                      <a:pt x="267" y="139"/>
                    </a:lnTo>
                    <a:lnTo>
                      <a:pt x="264" y="135"/>
                    </a:lnTo>
                    <a:lnTo>
                      <a:pt x="259" y="129"/>
                    </a:lnTo>
                    <a:lnTo>
                      <a:pt x="255" y="127"/>
                    </a:lnTo>
                    <a:lnTo>
                      <a:pt x="251" y="127"/>
                    </a:lnTo>
                    <a:lnTo>
                      <a:pt x="249" y="132"/>
                    </a:lnTo>
                    <a:lnTo>
                      <a:pt x="245" y="139"/>
                    </a:lnTo>
                    <a:lnTo>
                      <a:pt x="242" y="145"/>
                    </a:lnTo>
                    <a:lnTo>
                      <a:pt x="237" y="151"/>
                    </a:lnTo>
                    <a:lnTo>
                      <a:pt x="232" y="157"/>
                    </a:lnTo>
                    <a:lnTo>
                      <a:pt x="226" y="164"/>
                    </a:lnTo>
                    <a:lnTo>
                      <a:pt x="220" y="170"/>
                    </a:lnTo>
                    <a:lnTo>
                      <a:pt x="213" y="177"/>
                    </a:lnTo>
                    <a:lnTo>
                      <a:pt x="207" y="183"/>
                    </a:lnTo>
                    <a:lnTo>
                      <a:pt x="200" y="190"/>
                    </a:lnTo>
                    <a:lnTo>
                      <a:pt x="192" y="198"/>
                    </a:lnTo>
                    <a:lnTo>
                      <a:pt x="182" y="205"/>
                    </a:lnTo>
                    <a:lnTo>
                      <a:pt x="173" y="212"/>
                    </a:lnTo>
                    <a:lnTo>
                      <a:pt x="162" y="219"/>
                    </a:lnTo>
                    <a:lnTo>
                      <a:pt x="152" y="226"/>
                    </a:lnTo>
                    <a:lnTo>
                      <a:pt x="143" y="233"/>
                    </a:lnTo>
                    <a:lnTo>
                      <a:pt x="135" y="239"/>
                    </a:lnTo>
                    <a:lnTo>
                      <a:pt x="126" y="247"/>
                    </a:lnTo>
                    <a:lnTo>
                      <a:pt x="111" y="258"/>
                    </a:lnTo>
                    <a:lnTo>
                      <a:pt x="95" y="272"/>
                    </a:lnTo>
                    <a:lnTo>
                      <a:pt x="76" y="286"/>
                    </a:lnTo>
                    <a:lnTo>
                      <a:pt x="59" y="300"/>
                    </a:lnTo>
                    <a:lnTo>
                      <a:pt x="44" y="312"/>
                    </a:lnTo>
                    <a:lnTo>
                      <a:pt x="32" y="322"/>
                    </a:lnTo>
                    <a:lnTo>
                      <a:pt x="27" y="326"/>
                    </a:lnTo>
                    <a:lnTo>
                      <a:pt x="21" y="330"/>
                    </a:lnTo>
                    <a:lnTo>
                      <a:pt x="15" y="330"/>
                    </a:lnTo>
                    <a:lnTo>
                      <a:pt x="8" y="329"/>
                    </a:lnTo>
                    <a:lnTo>
                      <a:pt x="4" y="325"/>
                    </a:lnTo>
                    <a:lnTo>
                      <a:pt x="0" y="319"/>
                    </a:lnTo>
                    <a:lnTo>
                      <a:pt x="0" y="314"/>
                    </a:lnTo>
                    <a:lnTo>
                      <a:pt x="1" y="307"/>
                    </a:lnTo>
                    <a:lnTo>
                      <a:pt x="5" y="299"/>
                    </a:lnTo>
                    <a:lnTo>
                      <a:pt x="9" y="287"/>
                    </a:lnTo>
                    <a:lnTo>
                      <a:pt x="20" y="269"/>
                    </a:lnTo>
                    <a:lnTo>
                      <a:pt x="32" y="246"/>
                    </a:lnTo>
                    <a:lnTo>
                      <a:pt x="49" y="218"/>
                    </a:lnTo>
                    <a:lnTo>
                      <a:pt x="67" y="190"/>
                    </a:lnTo>
                    <a:lnTo>
                      <a:pt x="85" y="162"/>
                    </a:lnTo>
                    <a:lnTo>
                      <a:pt x="104" y="135"/>
                    </a:lnTo>
                    <a:lnTo>
                      <a:pt x="122" y="111"/>
                    </a:lnTo>
                    <a:lnTo>
                      <a:pt x="131" y="102"/>
                    </a:lnTo>
                    <a:lnTo>
                      <a:pt x="144" y="89"/>
                    </a:lnTo>
                    <a:lnTo>
                      <a:pt x="159" y="75"/>
                    </a:lnTo>
                    <a:lnTo>
                      <a:pt x="175" y="60"/>
                    </a:lnTo>
                    <a:lnTo>
                      <a:pt x="192" y="45"/>
                    </a:lnTo>
                    <a:lnTo>
                      <a:pt x="207" y="31"/>
                    </a:lnTo>
                    <a:lnTo>
                      <a:pt x="220" y="20"/>
                    </a:lnTo>
                    <a:lnTo>
                      <a:pt x="228" y="12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99593" name="任意多边形 1899592"/>
              <p:cNvSpPr/>
              <p:nvPr/>
            </p:nvSpPr>
            <p:spPr>
              <a:xfrm>
                <a:off x="652" y="2187"/>
                <a:ext cx="14" cy="14"/>
              </a:xfrm>
              <a:custGeom>
                <a:avLst/>
                <a:gdLst/>
                <a:ahLst/>
                <a:cxnLst/>
                <a:pathLst>
                  <a:path w="28" h="28">
                    <a:moveTo>
                      <a:pt x="0" y="11"/>
                    </a:moveTo>
                    <a:lnTo>
                      <a:pt x="0" y="17"/>
                    </a:lnTo>
                    <a:lnTo>
                      <a:pt x="2" y="22"/>
                    </a:lnTo>
                    <a:lnTo>
                      <a:pt x="5" y="26"/>
                    </a:lnTo>
                    <a:lnTo>
                      <a:pt x="10" y="28"/>
                    </a:lnTo>
                    <a:lnTo>
                      <a:pt x="16" y="28"/>
                    </a:lnTo>
                    <a:lnTo>
                      <a:pt x="21" y="26"/>
                    </a:lnTo>
                    <a:lnTo>
                      <a:pt x="26" y="23"/>
                    </a:lnTo>
                    <a:lnTo>
                      <a:pt x="28" y="17"/>
                    </a:lnTo>
                    <a:lnTo>
                      <a:pt x="28" y="11"/>
                    </a:lnTo>
                    <a:lnTo>
                      <a:pt x="26" y="7"/>
                    </a:lnTo>
                    <a:lnTo>
                      <a:pt x="23" y="2"/>
                    </a:lnTo>
                    <a:lnTo>
                      <a:pt x="17" y="0"/>
                    </a:lnTo>
                    <a:lnTo>
                      <a:pt x="11" y="0"/>
                    </a:lnTo>
                    <a:lnTo>
                      <a:pt x="6" y="2"/>
                    </a:lnTo>
                    <a:lnTo>
                      <a:pt x="2" y="5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99594" name="任意多边形 1899593"/>
              <p:cNvSpPr/>
              <p:nvPr/>
            </p:nvSpPr>
            <p:spPr>
              <a:xfrm>
                <a:off x="892" y="2154"/>
                <a:ext cx="14" cy="14"/>
              </a:xfrm>
              <a:custGeom>
                <a:avLst/>
                <a:gdLst/>
                <a:ahLst/>
                <a:cxnLst/>
                <a:pathLst>
                  <a:path w="29" h="28">
                    <a:moveTo>
                      <a:pt x="0" y="10"/>
                    </a:moveTo>
                    <a:lnTo>
                      <a:pt x="0" y="16"/>
                    </a:lnTo>
                    <a:lnTo>
                      <a:pt x="3" y="22"/>
                    </a:lnTo>
                    <a:lnTo>
                      <a:pt x="6" y="25"/>
                    </a:lnTo>
                    <a:lnTo>
                      <a:pt x="12" y="28"/>
                    </a:lnTo>
                    <a:lnTo>
                      <a:pt x="18" y="28"/>
                    </a:lnTo>
                    <a:lnTo>
                      <a:pt x="22" y="26"/>
                    </a:lnTo>
                    <a:lnTo>
                      <a:pt x="27" y="23"/>
                    </a:lnTo>
                    <a:lnTo>
                      <a:pt x="29" y="17"/>
                    </a:lnTo>
                    <a:lnTo>
                      <a:pt x="29" y="12"/>
                    </a:lnTo>
                    <a:lnTo>
                      <a:pt x="27" y="6"/>
                    </a:lnTo>
                    <a:lnTo>
                      <a:pt x="23" y="2"/>
                    </a:lnTo>
                    <a:lnTo>
                      <a:pt x="18" y="0"/>
                    </a:lnTo>
                    <a:lnTo>
                      <a:pt x="12" y="0"/>
                    </a:lnTo>
                    <a:lnTo>
                      <a:pt x="7" y="1"/>
                    </a:lnTo>
                    <a:lnTo>
                      <a:pt x="3" y="5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99595" name="任意多边形 1899594"/>
              <p:cNvSpPr/>
              <p:nvPr/>
            </p:nvSpPr>
            <p:spPr>
              <a:xfrm>
                <a:off x="563" y="2187"/>
                <a:ext cx="105" cy="50"/>
              </a:xfrm>
              <a:custGeom>
                <a:avLst/>
                <a:gdLst/>
                <a:ahLst/>
                <a:cxnLst/>
                <a:pathLst>
                  <a:path w="211" h="100">
                    <a:moveTo>
                      <a:pt x="211" y="12"/>
                    </a:moveTo>
                    <a:lnTo>
                      <a:pt x="208" y="5"/>
                    </a:lnTo>
                    <a:lnTo>
                      <a:pt x="204" y="1"/>
                    </a:lnTo>
                    <a:lnTo>
                      <a:pt x="198" y="0"/>
                    </a:lnTo>
                    <a:lnTo>
                      <a:pt x="190" y="0"/>
                    </a:lnTo>
                    <a:lnTo>
                      <a:pt x="184" y="1"/>
                    </a:lnTo>
                    <a:lnTo>
                      <a:pt x="176" y="2"/>
                    </a:lnTo>
                    <a:lnTo>
                      <a:pt x="167" y="2"/>
                    </a:lnTo>
                    <a:lnTo>
                      <a:pt x="159" y="3"/>
                    </a:lnTo>
                    <a:lnTo>
                      <a:pt x="150" y="4"/>
                    </a:lnTo>
                    <a:lnTo>
                      <a:pt x="142" y="7"/>
                    </a:lnTo>
                    <a:lnTo>
                      <a:pt x="137" y="8"/>
                    </a:lnTo>
                    <a:lnTo>
                      <a:pt x="134" y="10"/>
                    </a:lnTo>
                    <a:lnTo>
                      <a:pt x="131" y="13"/>
                    </a:lnTo>
                    <a:lnTo>
                      <a:pt x="126" y="19"/>
                    </a:lnTo>
                    <a:lnTo>
                      <a:pt x="118" y="26"/>
                    </a:lnTo>
                    <a:lnTo>
                      <a:pt x="109" y="34"/>
                    </a:lnTo>
                    <a:lnTo>
                      <a:pt x="100" y="42"/>
                    </a:lnTo>
                    <a:lnTo>
                      <a:pt x="92" y="49"/>
                    </a:lnTo>
                    <a:lnTo>
                      <a:pt x="84" y="55"/>
                    </a:lnTo>
                    <a:lnTo>
                      <a:pt x="78" y="58"/>
                    </a:lnTo>
                    <a:lnTo>
                      <a:pt x="73" y="61"/>
                    </a:lnTo>
                    <a:lnTo>
                      <a:pt x="66" y="63"/>
                    </a:lnTo>
                    <a:lnTo>
                      <a:pt x="58" y="65"/>
                    </a:lnTo>
                    <a:lnTo>
                      <a:pt x="51" y="69"/>
                    </a:lnTo>
                    <a:lnTo>
                      <a:pt x="43" y="71"/>
                    </a:lnTo>
                    <a:lnTo>
                      <a:pt x="35" y="73"/>
                    </a:lnTo>
                    <a:lnTo>
                      <a:pt x="29" y="74"/>
                    </a:lnTo>
                    <a:lnTo>
                      <a:pt x="23" y="76"/>
                    </a:lnTo>
                    <a:lnTo>
                      <a:pt x="15" y="77"/>
                    </a:lnTo>
                    <a:lnTo>
                      <a:pt x="7" y="79"/>
                    </a:lnTo>
                    <a:lnTo>
                      <a:pt x="1" y="81"/>
                    </a:lnTo>
                    <a:lnTo>
                      <a:pt x="0" y="86"/>
                    </a:lnTo>
                    <a:lnTo>
                      <a:pt x="1" y="88"/>
                    </a:lnTo>
                    <a:lnTo>
                      <a:pt x="4" y="91"/>
                    </a:lnTo>
                    <a:lnTo>
                      <a:pt x="8" y="93"/>
                    </a:lnTo>
                    <a:lnTo>
                      <a:pt x="14" y="94"/>
                    </a:lnTo>
                    <a:lnTo>
                      <a:pt x="20" y="96"/>
                    </a:lnTo>
                    <a:lnTo>
                      <a:pt x="27" y="98"/>
                    </a:lnTo>
                    <a:lnTo>
                      <a:pt x="32" y="99"/>
                    </a:lnTo>
                    <a:lnTo>
                      <a:pt x="38" y="100"/>
                    </a:lnTo>
                    <a:lnTo>
                      <a:pt x="44" y="100"/>
                    </a:lnTo>
                    <a:lnTo>
                      <a:pt x="50" y="100"/>
                    </a:lnTo>
                    <a:lnTo>
                      <a:pt x="55" y="99"/>
                    </a:lnTo>
                    <a:lnTo>
                      <a:pt x="61" y="99"/>
                    </a:lnTo>
                    <a:lnTo>
                      <a:pt x="66" y="98"/>
                    </a:lnTo>
                    <a:lnTo>
                      <a:pt x="70" y="98"/>
                    </a:lnTo>
                    <a:lnTo>
                      <a:pt x="75" y="96"/>
                    </a:lnTo>
                    <a:lnTo>
                      <a:pt x="80" y="96"/>
                    </a:lnTo>
                    <a:lnTo>
                      <a:pt x="84" y="96"/>
                    </a:lnTo>
                    <a:lnTo>
                      <a:pt x="89" y="98"/>
                    </a:lnTo>
                    <a:lnTo>
                      <a:pt x="93" y="98"/>
                    </a:lnTo>
                    <a:lnTo>
                      <a:pt x="99" y="98"/>
                    </a:lnTo>
                    <a:lnTo>
                      <a:pt x="104" y="98"/>
                    </a:lnTo>
                    <a:lnTo>
                      <a:pt x="108" y="98"/>
                    </a:lnTo>
                    <a:lnTo>
                      <a:pt x="112" y="98"/>
                    </a:lnTo>
                    <a:lnTo>
                      <a:pt x="115" y="96"/>
                    </a:lnTo>
                    <a:lnTo>
                      <a:pt x="119" y="94"/>
                    </a:lnTo>
                    <a:lnTo>
                      <a:pt x="124" y="89"/>
                    </a:lnTo>
                    <a:lnTo>
                      <a:pt x="131" y="84"/>
                    </a:lnTo>
                    <a:lnTo>
                      <a:pt x="139" y="76"/>
                    </a:lnTo>
                    <a:lnTo>
                      <a:pt x="147" y="69"/>
                    </a:lnTo>
                    <a:lnTo>
                      <a:pt x="156" y="61"/>
                    </a:lnTo>
                    <a:lnTo>
                      <a:pt x="161" y="56"/>
                    </a:lnTo>
                    <a:lnTo>
                      <a:pt x="166" y="53"/>
                    </a:lnTo>
                    <a:lnTo>
                      <a:pt x="170" y="50"/>
                    </a:lnTo>
                    <a:lnTo>
                      <a:pt x="177" y="47"/>
                    </a:lnTo>
                    <a:lnTo>
                      <a:pt x="185" y="42"/>
                    </a:lnTo>
                    <a:lnTo>
                      <a:pt x="193" y="38"/>
                    </a:lnTo>
                    <a:lnTo>
                      <a:pt x="200" y="32"/>
                    </a:lnTo>
                    <a:lnTo>
                      <a:pt x="206" y="26"/>
                    </a:lnTo>
                    <a:lnTo>
                      <a:pt x="211" y="19"/>
                    </a:lnTo>
                    <a:lnTo>
                      <a:pt x="211" y="12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99596" name="任意多边形 1899595"/>
              <p:cNvSpPr/>
              <p:nvPr/>
            </p:nvSpPr>
            <p:spPr>
              <a:xfrm>
                <a:off x="650" y="2188"/>
                <a:ext cx="14" cy="14"/>
              </a:xfrm>
              <a:custGeom>
                <a:avLst/>
                <a:gdLst/>
                <a:ahLst/>
                <a:cxnLst/>
                <a:pathLst>
                  <a:path w="29" h="29">
                    <a:moveTo>
                      <a:pt x="0" y="17"/>
                    </a:moveTo>
                    <a:lnTo>
                      <a:pt x="2" y="23"/>
                    </a:lnTo>
                    <a:lnTo>
                      <a:pt x="7" y="26"/>
                    </a:lnTo>
                    <a:lnTo>
                      <a:pt x="12" y="29"/>
                    </a:lnTo>
                    <a:lnTo>
                      <a:pt x="17" y="29"/>
                    </a:lnTo>
                    <a:lnTo>
                      <a:pt x="23" y="26"/>
                    </a:lnTo>
                    <a:lnTo>
                      <a:pt x="27" y="23"/>
                    </a:lnTo>
                    <a:lnTo>
                      <a:pt x="29" y="18"/>
                    </a:lnTo>
                    <a:lnTo>
                      <a:pt x="29" y="13"/>
                    </a:lnTo>
                    <a:lnTo>
                      <a:pt x="27" y="7"/>
                    </a:lnTo>
                    <a:lnTo>
                      <a:pt x="23" y="2"/>
                    </a:lnTo>
                    <a:lnTo>
                      <a:pt x="18" y="0"/>
                    </a:lnTo>
                    <a:lnTo>
                      <a:pt x="13" y="0"/>
                    </a:lnTo>
                    <a:lnTo>
                      <a:pt x="7" y="2"/>
                    </a:lnTo>
                    <a:lnTo>
                      <a:pt x="4" y="6"/>
                    </a:lnTo>
                    <a:lnTo>
                      <a:pt x="0" y="11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99597" name="任意多边形 1899596"/>
              <p:cNvSpPr/>
              <p:nvPr/>
            </p:nvSpPr>
            <p:spPr>
              <a:xfrm>
                <a:off x="1187" y="2501"/>
                <a:ext cx="130" cy="65"/>
              </a:xfrm>
              <a:custGeom>
                <a:avLst/>
                <a:gdLst/>
                <a:ahLst/>
                <a:cxnLst/>
                <a:pathLst>
                  <a:path w="259" h="132">
                    <a:moveTo>
                      <a:pt x="8" y="6"/>
                    </a:moveTo>
                    <a:lnTo>
                      <a:pt x="5" y="12"/>
                    </a:lnTo>
                    <a:lnTo>
                      <a:pt x="2" y="20"/>
                    </a:lnTo>
                    <a:lnTo>
                      <a:pt x="0" y="31"/>
                    </a:lnTo>
                    <a:lnTo>
                      <a:pt x="0" y="45"/>
                    </a:lnTo>
                    <a:lnTo>
                      <a:pt x="1" y="61"/>
                    </a:lnTo>
                    <a:lnTo>
                      <a:pt x="1" y="77"/>
                    </a:lnTo>
                    <a:lnTo>
                      <a:pt x="3" y="95"/>
                    </a:lnTo>
                    <a:lnTo>
                      <a:pt x="10" y="111"/>
                    </a:lnTo>
                    <a:lnTo>
                      <a:pt x="17" y="121"/>
                    </a:lnTo>
                    <a:lnTo>
                      <a:pt x="21" y="129"/>
                    </a:lnTo>
                    <a:lnTo>
                      <a:pt x="24" y="132"/>
                    </a:lnTo>
                    <a:lnTo>
                      <a:pt x="32" y="130"/>
                    </a:lnTo>
                    <a:lnTo>
                      <a:pt x="34" y="129"/>
                    </a:lnTo>
                    <a:lnTo>
                      <a:pt x="38" y="128"/>
                    </a:lnTo>
                    <a:lnTo>
                      <a:pt x="41" y="126"/>
                    </a:lnTo>
                    <a:lnTo>
                      <a:pt x="46" y="123"/>
                    </a:lnTo>
                    <a:lnTo>
                      <a:pt x="51" y="120"/>
                    </a:lnTo>
                    <a:lnTo>
                      <a:pt x="57" y="118"/>
                    </a:lnTo>
                    <a:lnTo>
                      <a:pt x="64" y="115"/>
                    </a:lnTo>
                    <a:lnTo>
                      <a:pt x="72" y="113"/>
                    </a:lnTo>
                    <a:lnTo>
                      <a:pt x="83" y="111"/>
                    </a:lnTo>
                    <a:lnTo>
                      <a:pt x="95" y="107"/>
                    </a:lnTo>
                    <a:lnTo>
                      <a:pt x="112" y="103"/>
                    </a:lnTo>
                    <a:lnTo>
                      <a:pt x="128" y="98"/>
                    </a:lnTo>
                    <a:lnTo>
                      <a:pt x="145" y="92"/>
                    </a:lnTo>
                    <a:lnTo>
                      <a:pt x="161" y="87"/>
                    </a:lnTo>
                    <a:lnTo>
                      <a:pt x="176" y="80"/>
                    </a:lnTo>
                    <a:lnTo>
                      <a:pt x="190" y="73"/>
                    </a:lnTo>
                    <a:lnTo>
                      <a:pt x="202" y="66"/>
                    </a:lnTo>
                    <a:lnTo>
                      <a:pt x="215" y="58"/>
                    </a:lnTo>
                    <a:lnTo>
                      <a:pt x="228" y="51"/>
                    </a:lnTo>
                    <a:lnTo>
                      <a:pt x="239" y="44"/>
                    </a:lnTo>
                    <a:lnTo>
                      <a:pt x="249" y="37"/>
                    </a:lnTo>
                    <a:lnTo>
                      <a:pt x="255" y="31"/>
                    </a:lnTo>
                    <a:lnTo>
                      <a:pt x="259" y="27"/>
                    </a:lnTo>
                    <a:lnTo>
                      <a:pt x="259" y="22"/>
                    </a:lnTo>
                    <a:lnTo>
                      <a:pt x="254" y="19"/>
                    </a:lnTo>
                    <a:lnTo>
                      <a:pt x="244" y="18"/>
                    </a:lnTo>
                    <a:lnTo>
                      <a:pt x="230" y="18"/>
                    </a:lnTo>
                    <a:lnTo>
                      <a:pt x="215" y="18"/>
                    </a:lnTo>
                    <a:lnTo>
                      <a:pt x="199" y="19"/>
                    </a:lnTo>
                    <a:lnTo>
                      <a:pt x="183" y="20"/>
                    </a:lnTo>
                    <a:lnTo>
                      <a:pt x="170" y="21"/>
                    </a:lnTo>
                    <a:lnTo>
                      <a:pt x="161" y="22"/>
                    </a:lnTo>
                    <a:lnTo>
                      <a:pt x="143" y="19"/>
                    </a:lnTo>
                    <a:lnTo>
                      <a:pt x="121" y="14"/>
                    </a:lnTo>
                    <a:lnTo>
                      <a:pt x="98" y="9"/>
                    </a:lnTo>
                    <a:lnTo>
                      <a:pt x="75" y="5"/>
                    </a:lnTo>
                    <a:lnTo>
                      <a:pt x="52" y="1"/>
                    </a:lnTo>
                    <a:lnTo>
                      <a:pt x="32" y="0"/>
                    </a:lnTo>
                    <a:lnTo>
                      <a:pt x="17" y="1"/>
                    </a:lnTo>
                    <a:lnTo>
                      <a:pt x="8" y="6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99598" name="任意多边形 1899597"/>
              <p:cNvSpPr/>
              <p:nvPr/>
            </p:nvSpPr>
            <p:spPr>
              <a:xfrm>
                <a:off x="1196" y="2509"/>
                <a:ext cx="14" cy="14"/>
              </a:xfrm>
              <a:custGeom>
                <a:avLst/>
                <a:gdLst/>
                <a:ahLst/>
                <a:cxnLst/>
                <a:pathLst>
                  <a:path w="29" h="29">
                    <a:moveTo>
                      <a:pt x="25" y="25"/>
                    </a:moveTo>
                    <a:lnTo>
                      <a:pt x="29" y="20"/>
                    </a:lnTo>
                    <a:lnTo>
                      <a:pt x="29" y="14"/>
                    </a:lnTo>
                    <a:lnTo>
                      <a:pt x="28" y="10"/>
                    </a:lnTo>
                    <a:lnTo>
                      <a:pt x="24" y="5"/>
                    </a:lnTo>
                    <a:lnTo>
                      <a:pt x="20" y="2"/>
                    </a:lnTo>
                    <a:lnTo>
                      <a:pt x="14" y="0"/>
                    </a:lnTo>
                    <a:lnTo>
                      <a:pt x="9" y="2"/>
                    </a:lnTo>
                    <a:lnTo>
                      <a:pt x="5" y="5"/>
                    </a:lnTo>
                    <a:lnTo>
                      <a:pt x="1" y="10"/>
                    </a:lnTo>
                    <a:lnTo>
                      <a:pt x="0" y="15"/>
                    </a:lnTo>
                    <a:lnTo>
                      <a:pt x="1" y="21"/>
                    </a:lnTo>
                    <a:lnTo>
                      <a:pt x="5" y="26"/>
                    </a:lnTo>
                    <a:lnTo>
                      <a:pt x="9" y="29"/>
                    </a:lnTo>
                    <a:lnTo>
                      <a:pt x="15" y="29"/>
                    </a:lnTo>
                    <a:lnTo>
                      <a:pt x="21" y="28"/>
                    </a:lnTo>
                    <a:lnTo>
                      <a:pt x="25" y="25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99599" name="任意多边形 1899598"/>
              <p:cNvSpPr/>
              <p:nvPr/>
            </p:nvSpPr>
            <p:spPr>
              <a:xfrm>
                <a:off x="1186" y="2505"/>
                <a:ext cx="136" cy="65"/>
              </a:xfrm>
              <a:custGeom>
                <a:avLst/>
                <a:gdLst/>
                <a:ahLst/>
                <a:cxnLst/>
                <a:pathLst>
                  <a:path w="270" h="131">
                    <a:moveTo>
                      <a:pt x="0" y="64"/>
                    </a:moveTo>
                    <a:lnTo>
                      <a:pt x="1" y="78"/>
                    </a:lnTo>
                    <a:lnTo>
                      <a:pt x="5" y="95"/>
                    </a:lnTo>
                    <a:lnTo>
                      <a:pt x="12" y="111"/>
                    </a:lnTo>
                    <a:lnTo>
                      <a:pt x="23" y="124"/>
                    </a:lnTo>
                    <a:lnTo>
                      <a:pt x="32" y="129"/>
                    </a:lnTo>
                    <a:lnTo>
                      <a:pt x="36" y="131"/>
                    </a:lnTo>
                    <a:lnTo>
                      <a:pt x="40" y="131"/>
                    </a:lnTo>
                    <a:lnTo>
                      <a:pt x="45" y="128"/>
                    </a:lnTo>
                    <a:lnTo>
                      <a:pt x="49" y="126"/>
                    </a:lnTo>
                    <a:lnTo>
                      <a:pt x="56" y="124"/>
                    </a:lnTo>
                    <a:lnTo>
                      <a:pt x="64" y="121"/>
                    </a:lnTo>
                    <a:lnTo>
                      <a:pt x="73" y="118"/>
                    </a:lnTo>
                    <a:lnTo>
                      <a:pt x="83" y="114"/>
                    </a:lnTo>
                    <a:lnTo>
                      <a:pt x="89" y="111"/>
                    </a:lnTo>
                    <a:lnTo>
                      <a:pt x="95" y="108"/>
                    </a:lnTo>
                    <a:lnTo>
                      <a:pt x="99" y="105"/>
                    </a:lnTo>
                    <a:lnTo>
                      <a:pt x="103" y="103"/>
                    </a:lnTo>
                    <a:lnTo>
                      <a:pt x="115" y="98"/>
                    </a:lnTo>
                    <a:lnTo>
                      <a:pt x="130" y="94"/>
                    </a:lnTo>
                    <a:lnTo>
                      <a:pt x="148" y="88"/>
                    </a:lnTo>
                    <a:lnTo>
                      <a:pt x="168" y="82"/>
                    </a:lnTo>
                    <a:lnTo>
                      <a:pt x="187" y="76"/>
                    </a:lnTo>
                    <a:lnTo>
                      <a:pt x="204" y="70"/>
                    </a:lnTo>
                    <a:lnTo>
                      <a:pt x="217" y="64"/>
                    </a:lnTo>
                    <a:lnTo>
                      <a:pt x="229" y="58"/>
                    </a:lnTo>
                    <a:lnTo>
                      <a:pt x="239" y="51"/>
                    </a:lnTo>
                    <a:lnTo>
                      <a:pt x="249" y="45"/>
                    </a:lnTo>
                    <a:lnTo>
                      <a:pt x="257" y="38"/>
                    </a:lnTo>
                    <a:lnTo>
                      <a:pt x="264" y="33"/>
                    </a:lnTo>
                    <a:lnTo>
                      <a:pt x="269" y="27"/>
                    </a:lnTo>
                    <a:lnTo>
                      <a:pt x="270" y="21"/>
                    </a:lnTo>
                    <a:lnTo>
                      <a:pt x="269" y="17"/>
                    </a:lnTo>
                    <a:lnTo>
                      <a:pt x="262" y="10"/>
                    </a:lnTo>
                    <a:lnTo>
                      <a:pt x="256" y="5"/>
                    </a:lnTo>
                    <a:lnTo>
                      <a:pt x="251" y="4"/>
                    </a:lnTo>
                    <a:lnTo>
                      <a:pt x="242" y="4"/>
                    </a:lnTo>
                    <a:lnTo>
                      <a:pt x="237" y="4"/>
                    </a:lnTo>
                    <a:lnTo>
                      <a:pt x="228" y="4"/>
                    </a:lnTo>
                    <a:lnTo>
                      <a:pt x="216" y="5"/>
                    </a:lnTo>
                    <a:lnTo>
                      <a:pt x="203" y="5"/>
                    </a:lnTo>
                    <a:lnTo>
                      <a:pt x="190" y="6"/>
                    </a:lnTo>
                    <a:lnTo>
                      <a:pt x="178" y="6"/>
                    </a:lnTo>
                    <a:lnTo>
                      <a:pt x="169" y="6"/>
                    </a:lnTo>
                    <a:lnTo>
                      <a:pt x="163" y="6"/>
                    </a:lnTo>
                    <a:lnTo>
                      <a:pt x="158" y="6"/>
                    </a:lnTo>
                    <a:lnTo>
                      <a:pt x="153" y="5"/>
                    </a:lnTo>
                    <a:lnTo>
                      <a:pt x="146" y="4"/>
                    </a:lnTo>
                    <a:lnTo>
                      <a:pt x="140" y="3"/>
                    </a:lnTo>
                    <a:lnTo>
                      <a:pt x="133" y="3"/>
                    </a:lnTo>
                    <a:lnTo>
                      <a:pt x="127" y="2"/>
                    </a:lnTo>
                    <a:lnTo>
                      <a:pt x="123" y="0"/>
                    </a:lnTo>
                    <a:lnTo>
                      <a:pt x="119" y="0"/>
                    </a:lnTo>
                    <a:lnTo>
                      <a:pt x="117" y="7"/>
                    </a:lnTo>
                    <a:lnTo>
                      <a:pt x="116" y="14"/>
                    </a:lnTo>
                    <a:lnTo>
                      <a:pt x="118" y="20"/>
                    </a:lnTo>
                    <a:lnTo>
                      <a:pt x="125" y="26"/>
                    </a:lnTo>
                    <a:lnTo>
                      <a:pt x="112" y="37"/>
                    </a:lnTo>
                    <a:lnTo>
                      <a:pt x="96" y="48"/>
                    </a:lnTo>
                    <a:lnTo>
                      <a:pt x="79" y="56"/>
                    </a:lnTo>
                    <a:lnTo>
                      <a:pt x="61" y="61"/>
                    </a:lnTo>
                    <a:lnTo>
                      <a:pt x="43" y="66"/>
                    </a:lnTo>
                    <a:lnTo>
                      <a:pt x="26" y="68"/>
                    </a:lnTo>
                    <a:lnTo>
                      <a:pt x="11" y="67"/>
                    </a:lnTo>
                    <a:lnTo>
                      <a:pt x="0" y="64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99600" name="任意多边形 1899599"/>
              <p:cNvSpPr/>
              <p:nvPr/>
            </p:nvSpPr>
            <p:spPr>
              <a:xfrm>
                <a:off x="1288" y="2508"/>
                <a:ext cx="9" cy="14"/>
              </a:xfrm>
              <a:custGeom>
                <a:avLst/>
                <a:gdLst/>
                <a:ahLst/>
                <a:cxnLst/>
                <a:pathLst>
                  <a:path w="19" h="30">
                    <a:moveTo>
                      <a:pt x="0" y="0"/>
                    </a:moveTo>
                    <a:lnTo>
                      <a:pt x="3" y="6"/>
                    </a:lnTo>
                    <a:lnTo>
                      <a:pt x="4" y="14"/>
                    </a:lnTo>
                    <a:lnTo>
                      <a:pt x="4" y="22"/>
                    </a:lnTo>
                    <a:lnTo>
                      <a:pt x="3" y="29"/>
                    </a:lnTo>
                    <a:lnTo>
                      <a:pt x="7" y="30"/>
                    </a:lnTo>
                    <a:lnTo>
                      <a:pt x="11" y="30"/>
                    </a:lnTo>
                    <a:lnTo>
                      <a:pt x="14" y="29"/>
                    </a:lnTo>
                    <a:lnTo>
                      <a:pt x="16" y="28"/>
                    </a:lnTo>
                    <a:lnTo>
                      <a:pt x="18" y="18"/>
                    </a:lnTo>
                    <a:lnTo>
                      <a:pt x="19" y="10"/>
                    </a:lnTo>
                    <a:lnTo>
                      <a:pt x="18" y="5"/>
                    </a:lnTo>
                    <a:lnTo>
                      <a:pt x="1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99601" name="任意多边形 1899600"/>
              <p:cNvSpPr/>
              <p:nvPr/>
            </p:nvSpPr>
            <p:spPr>
              <a:xfrm>
                <a:off x="1274" y="2508"/>
                <a:ext cx="10" cy="15"/>
              </a:xfrm>
              <a:custGeom>
                <a:avLst/>
                <a:gdLst/>
                <a:ahLst/>
                <a:cxnLst/>
                <a:pathLst>
                  <a:path w="18" h="30">
                    <a:moveTo>
                      <a:pt x="0" y="0"/>
                    </a:moveTo>
                    <a:lnTo>
                      <a:pt x="2" y="7"/>
                    </a:lnTo>
                    <a:lnTo>
                      <a:pt x="3" y="14"/>
                    </a:lnTo>
                    <a:lnTo>
                      <a:pt x="3" y="22"/>
                    </a:lnTo>
                    <a:lnTo>
                      <a:pt x="2" y="29"/>
                    </a:lnTo>
                    <a:lnTo>
                      <a:pt x="7" y="30"/>
                    </a:lnTo>
                    <a:lnTo>
                      <a:pt x="10" y="30"/>
                    </a:lnTo>
                    <a:lnTo>
                      <a:pt x="14" y="29"/>
                    </a:lnTo>
                    <a:lnTo>
                      <a:pt x="16" y="28"/>
                    </a:lnTo>
                    <a:lnTo>
                      <a:pt x="17" y="19"/>
                    </a:lnTo>
                    <a:lnTo>
                      <a:pt x="18" y="12"/>
                    </a:lnTo>
                    <a:lnTo>
                      <a:pt x="17" y="6"/>
                    </a:lnTo>
                    <a:lnTo>
                      <a:pt x="1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99602" name="任意多边形 1899601"/>
              <p:cNvSpPr/>
              <p:nvPr/>
            </p:nvSpPr>
            <p:spPr>
              <a:xfrm>
                <a:off x="1259" y="2508"/>
                <a:ext cx="10" cy="14"/>
              </a:xfrm>
              <a:custGeom>
                <a:avLst/>
                <a:gdLst/>
                <a:ahLst/>
                <a:cxnLst/>
                <a:pathLst>
                  <a:path w="18" h="30">
                    <a:moveTo>
                      <a:pt x="2" y="0"/>
                    </a:moveTo>
                    <a:lnTo>
                      <a:pt x="3" y="6"/>
                    </a:lnTo>
                    <a:lnTo>
                      <a:pt x="3" y="14"/>
                    </a:lnTo>
                    <a:lnTo>
                      <a:pt x="2" y="22"/>
                    </a:lnTo>
                    <a:lnTo>
                      <a:pt x="0" y="29"/>
                    </a:lnTo>
                    <a:lnTo>
                      <a:pt x="4" y="30"/>
                    </a:lnTo>
                    <a:lnTo>
                      <a:pt x="8" y="30"/>
                    </a:lnTo>
                    <a:lnTo>
                      <a:pt x="10" y="30"/>
                    </a:lnTo>
                    <a:lnTo>
                      <a:pt x="14" y="29"/>
                    </a:lnTo>
                    <a:lnTo>
                      <a:pt x="16" y="20"/>
                    </a:lnTo>
                    <a:lnTo>
                      <a:pt x="18" y="14"/>
                    </a:lnTo>
                    <a:lnTo>
                      <a:pt x="18" y="8"/>
                    </a:lnTo>
                    <a:lnTo>
                      <a:pt x="18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99603" name="任意多边形 1899602"/>
              <p:cNvSpPr/>
              <p:nvPr/>
            </p:nvSpPr>
            <p:spPr>
              <a:xfrm>
                <a:off x="693" y="2329"/>
                <a:ext cx="539" cy="201"/>
              </a:xfrm>
              <a:custGeom>
                <a:avLst/>
                <a:gdLst/>
                <a:ahLst/>
                <a:cxnLst/>
                <a:pathLst>
                  <a:path w="1079" h="402">
                    <a:moveTo>
                      <a:pt x="0" y="124"/>
                    </a:moveTo>
                    <a:lnTo>
                      <a:pt x="1" y="139"/>
                    </a:lnTo>
                    <a:lnTo>
                      <a:pt x="5" y="157"/>
                    </a:lnTo>
                    <a:lnTo>
                      <a:pt x="12" y="173"/>
                    </a:lnTo>
                    <a:lnTo>
                      <a:pt x="22" y="189"/>
                    </a:lnTo>
                    <a:lnTo>
                      <a:pt x="35" y="204"/>
                    </a:lnTo>
                    <a:lnTo>
                      <a:pt x="50" y="215"/>
                    </a:lnTo>
                    <a:lnTo>
                      <a:pt x="68" y="225"/>
                    </a:lnTo>
                    <a:lnTo>
                      <a:pt x="89" y="228"/>
                    </a:lnTo>
                    <a:lnTo>
                      <a:pt x="106" y="228"/>
                    </a:lnTo>
                    <a:lnTo>
                      <a:pt x="126" y="226"/>
                    </a:lnTo>
                    <a:lnTo>
                      <a:pt x="149" y="223"/>
                    </a:lnTo>
                    <a:lnTo>
                      <a:pt x="172" y="220"/>
                    </a:lnTo>
                    <a:lnTo>
                      <a:pt x="194" y="217"/>
                    </a:lnTo>
                    <a:lnTo>
                      <a:pt x="213" y="212"/>
                    </a:lnTo>
                    <a:lnTo>
                      <a:pt x="229" y="210"/>
                    </a:lnTo>
                    <a:lnTo>
                      <a:pt x="241" y="207"/>
                    </a:lnTo>
                    <a:lnTo>
                      <a:pt x="247" y="206"/>
                    </a:lnTo>
                    <a:lnTo>
                      <a:pt x="257" y="205"/>
                    </a:lnTo>
                    <a:lnTo>
                      <a:pt x="270" y="204"/>
                    </a:lnTo>
                    <a:lnTo>
                      <a:pt x="286" y="203"/>
                    </a:lnTo>
                    <a:lnTo>
                      <a:pt x="303" y="200"/>
                    </a:lnTo>
                    <a:lnTo>
                      <a:pt x="322" y="198"/>
                    </a:lnTo>
                    <a:lnTo>
                      <a:pt x="343" y="197"/>
                    </a:lnTo>
                    <a:lnTo>
                      <a:pt x="365" y="195"/>
                    </a:lnTo>
                    <a:lnTo>
                      <a:pt x="386" y="192"/>
                    </a:lnTo>
                    <a:lnTo>
                      <a:pt x="406" y="190"/>
                    </a:lnTo>
                    <a:lnTo>
                      <a:pt x="426" y="189"/>
                    </a:lnTo>
                    <a:lnTo>
                      <a:pt x="444" y="187"/>
                    </a:lnTo>
                    <a:lnTo>
                      <a:pt x="461" y="185"/>
                    </a:lnTo>
                    <a:lnTo>
                      <a:pt x="474" y="184"/>
                    </a:lnTo>
                    <a:lnTo>
                      <a:pt x="485" y="183"/>
                    </a:lnTo>
                    <a:lnTo>
                      <a:pt x="492" y="183"/>
                    </a:lnTo>
                    <a:lnTo>
                      <a:pt x="502" y="182"/>
                    </a:lnTo>
                    <a:lnTo>
                      <a:pt x="512" y="182"/>
                    </a:lnTo>
                    <a:lnTo>
                      <a:pt x="524" y="182"/>
                    </a:lnTo>
                    <a:lnTo>
                      <a:pt x="534" y="182"/>
                    </a:lnTo>
                    <a:lnTo>
                      <a:pt x="543" y="183"/>
                    </a:lnTo>
                    <a:lnTo>
                      <a:pt x="551" y="184"/>
                    </a:lnTo>
                    <a:lnTo>
                      <a:pt x="558" y="185"/>
                    </a:lnTo>
                    <a:lnTo>
                      <a:pt x="562" y="188"/>
                    </a:lnTo>
                    <a:lnTo>
                      <a:pt x="568" y="194"/>
                    </a:lnTo>
                    <a:lnTo>
                      <a:pt x="577" y="204"/>
                    </a:lnTo>
                    <a:lnTo>
                      <a:pt x="591" y="218"/>
                    </a:lnTo>
                    <a:lnTo>
                      <a:pt x="607" y="233"/>
                    </a:lnTo>
                    <a:lnTo>
                      <a:pt x="624" y="249"/>
                    </a:lnTo>
                    <a:lnTo>
                      <a:pt x="641" y="265"/>
                    </a:lnTo>
                    <a:lnTo>
                      <a:pt x="657" y="278"/>
                    </a:lnTo>
                    <a:lnTo>
                      <a:pt x="671" y="287"/>
                    </a:lnTo>
                    <a:lnTo>
                      <a:pt x="693" y="298"/>
                    </a:lnTo>
                    <a:lnTo>
                      <a:pt x="718" y="308"/>
                    </a:lnTo>
                    <a:lnTo>
                      <a:pt x="745" y="316"/>
                    </a:lnTo>
                    <a:lnTo>
                      <a:pt x="771" y="323"/>
                    </a:lnTo>
                    <a:lnTo>
                      <a:pt x="795" y="328"/>
                    </a:lnTo>
                    <a:lnTo>
                      <a:pt x="815" y="333"/>
                    </a:lnTo>
                    <a:lnTo>
                      <a:pt x="831" y="335"/>
                    </a:lnTo>
                    <a:lnTo>
                      <a:pt x="839" y="336"/>
                    </a:lnTo>
                    <a:lnTo>
                      <a:pt x="846" y="337"/>
                    </a:lnTo>
                    <a:lnTo>
                      <a:pt x="854" y="341"/>
                    </a:lnTo>
                    <a:lnTo>
                      <a:pt x="865" y="344"/>
                    </a:lnTo>
                    <a:lnTo>
                      <a:pt x="876" y="348"/>
                    </a:lnTo>
                    <a:lnTo>
                      <a:pt x="889" y="354"/>
                    </a:lnTo>
                    <a:lnTo>
                      <a:pt x="902" y="359"/>
                    </a:lnTo>
                    <a:lnTo>
                      <a:pt x="916" y="365"/>
                    </a:lnTo>
                    <a:lnTo>
                      <a:pt x="930" y="371"/>
                    </a:lnTo>
                    <a:lnTo>
                      <a:pt x="945" y="377"/>
                    </a:lnTo>
                    <a:lnTo>
                      <a:pt x="959" y="382"/>
                    </a:lnTo>
                    <a:lnTo>
                      <a:pt x="972" y="387"/>
                    </a:lnTo>
                    <a:lnTo>
                      <a:pt x="985" y="392"/>
                    </a:lnTo>
                    <a:lnTo>
                      <a:pt x="997" y="396"/>
                    </a:lnTo>
                    <a:lnTo>
                      <a:pt x="1007" y="399"/>
                    </a:lnTo>
                    <a:lnTo>
                      <a:pt x="1016" y="401"/>
                    </a:lnTo>
                    <a:lnTo>
                      <a:pt x="1023" y="402"/>
                    </a:lnTo>
                    <a:lnTo>
                      <a:pt x="1035" y="402"/>
                    </a:lnTo>
                    <a:lnTo>
                      <a:pt x="1046" y="401"/>
                    </a:lnTo>
                    <a:lnTo>
                      <a:pt x="1056" y="400"/>
                    </a:lnTo>
                    <a:lnTo>
                      <a:pt x="1064" y="399"/>
                    </a:lnTo>
                    <a:lnTo>
                      <a:pt x="1069" y="396"/>
                    </a:lnTo>
                    <a:lnTo>
                      <a:pt x="1074" y="393"/>
                    </a:lnTo>
                    <a:lnTo>
                      <a:pt x="1077" y="389"/>
                    </a:lnTo>
                    <a:lnTo>
                      <a:pt x="1079" y="385"/>
                    </a:lnTo>
                    <a:lnTo>
                      <a:pt x="1076" y="379"/>
                    </a:lnTo>
                    <a:lnTo>
                      <a:pt x="1069" y="372"/>
                    </a:lnTo>
                    <a:lnTo>
                      <a:pt x="1059" y="365"/>
                    </a:lnTo>
                    <a:lnTo>
                      <a:pt x="1047" y="359"/>
                    </a:lnTo>
                    <a:lnTo>
                      <a:pt x="1043" y="357"/>
                    </a:lnTo>
                    <a:lnTo>
                      <a:pt x="1035" y="352"/>
                    </a:lnTo>
                    <a:lnTo>
                      <a:pt x="1024" y="347"/>
                    </a:lnTo>
                    <a:lnTo>
                      <a:pt x="1012" y="339"/>
                    </a:lnTo>
                    <a:lnTo>
                      <a:pt x="998" y="331"/>
                    </a:lnTo>
                    <a:lnTo>
                      <a:pt x="982" y="320"/>
                    </a:lnTo>
                    <a:lnTo>
                      <a:pt x="965" y="310"/>
                    </a:lnTo>
                    <a:lnTo>
                      <a:pt x="947" y="299"/>
                    </a:lnTo>
                    <a:lnTo>
                      <a:pt x="929" y="288"/>
                    </a:lnTo>
                    <a:lnTo>
                      <a:pt x="912" y="278"/>
                    </a:lnTo>
                    <a:lnTo>
                      <a:pt x="896" y="267"/>
                    </a:lnTo>
                    <a:lnTo>
                      <a:pt x="881" y="258"/>
                    </a:lnTo>
                    <a:lnTo>
                      <a:pt x="867" y="249"/>
                    </a:lnTo>
                    <a:lnTo>
                      <a:pt x="855" y="242"/>
                    </a:lnTo>
                    <a:lnTo>
                      <a:pt x="846" y="236"/>
                    </a:lnTo>
                    <a:lnTo>
                      <a:pt x="840" y="232"/>
                    </a:lnTo>
                    <a:lnTo>
                      <a:pt x="830" y="225"/>
                    </a:lnTo>
                    <a:lnTo>
                      <a:pt x="817" y="215"/>
                    </a:lnTo>
                    <a:lnTo>
                      <a:pt x="802" y="205"/>
                    </a:lnTo>
                    <a:lnTo>
                      <a:pt x="786" y="195"/>
                    </a:lnTo>
                    <a:lnTo>
                      <a:pt x="770" y="183"/>
                    </a:lnTo>
                    <a:lnTo>
                      <a:pt x="754" y="174"/>
                    </a:lnTo>
                    <a:lnTo>
                      <a:pt x="740" y="165"/>
                    </a:lnTo>
                    <a:lnTo>
                      <a:pt x="729" y="158"/>
                    </a:lnTo>
                    <a:lnTo>
                      <a:pt x="718" y="152"/>
                    </a:lnTo>
                    <a:lnTo>
                      <a:pt x="707" y="146"/>
                    </a:lnTo>
                    <a:lnTo>
                      <a:pt x="695" y="139"/>
                    </a:lnTo>
                    <a:lnTo>
                      <a:pt x="684" y="133"/>
                    </a:lnTo>
                    <a:lnTo>
                      <a:pt x="672" y="127"/>
                    </a:lnTo>
                    <a:lnTo>
                      <a:pt x="662" y="121"/>
                    </a:lnTo>
                    <a:lnTo>
                      <a:pt x="654" y="116"/>
                    </a:lnTo>
                    <a:lnTo>
                      <a:pt x="648" y="112"/>
                    </a:lnTo>
                    <a:lnTo>
                      <a:pt x="642" y="106"/>
                    </a:lnTo>
                    <a:lnTo>
                      <a:pt x="637" y="99"/>
                    </a:lnTo>
                    <a:lnTo>
                      <a:pt x="629" y="90"/>
                    </a:lnTo>
                    <a:lnTo>
                      <a:pt x="619" y="81"/>
                    </a:lnTo>
                    <a:lnTo>
                      <a:pt x="610" y="73"/>
                    </a:lnTo>
                    <a:lnTo>
                      <a:pt x="600" y="65"/>
                    </a:lnTo>
                    <a:lnTo>
                      <a:pt x="589" y="59"/>
                    </a:lnTo>
                    <a:lnTo>
                      <a:pt x="579" y="55"/>
                    </a:lnTo>
                    <a:lnTo>
                      <a:pt x="565" y="53"/>
                    </a:lnTo>
                    <a:lnTo>
                      <a:pt x="545" y="50"/>
                    </a:lnTo>
                    <a:lnTo>
                      <a:pt x="522" y="46"/>
                    </a:lnTo>
                    <a:lnTo>
                      <a:pt x="495" y="42"/>
                    </a:lnTo>
                    <a:lnTo>
                      <a:pt x="469" y="38"/>
                    </a:lnTo>
                    <a:lnTo>
                      <a:pt x="443" y="33"/>
                    </a:lnTo>
                    <a:lnTo>
                      <a:pt x="420" y="29"/>
                    </a:lnTo>
                    <a:lnTo>
                      <a:pt x="402" y="25"/>
                    </a:lnTo>
                    <a:lnTo>
                      <a:pt x="385" y="22"/>
                    </a:lnTo>
                    <a:lnTo>
                      <a:pt x="366" y="19"/>
                    </a:lnTo>
                    <a:lnTo>
                      <a:pt x="347" y="14"/>
                    </a:lnTo>
                    <a:lnTo>
                      <a:pt x="326" y="10"/>
                    </a:lnTo>
                    <a:lnTo>
                      <a:pt x="305" y="7"/>
                    </a:lnTo>
                    <a:lnTo>
                      <a:pt x="283" y="5"/>
                    </a:lnTo>
                    <a:lnTo>
                      <a:pt x="263" y="2"/>
                    </a:lnTo>
                    <a:lnTo>
                      <a:pt x="242" y="1"/>
                    </a:lnTo>
                    <a:lnTo>
                      <a:pt x="212" y="0"/>
                    </a:lnTo>
                    <a:lnTo>
                      <a:pt x="184" y="1"/>
                    </a:lnTo>
                    <a:lnTo>
                      <a:pt x="159" y="2"/>
                    </a:lnTo>
                    <a:lnTo>
                      <a:pt x="136" y="6"/>
                    </a:lnTo>
                    <a:lnTo>
                      <a:pt x="114" y="10"/>
                    </a:lnTo>
                    <a:lnTo>
                      <a:pt x="95" y="16"/>
                    </a:lnTo>
                    <a:lnTo>
                      <a:pt x="77" y="23"/>
                    </a:lnTo>
                    <a:lnTo>
                      <a:pt x="61" y="31"/>
                    </a:lnTo>
                    <a:lnTo>
                      <a:pt x="47" y="39"/>
                    </a:lnTo>
                    <a:lnTo>
                      <a:pt x="35" y="50"/>
                    </a:lnTo>
                    <a:lnTo>
                      <a:pt x="24" y="60"/>
                    </a:lnTo>
                    <a:lnTo>
                      <a:pt x="16" y="71"/>
                    </a:lnTo>
                    <a:lnTo>
                      <a:pt x="9" y="84"/>
                    </a:lnTo>
                    <a:lnTo>
                      <a:pt x="5" y="97"/>
                    </a:lnTo>
                    <a:lnTo>
                      <a:pt x="1" y="111"/>
                    </a:lnTo>
                    <a:lnTo>
                      <a:pt x="0" y="124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99604" name="任意多边形 1899603"/>
              <p:cNvSpPr/>
              <p:nvPr/>
            </p:nvSpPr>
            <p:spPr>
              <a:xfrm>
                <a:off x="723" y="2382"/>
                <a:ext cx="14" cy="14"/>
              </a:xfrm>
              <a:custGeom>
                <a:avLst/>
                <a:gdLst/>
                <a:ahLst/>
                <a:cxnLst/>
                <a:pathLst>
                  <a:path w="29" h="29">
                    <a:moveTo>
                      <a:pt x="29" y="15"/>
                    </a:moveTo>
                    <a:lnTo>
                      <a:pt x="28" y="9"/>
                    </a:lnTo>
                    <a:lnTo>
                      <a:pt x="25" y="5"/>
                    </a:lnTo>
                    <a:lnTo>
                      <a:pt x="21" y="1"/>
                    </a:lnTo>
                    <a:lnTo>
                      <a:pt x="15" y="0"/>
                    </a:lnTo>
                    <a:lnTo>
                      <a:pt x="9" y="0"/>
                    </a:lnTo>
                    <a:lnTo>
                      <a:pt x="5" y="2"/>
                    </a:lnTo>
                    <a:lnTo>
                      <a:pt x="1" y="7"/>
                    </a:lnTo>
                    <a:lnTo>
                      <a:pt x="0" y="13"/>
                    </a:lnTo>
                    <a:lnTo>
                      <a:pt x="0" y="18"/>
                    </a:lnTo>
                    <a:lnTo>
                      <a:pt x="4" y="23"/>
                    </a:lnTo>
                    <a:lnTo>
                      <a:pt x="7" y="27"/>
                    </a:lnTo>
                    <a:lnTo>
                      <a:pt x="13" y="29"/>
                    </a:lnTo>
                    <a:lnTo>
                      <a:pt x="18" y="28"/>
                    </a:lnTo>
                    <a:lnTo>
                      <a:pt x="23" y="25"/>
                    </a:lnTo>
                    <a:lnTo>
                      <a:pt x="27" y="21"/>
                    </a:lnTo>
                    <a:lnTo>
                      <a:pt x="29" y="15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99605" name="任意多边形 1899604"/>
              <p:cNvSpPr/>
              <p:nvPr/>
            </p:nvSpPr>
            <p:spPr>
              <a:xfrm>
                <a:off x="1196" y="2509"/>
                <a:ext cx="14" cy="14"/>
              </a:xfrm>
              <a:custGeom>
                <a:avLst/>
                <a:gdLst/>
                <a:ahLst/>
                <a:cxnLst/>
                <a:pathLst>
                  <a:path w="29" h="29">
                    <a:moveTo>
                      <a:pt x="29" y="15"/>
                    </a:moveTo>
                    <a:lnTo>
                      <a:pt x="29" y="10"/>
                    </a:lnTo>
                    <a:lnTo>
                      <a:pt x="25" y="5"/>
                    </a:lnTo>
                    <a:lnTo>
                      <a:pt x="21" y="2"/>
                    </a:lnTo>
                    <a:lnTo>
                      <a:pt x="15" y="0"/>
                    </a:lnTo>
                    <a:lnTo>
                      <a:pt x="9" y="2"/>
                    </a:lnTo>
                    <a:lnTo>
                      <a:pt x="5" y="4"/>
                    </a:lnTo>
                    <a:lnTo>
                      <a:pt x="1" y="8"/>
                    </a:lnTo>
                    <a:lnTo>
                      <a:pt x="0" y="14"/>
                    </a:lnTo>
                    <a:lnTo>
                      <a:pt x="1" y="20"/>
                    </a:lnTo>
                    <a:lnTo>
                      <a:pt x="4" y="25"/>
                    </a:lnTo>
                    <a:lnTo>
                      <a:pt x="8" y="28"/>
                    </a:lnTo>
                    <a:lnTo>
                      <a:pt x="14" y="29"/>
                    </a:lnTo>
                    <a:lnTo>
                      <a:pt x="20" y="29"/>
                    </a:lnTo>
                    <a:lnTo>
                      <a:pt x="24" y="26"/>
                    </a:lnTo>
                    <a:lnTo>
                      <a:pt x="28" y="21"/>
                    </a:lnTo>
                    <a:lnTo>
                      <a:pt x="29" y="15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99606" name="任意多边形 1899605"/>
              <p:cNvSpPr/>
              <p:nvPr/>
            </p:nvSpPr>
            <p:spPr>
              <a:xfrm>
                <a:off x="689" y="2330"/>
                <a:ext cx="72" cy="116"/>
              </a:xfrm>
              <a:custGeom>
                <a:avLst/>
                <a:gdLst/>
                <a:ahLst/>
                <a:cxnLst/>
                <a:pathLst>
                  <a:path w="145" h="233">
                    <a:moveTo>
                      <a:pt x="145" y="0"/>
                    </a:moveTo>
                    <a:lnTo>
                      <a:pt x="120" y="6"/>
                    </a:lnTo>
                    <a:lnTo>
                      <a:pt x="97" y="12"/>
                    </a:lnTo>
                    <a:lnTo>
                      <a:pt x="76" y="20"/>
                    </a:lnTo>
                    <a:lnTo>
                      <a:pt x="58" y="29"/>
                    </a:lnTo>
                    <a:lnTo>
                      <a:pt x="43" y="41"/>
                    </a:lnTo>
                    <a:lnTo>
                      <a:pt x="29" y="53"/>
                    </a:lnTo>
                    <a:lnTo>
                      <a:pt x="19" y="69"/>
                    </a:lnTo>
                    <a:lnTo>
                      <a:pt x="9" y="87"/>
                    </a:lnTo>
                    <a:lnTo>
                      <a:pt x="2" y="108"/>
                    </a:lnTo>
                    <a:lnTo>
                      <a:pt x="0" y="129"/>
                    </a:lnTo>
                    <a:lnTo>
                      <a:pt x="1" y="150"/>
                    </a:lnTo>
                    <a:lnTo>
                      <a:pt x="8" y="170"/>
                    </a:lnTo>
                    <a:lnTo>
                      <a:pt x="19" y="189"/>
                    </a:lnTo>
                    <a:lnTo>
                      <a:pt x="35" y="205"/>
                    </a:lnTo>
                    <a:lnTo>
                      <a:pt x="54" y="220"/>
                    </a:lnTo>
                    <a:lnTo>
                      <a:pt x="78" y="233"/>
                    </a:lnTo>
                    <a:lnTo>
                      <a:pt x="67" y="209"/>
                    </a:lnTo>
                    <a:lnTo>
                      <a:pt x="58" y="180"/>
                    </a:lnTo>
                    <a:lnTo>
                      <a:pt x="53" y="150"/>
                    </a:lnTo>
                    <a:lnTo>
                      <a:pt x="53" y="118"/>
                    </a:lnTo>
                    <a:lnTo>
                      <a:pt x="61" y="85"/>
                    </a:lnTo>
                    <a:lnTo>
                      <a:pt x="78" y="54"/>
                    </a:lnTo>
                    <a:lnTo>
                      <a:pt x="106" y="26"/>
                    </a:lnTo>
                    <a:lnTo>
                      <a:pt x="145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</p:grpSp>
        <p:sp>
          <p:nvSpPr>
            <p:cNvPr id="1899607" name="矩形 1899606"/>
            <p:cNvSpPr/>
            <p:nvPr/>
          </p:nvSpPr>
          <p:spPr>
            <a:xfrm>
              <a:off x="3507" y="2720"/>
              <a:ext cx="688" cy="160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>
              <a:spAutoFit/>
            </a:bodyPr>
            <a:lstStyle>
              <a:lvl1pPr marL="469900" lvl="0" indent="-469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黑体" panose="02010609060101010101" pitchFamily="2" charset="-122"/>
                </a:defRPr>
              </a:lvl1pPr>
              <a:lvl2pPr marL="908050" lvl="1" indent="-436245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2pPr>
              <a:lvl3pPr marL="1304925" lvl="2" indent="-39497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3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楷体_GB2312" pitchFamily="49" charset="-122"/>
                </a:defRPr>
              </a:lvl3pPr>
              <a:lvl4pPr marL="1694180" lvl="3" indent="-3873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4pPr>
              <a:lvl5pPr marL="2094230" lvl="4" indent="-398780" algn="l" defTabSz="914400" rtl="0" eaLnBrk="1" fontAlgn="base" latinLnBrk="0" hangingPunct="1">
                <a:lnSpc>
                  <a:spcPct val="10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5pPr>
            </a:lstStyle>
            <a:p>
              <a:pPr marL="168275" lvl="0" indent="-168275" algn="ctr" defTabSz="914400">
                <a:tabLst>
                  <a:tab pos="8521700" algn="r"/>
                </a:tabLst>
              </a:pPr>
              <a:r>
                <a:rPr lang="zh-CN" altLang="en-US" sz="2100" b="0" dirty="0">
                  <a:solidFill>
                    <a:schemeClr val="accent1"/>
                  </a:solidFill>
                </a:rPr>
                <a:t>企业</a:t>
              </a:r>
              <a:endParaRPr lang="zh-CN" altLang="en-US" sz="2100" b="0" dirty="0">
                <a:solidFill>
                  <a:schemeClr val="accent1"/>
                </a:solidFill>
              </a:endParaRPr>
            </a:p>
          </p:txBody>
        </p: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/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" name="日期占位符 2"/>
          <p:cNvSpPr/>
          <p:nvPr>
            <p:ph type="dt" sz="half" idx="10"/>
          </p:nvPr>
        </p:nvSpPr>
        <p:spPr/>
        <p:txBody>
          <a:bodyPr/>
          <a:p>
            <a:pPr lvl="0"/>
            <a:fld id="{BB962C8B-B14F-4D97-AF65-F5344CB8AC3E}" type="datetime2">
              <a:rPr lang="zh-CN" altLang="en-US" dirty="0"/>
            </a:fld>
            <a:endParaRPr lang="zh-CN" altLang="en-US" dirty="0"/>
          </a:p>
        </p:txBody>
      </p:sp>
      <p:sp>
        <p:nvSpPr>
          <p:cNvPr id="1900546" name="标题 1900545"/>
          <p:cNvSpPr>
            <a:spLocks noGrp="1"/>
          </p:cNvSpPr>
          <p:nvPr>
            <p:ph type="title"/>
          </p:nvPr>
        </p:nvSpPr>
        <p:spPr>
          <a:ln/>
        </p:spPr>
        <p:txBody>
          <a:bodyPr anchor="b" anchorCtr="0"/>
          <a:p>
            <a:endParaRPr dirty="0"/>
          </a:p>
        </p:txBody>
      </p:sp>
      <p:sp>
        <p:nvSpPr>
          <p:cNvPr id="1900548" name="矩形 1900547"/>
          <p:cNvSpPr/>
          <p:nvPr/>
        </p:nvSpPr>
        <p:spPr>
          <a:xfrm>
            <a:off x="1120775" y="1638300"/>
            <a:ext cx="1322388" cy="449263"/>
          </a:xfrm>
          <a:prstGeom prst="rect">
            <a:avLst/>
          </a:prstGeom>
          <a:solidFill>
            <a:schemeClr val="folHlink"/>
          </a:solidFill>
          <a:ln w="6350">
            <a:noFill/>
          </a:ln>
          <a:effectLst>
            <a:outerShdw dist="35921" dir="2699999" algn="ctr" rotWithShape="0">
              <a:schemeClr val="hlink"/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900549" name="文本框 1900548"/>
          <p:cNvSpPr txBox="1"/>
          <p:nvPr/>
        </p:nvSpPr>
        <p:spPr>
          <a:xfrm>
            <a:off x="1176338" y="1771650"/>
            <a:ext cx="1212850" cy="182563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 anchor="ctr" anchorCtr="0">
            <a:spAutoFit/>
          </a:bodyPr>
          <a:p>
            <a:pPr eaLnBrk="0" hangingPunct="0"/>
            <a:r>
              <a:rPr lang="en-US" altLang="zh-CN" sz="1200">
                <a:solidFill>
                  <a:srgbClr val="000000"/>
                </a:solidFill>
                <a:latin typeface="Arial" panose="020B0604020202020204" pitchFamily="34" charset="0"/>
              </a:rPr>
              <a:t>…</a:t>
            </a:r>
            <a:endParaRPr lang="en-US" altLang="zh-CN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900550" name="五边形 1900549"/>
          <p:cNvSpPr/>
          <p:nvPr/>
        </p:nvSpPr>
        <p:spPr>
          <a:xfrm rot="5400000">
            <a:off x="52388" y="3263900"/>
            <a:ext cx="3462337" cy="1330325"/>
          </a:xfrm>
          <a:prstGeom prst="homePlate">
            <a:avLst>
              <a:gd name="adj" fmla="val 20941"/>
            </a:avLst>
          </a:prstGeom>
          <a:solidFill>
            <a:schemeClr val="hlink"/>
          </a:solidFill>
          <a:ln w="6350">
            <a:noFill/>
          </a:ln>
          <a:effectLst>
            <a:outerShdw dist="35921" dir="2699999" algn="ctr" rotWithShape="0">
              <a:schemeClr val="bg2"/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900551" name="五边形 1900550"/>
          <p:cNvSpPr/>
          <p:nvPr/>
        </p:nvSpPr>
        <p:spPr>
          <a:xfrm rot="5400000">
            <a:off x="1512888" y="3263900"/>
            <a:ext cx="3462337" cy="1330325"/>
          </a:xfrm>
          <a:prstGeom prst="homePlate">
            <a:avLst>
              <a:gd name="adj" fmla="val 20941"/>
            </a:avLst>
          </a:prstGeom>
          <a:solidFill>
            <a:schemeClr val="hlink"/>
          </a:solidFill>
          <a:ln w="6350">
            <a:noFill/>
          </a:ln>
          <a:effectLst>
            <a:outerShdw dist="35921" dir="2699999" algn="ctr" rotWithShape="0">
              <a:schemeClr val="bg2"/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900552" name="五边形 1900551"/>
          <p:cNvSpPr/>
          <p:nvPr/>
        </p:nvSpPr>
        <p:spPr>
          <a:xfrm rot="5400000">
            <a:off x="2978150" y="3265488"/>
            <a:ext cx="3462338" cy="1328737"/>
          </a:xfrm>
          <a:prstGeom prst="homePlate">
            <a:avLst>
              <a:gd name="adj" fmla="val 20966"/>
            </a:avLst>
          </a:prstGeom>
          <a:solidFill>
            <a:schemeClr val="hlink"/>
          </a:solidFill>
          <a:ln w="6350">
            <a:noFill/>
          </a:ln>
          <a:effectLst>
            <a:outerShdw dist="35921" dir="2699999" algn="ctr" rotWithShape="0">
              <a:schemeClr val="bg2"/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900553" name="五边形 1900552"/>
          <p:cNvSpPr/>
          <p:nvPr/>
        </p:nvSpPr>
        <p:spPr>
          <a:xfrm rot="5400000">
            <a:off x="4440238" y="3263900"/>
            <a:ext cx="3462337" cy="1330325"/>
          </a:xfrm>
          <a:prstGeom prst="homePlate">
            <a:avLst>
              <a:gd name="adj" fmla="val 20941"/>
            </a:avLst>
          </a:prstGeom>
          <a:solidFill>
            <a:schemeClr val="hlink"/>
          </a:solidFill>
          <a:ln w="6350">
            <a:noFill/>
          </a:ln>
          <a:effectLst>
            <a:outerShdw dist="35921" dir="2699999" algn="ctr" rotWithShape="0">
              <a:schemeClr val="bg2"/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900554" name="五边形 1900553"/>
          <p:cNvSpPr/>
          <p:nvPr/>
        </p:nvSpPr>
        <p:spPr>
          <a:xfrm rot="5400000">
            <a:off x="5903913" y="3265488"/>
            <a:ext cx="3462337" cy="1328737"/>
          </a:xfrm>
          <a:prstGeom prst="homePlate">
            <a:avLst>
              <a:gd name="adj" fmla="val 20966"/>
            </a:avLst>
          </a:prstGeom>
          <a:solidFill>
            <a:schemeClr val="hlink"/>
          </a:solidFill>
          <a:ln w="6350">
            <a:noFill/>
          </a:ln>
          <a:effectLst>
            <a:outerShdw dist="35921" dir="2699999" algn="ctr" rotWithShape="0">
              <a:schemeClr val="bg2"/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900555" name="五边形 1900554"/>
          <p:cNvSpPr/>
          <p:nvPr/>
        </p:nvSpPr>
        <p:spPr>
          <a:xfrm>
            <a:off x="971550" y="2363788"/>
            <a:ext cx="7632700" cy="868362"/>
          </a:xfrm>
          <a:prstGeom prst="homePlate">
            <a:avLst>
              <a:gd name="adj" fmla="val 16928"/>
            </a:avLst>
          </a:prstGeom>
          <a:solidFill>
            <a:schemeClr val="bg2"/>
          </a:solidFill>
          <a:ln w="63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00556" name="五边形 1900555"/>
          <p:cNvSpPr/>
          <p:nvPr/>
        </p:nvSpPr>
        <p:spPr>
          <a:xfrm>
            <a:off x="971550" y="3376613"/>
            <a:ext cx="7632700" cy="865187"/>
          </a:xfrm>
          <a:prstGeom prst="homePlate">
            <a:avLst>
              <a:gd name="adj" fmla="val 16990"/>
            </a:avLst>
          </a:prstGeom>
          <a:solidFill>
            <a:schemeClr val="bg2"/>
          </a:solidFill>
          <a:ln w="63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00557" name="五边形 1900556"/>
          <p:cNvSpPr/>
          <p:nvPr/>
        </p:nvSpPr>
        <p:spPr>
          <a:xfrm>
            <a:off x="971550" y="4386263"/>
            <a:ext cx="7632700" cy="868362"/>
          </a:xfrm>
          <a:prstGeom prst="homePlate">
            <a:avLst>
              <a:gd name="adj" fmla="val 16928"/>
            </a:avLst>
          </a:prstGeom>
          <a:solidFill>
            <a:schemeClr val="bg2"/>
          </a:solidFill>
          <a:ln w="63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00558" name="矩形 1900557"/>
          <p:cNvSpPr/>
          <p:nvPr/>
        </p:nvSpPr>
        <p:spPr>
          <a:xfrm>
            <a:off x="2574925" y="1638300"/>
            <a:ext cx="1323975" cy="449263"/>
          </a:xfrm>
          <a:prstGeom prst="rect">
            <a:avLst/>
          </a:prstGeom>
          <a:solidFill>
            <a:schemeClr val="folHlink"/>
          </a:solidFill>
          <a:ln w="6350">
            <a:noFill/>
          </a:ln>
          <a:effectLst>
            <a:outerShdw dist="35921" dir="2699999" algn="ctr" rotWithShape="0">
              <a:schemeClr val="hlink"/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900559" name="文本框 1900558"/>
          <p:cNvSpPr txBox="1"/>
          <p:nvPr/>
        </p:nvSpPr>
        <p:spPr>
          <a:xfrm>
            <a:off x="2630488" y="1771650"/>
            <a:ext cx="1212850" cy="182563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 anchor="ctr" anchorCtr="0">
            <a:spAutoFit/>
          </a:bodyPr>
          <a:p>
            <a:pPr eaLnBrk="0" hangingPunct="0"/>
            <a:r>
              <a:rPr lang="en-US" altLang="zh-CN" sz="1200">
                <a:solidFill>
                  <a:srgbClr val="000000"/>
                </a:solidFill>
                <a:latin typeface="Arial" panose="020B0604020202020204" pitchFamily="34" charset="0"/>
              </a:rPr>
              <a:t>…</a:t>
            </a:r>
            <a:endParaRPr lang="en-US" altLang="zh-CN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900560" name="矩形 1900559"/>
          <p:cNvSpPr/>
          <p:nvPr/>
        </p:nvSpPr>
        <p:spPr>
          <a:xfrm>
            <a:off x="4038600" y="1638300"/>
            <a:ext cx="1323975" cy="449263"/>
          </a:xfrm>
          <a:prstGeom prst="rect">
            <a:avLst/>
          </a:prstGeom>
          <a:solidFill>
            <a:schemeClr val="folHlink"/>
          </a:solidFill>
          <a:ln w="6350">
            <a:noFill/>
          </a:ln>
          <a:effectLst>
            <a:outerShdw dist="35921" dir="2699999" algn="ctr" rotWithShape="0">
              <a:schemeClr val="hlink"/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900561" name="文本框 1900560"/>
          <p:cNvSpPr txBox="1"/>
          <p:nvPr/>
        </p:nvSpPr>
        <p:spPr>
          <a:xfrm>
            <a:off x="4094163" y="1771650"/>
            <a:ext cx="1212850" cy="182563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 anchor="ctr" anchorCtr="0">
            <a:spAutoFit/>
          </a:bodyPr>
          <a:p>
            <a:pPr eaLnBrk="0" hangingPunct="0"/>
            <a:r>
              <a:rPr lang="en-US" altLang="zh-CN" sz="1200">
                <a:solidFill>
                  <a:srgbClr val="000000"/>
                </a:solidFill>
                <a:latin typeface="Arial" panose="020B0604020202020204" pitchFamily="34" charset="0"/>
              </a:rPr>
              <a:t>…</a:t>
            </a:r>
            <a:endParaRPr lang="en-US" altLang="zh-CN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900562" name="矩形 1900561"/>
          <p:cNvSpPr/>
          <p:nvPr/>
        </p:nvSpPr>
        <p:spPr>
          <a:xfrm>
            <a:off x="5502275" y="1638300"/>
            <a:ext cx="1323975" cy="449263"/>
          </a:xfrm>
          <a:prstGeom prst="rect">
            <a:avLst/>
          </a:prstGeom>
          <a:solidFill>
            <a:schemeClr val="folHlink"/>
          </a:solidFill>
          <a:ln w="6350">
            <a:noFill/>
          </a:ln>
          <a:effectLst>
            <a:outerShdw dist="35921" dir="2699999" algn="ctr" rotWithShape="0">
              <a:schemeClr val="hlink"/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900563" name="文本框 1900562"/>
          <p:cNvSpPr txBox="1"/>
          <p:nvPr/>
        </p:nvSpPr>
        <p:spPr>
          <a:xfrm>
            <a:off x="5557838" y="1771650"/>
            <a:ext cx="1212850" cy="182563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 anchor="ctr" anchorCtr="0">
            <a:spAutoFit/>
          </a:bodyPr>
          <a:p>
            <a:pPr eaLnBrk="0" hangingPunct="0"/>
            <a:r>
              <a:rPr lang="en-US" altLang="zh-CN" sz="1200">
                <a:solidFill>
                  <a:srgbClr val="000000"/>
                </a:solidFill>
                <a:latin typeface="Arial" panose="020B0604020202020204" pitchFamily="34" charset="0"/>
              </a:rPr>
              <a:t>…</a:t>
            </a:r>
            <a:endParaRPr lang="en-US" altLang="zh-CN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900564" name="矩形 1900563"/>
          <p:cNvSpPr/>
          <p:nvPr/>
        </p:nvSpPr>
        <p:spPr>
          <a:xfrm>
            <a:off x="6967538" y="1638300"/>
            <a:ext cx="1323975" cy="449263"/>
          </a:xfrm>
          <a:prstGeom prst="rect">
            <a:avLst/>
          </a:prstGeom>
          <a:solidFill>
            <a:schemeClr val="folHlink"/>
          </a:solidFill>
          <a:ln w="6350">
            <a:noFill/>
          </a:ln>
          <a:effectLst>
            <a:outerShdw dist="35921" dir="2699999" algn="ctr" rotWithShape="0">
              <a:schemeClr val="hlink"/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900565" name="文本框 1900564"/>
          <p:cNvSpPr txBox="1"/>
          <p:nvPr/>
        </p:nvSpPr>
        <p:spPr>
          <a:xfrm>
            <a:off x="7023100" y="1771650"/>
            <a:ext cx="1212850" cy="182563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 anchor="ctr" anchorCtr="0">
            <a:spAutoFit/>
          </a:bodyPr>
          <a:p>
            <a:pPr eaLnBrk="0" hangingPunct="0"/>
            <a:r>
              <a:rPr lang="en-US" altLang="zh-CN" sz="1200">
                <a:solidFill>
                  <a:srgbClr val="000000"/>
                </a:solidFill>
                <a:latin typeface="Arial" panose="020B0604020202020204" pitchFamily="34" charset="0"/>
              </a:rPr>
              <a:t>…</a:t>
            </a:r>
            <a:endParaRPr lang="en-US" altLang="zh-CN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/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" name="日期占位符 2"/>
          <p:cNvSpPr/>
          <p:nvPr>
            <p:ph type="dt" sz="half" idx="10"/>
          </p:nvPr>
        </p:nvSpPr>
        <p:spPr/>
        <p:txBody>
          <a:bodyPr/>
          <a:p>
            <a:pPr lvl="0"/>
            <a:fld id="{BB962C8B-B14F-4D97-AF65-F5344CB8AC3E}" type="datetime2">
              <a:rPr lang="zh-CN" altLang="en-US" dirty="0"/>
            </a:fld>
            <a:endParaRPr lang="zh-CN" altLang="en-US" dirty="0"/>
          </a:p>
        </p:txBody>
      </p:sp>
      <p:sp>
        <p:nvSpPr>
          <p:cNvPr id="1901573" name="矩形 1901572"/>
          <p:cNvSpPr/>
          <p:nvPr/>
        </p:nvSpPr>
        <p:spPr>
          <a:xfrm>
            <a:off x="2435225" y="1773238"/>
            <a:ext cx="5953125" cy="3744912"/>
          </a:xfrm>
          <a:prstGeom prst="rect">
            <a:avLst/>
          </a:prstGeom>
          <a:solidFill>
            <a:schemeClr val="folHlink"/>
          </a:solidFill>
          <a:ln w="6350" cap="flat" cmpd="sng">
            <a:solidFill>
              <a:schemeClr val="hlink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01574" name="矩形 1901573"/>
          <p:cNvSpPr/>
          <p:nvPr/>
        </p:nvSpPr>
        <p:spPr>
          <a:xfrm>
            <a:off x="2679700" y="2036763"/>
            <a:ext cx="5464175" cy="3217862"/>
          </a:xfrm>
          <a:prstGeom prst="rect">
            <a:avLst/>
          </a:prstGeom>
          <a:solidFill>
            <a:schemeClr val="accent1"/>
          </a:solidFill>
          <a:ln w="6350" cap="flat" cmpd="sng">
            <a:solidFill>
              <a:schemeClr val="hlink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1901575" name="组合 1901574"/>
          <p:cNvGrpSpPr/>
          <p:nvPr/>
        </p:nvGrpSpPr>
        <p:grpSpPr>
          <a:xfrm>
            <a:off x="5222875" y="1830388"/>
            <a:ext cx="377825" cy="374650"/>
            <a:chOff x="1676" y="1018"/>
            <a:chExt cx="272" cy="248"/>
          </a:xfrm>
        </p:grpSpPr>
        <p:sp>
          <p:nvSpPr>
            <p:cNvPr id="1901576" name="任意多边形 1901575"/>
            <p:cNvSpPr/>
            <p:nvPr/>
          </p:nvSpPr>
          <p:spPr>
            <a:xfrm>
              <a:off x="1676" y="1018"/>
              <a:ext cx="272" cy="136"/>
            </a:xfrm>
            <a:custGeom>
              <a:avLst/>
              <a:gdLst>
                <a:gd name="txL" fmla="*/ 0 w 43198"/>
                <a:gd name="txT" fmla="*/ 0 h 21600"/>
                <a:gd name="txR" fmla="*/ 43198 w 43198"/>
                <a:gd name="txB" fmla="*/ 21600 h 21600"/>
              </a:gdLst>
              <a:ahLst/>
              <a:cxnLst>
                <a:cxn ang="180">
                  <a:pos x="0" y="21282"/>
                </a:cxn>
                <a:cxn ang="0">
                  <a:pos x="43198" y="21600"/>
                </a:cxn>
                <a:cxn ang="90">
                  <a:pos x="21598" y="21600"/>
                </a:cxn>
              </a:cxnLst>
              <a:rect l="txL" t="txT" r="txR" b="txB"/>
              <a:pathLst>
                <a:path w="43198" h="21600" fill="none">
                  <a:moveTo>
                    <a:pt x="0" y="21282"/>
                  </a:moveTo>
                  <a:arcTo wR="21600" hR="21600" stAng="-10749388" swAng="10749388"/>
                </a:path>
                <a:path w="43198" h="21600" stroke="0">
                  <a:moveTo>
                    <a:pt x="0" y="21282"/>
                  </a:moveTo>
                  <a:arcTo wR="21600" hR="21600" stAng="-10749388" swAng="10749388"/>
                  <a:lnTo>
                    <a:pt x="21598" y="21600"/>
                  </a:lnTo>
                  <a:close/>
                </a:path>
              </a:pathLst>
            </a:custGeom>
            <a:solidFill>
              <a:schemeClr val="accent1"/>
            </a:solidFill>
            <a:ln w="6350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01577" name="椭圆 1901576"/>
            <p:cNvSpPr/>
            <p:nvPr/>
          </p:nvSpPr>
          <p:spPr>
            <a:xfrm>
              <a:off x="1700" y="1042"/>
              <a:ext cx="224" cy="224"/>
            </a:xfrm>
            <a:prstGeom prst="ellipse">
              <a:avLst/>
            </a:prstGeom>
            <a:solidFill>
              <a:schemeClr val="accent1"/>
            </a:solidFill>
            <a:ln w="6350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1901578" name="组合 1901577"/>
          <p:cNvGrpSpPr/>
          <p:nvPr/>
        </p:nvGrpSpPr>
        <p:grpSpPr>
          <a:xfrm flipV="1">
            <a:off x="5222875" y="5083175"/>
            <a:ext cx="377825" cy="374650"/>
            <a:chOff x="1676" y="1018"/>
            <a:chExt cx="272" cy="248"/>
          </a:xfrm>
        </p:grpSpPr>
        <p:sp>
          <p:nvSpPr>
            <p:cNvPr id="1901579" name="任意多边形 1901578"/>
            <p:cNvSpPr/>
            <p:nvPr/>
          </p:nvSpPr>
          <p:spPr>
            <a:xfrm>
              <a:off x="1676" y="1018"/>
              <a:ext cx="272" cy="136"/>
            </a:xfrm>
            <a:custGeom>
              <a:avLst/>
              <a:gdLst>
                <a:gd name="txL" fmla="*/ 0 w 43198"/>
                <a:gd name="txT" fmla="*/ 0 h 21600"/>
                <a:gd name="txR" fmla="*/ 43198 w 43198"/>
                <a:gd name="txB" fmla="*/ 21600 h 21600"/>
              </a:gdLst>
              <a:ahLst/>
              <a:cxnLst>
                <a:cxn ang="180">
                  <a:pos x="0" y="21282"/>
                </a:cxn>
                <a:cxn ang="0">
                  <a:pos x="43198" y="21600"/>
                </a:cxn>
                <a:cxn ang="90">
                  <a:pos x="21598" y="21600"/>
                </a:cxn>
              </a:cxnLst>
              <a:rect l="txL" t="txT" r="txR" b="txB"/>
              <a:pathLst>
                <a:path w="43198" h="21600" fill="none">
                  <a:moveTo>
                    <a:pt x="0" y="21282"/>
                  </a:moveTo>
                  <a:arcTo wR="21600" hR="21600" stAng="-10749388" swAng="10749388"/>
                </a:path>
                <a:path w="43198" h="21600" stroke="0">
                  <a:moveTo>
                    <a:pt x="0" y="21282"/>
                  </a:moveTo>
                  <a:arcTo wR="21600" hR="21600" stAng="-10749388" swAng="10749388"/>
                  <a:lnTo>
                    <a:pt x="21598" y="21600"/>
                  </a:lnTo>
                  <a:close/>
                </a:path>
              </a:pathLst>
            </a:custGeom>
            <a:solidFill>
              <a:schemeClr val="accent1"/>
            </a:solidFill>
            <a:ln w="6350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01580" name="椭圆 1901579"/>
            <p:cNvSpPr/>
            <p:nvPr/>
          </p:nvSpPr>
          <p:spPr>
            <a:xfrm>
              <a:off x="1700" y="1042"/>
              <a:ext cx="224" cy="224"/>
            </a:xfrm>
            <a:prstGeom prst="ellipse">
              <a:avLst/>
            </a:prstGeom>
            <a:solidFill>
              <a:schemeClr val="accent1"/>
            </a:solidFill>
            <a:ln w="6350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1901581" name="组合 1901580"/>
          <p:cNvGrpSpPr/>
          <p:nvPr/>
        </p:nvGrpSpPr>
        <p:grpSpPr>
          <a:xfrm>
            <a:off x="2492375" y="1830388"/>
            <a:ext cx="377825" cy="411162"/>
            <a:chOff x="1233" y="1018"/>
            <a:chExt cx="272" cy="272"/>
          </a:xfrm>
        </p:grpSpPr>
        <p:sp>
          <p:nvSpPr>
            <p:cNvPr id="1901582" name="任意多边形 1901581"/>
            <p:cNvSpPr/>
            <p:nvPr/>
          </p:nvSpPr>
          <p:spPr>
            <a:xfrm>
              <a:off x="1233" y="1018"/>
              <a:ext cx="272" cy="272"/>
            </a:xfrm>
            <a:custGeom>
              <a:avLst/>
              <a:gdLst>
                <a:gd name="txL" fmla="*/ 0 w 43200"/>
                <a:gd name="txT" fmla="*/ 0 h 43198"/>
                <a:gd name="txR" fmla="*/ 43200 w 43200"/>
                <a:gd name="txB" fmla="*/ 43198 h 43198"/>
              </a:gdLst>
              <a:ahLst/>
              <a:cxnLst>
                <a:cxn ang="90">
                  <a:pos x="21304" y="43197"/>
                </a:cxn>
                <a:cxn ang="0">
                  <a:pos x="43200" y="21600"/>
                </a:cxn>
                <a:cxn ang="90">
                  <a:pos x="21600" y="21600"/>
                </a:cxn>
              </a:cxnLst>
              <a:rect l="txL" t="txT" r="txR" b="txB"/>
              <a:pathLst>
                <a:path w="43200" h="43198" fill="none">
                  <a:moveTo>
                    <a:pt x="21304" y="43197"/>
                  </a:moveTo>
                  <a:arcTo wR="21600" hR="21600" stAng="-16152887" swAng="16152887"/>
                </a:path>
                <a:path w="43200" h="43198" stroke="0">
                  <a:moveTo>
                    <a:pt x="21304" y="43197"/>
                  </a:moveTo>
                  <a:arcTo wR="21600" hR="21600" stAng="-16152887" swAng="16152887"/>
                  <a:lnTo>
                    <a:pt x="21600" y="21600"/>
                  </a:lnTo>
                  <a:close/>
                </a:path>
              </a:pathLst>
            </a:custGeom>
            <a:solidFill>
              <a:schemeClr val="accent1"/>
            </a:solidFill>
            <a:ln w="6350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01583" name="椭圆 1901582"/>
            <p:cNvSpPr/>
            <p:nvPr/>
          </p:nvSpPr>
          <p:spPr>
            <a:xfrm>
              <a:off x="1260" y="1042"/>
              <a:ext cx="224" cy="224"/>
            </a:xfrm>
            <a:prstGeom prst="ellipse">
              <a:avLst/>
            </a:prstGeom>
            <a:solidFill>
              <a:schemeClr val="accent1"/>
            </a:solidFill>
            <a:ln w="6350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1901584" name="组合 1901583"/>
          <p:cNvGrpSpPr/>
          <p:nvPr/>
        </p:nvGrpSpPr>
        <p:grpSpPr>
          <a:xfrm flipH="1">
            <a:off x="7950200" y="1830388"/>
            <a:ext cx="377825" cy="411162"/>
            <a:chOff x="1233" y="1018"/>
            <a:chExt cx="272" cy="272"/>
          </a:xfrm>
        </p:grpSpPr>
        <p:sp>
          <p:nvSpPr>
            <p:cNvPr id="1901585" name="任意多边形 1901584"/>
            <p:cNvSpPr/>
            <p:nvPr/>
          </p:nvSpPr>
          <p:spPr>
            <a:xfrm>
              <a:off x="1233" y="1018"/>
              <a:ext cx="272" cy="272"/>
            </a:xfrm>
            <a:custGeom>
              <a:avLst/>
              <a:gdLst>
                <a:gd name="txL" fmla="*/ 0 w 43200"/>
                <a:gd name="txT" fmla="*/ 0 h 43198"/>
                <a:gd name="txR" fmla="*/ 43200 w 43200"/>
                <a:gd name="txB" fmla="*/ 43198 h 43198"/>
              </a:gdLst>
              <a:ahLst/>
              <a:cxnLst>
                <a:cxn ang="90">
                  <a:pos x="21304" y="43197"/>
                </a:cxn>
                <a:cxn ang="0">
                  <a:pos x="43200" y="21600"/>
                </a:cxn>
                <a:cxn ang="90">
                  <a:pos x="21600" y="21600"/>
                </a:cxn>
              </a:cxnLst>
              <a:rect l="txL" t="txT" r="txR" b="txB"/>
              <a:pathLst>
                <a:path w="43200" h="43198" fill="none">
                  <a:moveTo>
                    <a:pt x="21304" y="43197"/>
                  </a:moveTo>
                  <a:arcTo wR="21600" hR="21600" stAng="-16152887" swAng="16152887"/>
                </a:path>
                <a:path w="43200" h="43198" stroke="0">
                  <a:moveTo>
                    <a:pt x="21304" y="43197"/>
                  </a:moveTo>
                  <a:arcTo wR="21600" hR="21600" stAng="-16152887" swAng="16152887"/>
                  <a:lnTo>
                    <a:pt x="21600" y="21600"/>
                  </a:lnTo>
                  <a:close/>
                </a:path>
              </a:pathLst>
            </a:custGeom>
            <a:solidFill>
              <a:schemeClr val="accent1"/>
            </a:solidFill>
            <a:ln w="6350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01586" name="椭圆 1901585"/>
            <p:cNvSpPr/>
            <p:nvPr/>
          </p:nvSpPr>
          <p:spPr>
            <a:xfrm>
              <a:off x="1260" y="1042"/>
              <a:ext cx="224" cy="224"/>
            </a:xfrm>
            <a:prstGeom prst="ellipse">
              <a:avLst/>
            </a:prstGeom>
            <a:solidFill>
              <a:schemeClr val="accent1"/>
            </a:solidFill>
            <a:ln w="6350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1901587" name="组合 1901586"/>
          <p:cNvGrpSpPr/>
          <p:nvPr/>
        </p:nvGrpSpPr>
        <p:grpSpPr>
          <a:xfrm flipV="1">
            <a:off x="2492375" y="5049838"/>
            <a:ext cx="377825" cy="411162"/>
            <a:chOff x="1233" y="1018"/>
            <a:chExt cx="272" cy="272"/>
          </a:xfrm>
        </p:grpSpPr>
        <p:sp>
          <p:nvSpPr>
            <p:cNvPr id="1901588" name="任意多边形 1901587"/>
            <p:cNvSpPr/>
            <p:nvPr/>
          </p:nvSpPr>
          <p:spPr>
            <a:xfrm>
              <a:off x="1233" y="1018"/>
              <a:ext cx="272" cy="272"/>
            </a:xfrm>
            <a:custGeom>
              <a:avLst/>
              <a:gdLst>
                <a:gd name="txL" fmla="*/ 0 w 43200"/>
                <a:gd name="txT" fmla="*/ 0 h 43198"/>
                <a:gd name="txR" fmla="*/ 43200 w 43200"/>
                <a:gd name="txB" fmla="*/ 43198 h 43198"/>
              </a:gdLst>
              <a:ahLst/>
              <a:cxnLst>
                <a:cxn ang="90">
                  <a:pos x="21304" y="43197"/>
                </a:cxn>
                <a:cxn ang="0">
                  <a:pos x="43200" y="21600"/>
                </a:cxn>
                <a:cxn ang="90">
                  <a:pos x="21600" y="21600"/>
                </a:cxn>
              </a:cxnLst>
              <a:rect l="txL" t="txT" r="txR" b="txB"/>
              <a:pathLst>
                <a:path w="43200" h="43198" fill="none">
                  <a:moveTo>
                    <a:pt x="21304" y="43197"/>
                  </a:moveTo>
                  <a:arcTo wR="21600" hR="21600" stAng="-16152887" swAng="16152887"/>
                </a:path>
                <a:path w="43200" h="43198" stroke="0">
                  <a:moveTo>
                    <a:pt x="21304" y="43197"/>
                  </a:moveTo>
                  <a:arcTo wR="21600" hR="21600" stAng="-16152887" swAng="16152887"/>
                  <a:lnTo>
                    <a:pt x="21600" y="21600"/>
                  </a:lnTo>
                  <a:close/>
                </a:path>
              </a:pathLst>
            </a:custGeom>
            <a:solidFill>
              <a:schemeClr val="accent1"/>
            </a:solidFill>
            <a:ln w="6350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01589" name="椭圆 1901588"/>
            <p:cNvSpPr/>
            <p:nvPr/>
          </p:nvSpPr>
          <p:spPr>
            <a:xfrm>
              <a:off x="1260" y="1042"/>
              <a:ext cx="224" cy="224"/>
            </a:xfrm>
            <a:prstGeom prst="ellipse">
              <a:avLst/>
            </a:prstGeom>
            <a:solidFill>
              <a:schemeClr val="accent1"/>
            </a:solidFill>
            <a:ln w="6350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1901590" name="组合 1901589"/>
          <p:cNvGrpSpPr/>
          <p:nvPr/>
        </p:nvGrpSpPr>
        <p:grpSpPr>
          <a:xfrm flipH="1" flipV="1">
            <a:off x="7950200" y="5049838"/>
            <a:ext cx="377825" cy="411162"/>
            <a:chOff x="1233" y="1018"/>
            <a:chExt cx="272" cy="272"/>
          </a:xfrm>
        </p:grpSpPr>
        <p:sp>
          <p:nvSpPr>
            <p:cNvPr id="1901591" name="任意多边形 1901590"/>
            <p:cNvSpPr/>
            <p:nvPr/>
          </p:nvSpPr>
          <p:spPr>
            <a:xfrm>
              <a:off x="1233" y="1018"/>
              <a:ext cx="272" cy="272"/>
            </a:xfrm>
            <a:custGeom>
              <a:avLst/>
              <a:gdLst>
                <a:gd name="txL" fmla="*/ 0 w 43200"/>
                <a:gd name="txT" fmla="*/ 0 h 43198"/>
                <a:gd name="txR" fmla="*/ 43200 w 43200"/>
                <a:gd name="txB" fmla="*/ 43198 h 43198"/>
              </a:gdLst>
              <a:ahLst/>
              <a:cxnLst>
                <a:cxn ang="90">
                  <a:pos x="21304" y="43197"/>
                </a:cxn>
                <a:cxn ang="0">
                  <a:pos x="43200" y="21600"/>
                </a:cxn>
                <a:cxn ang="90">
                  <a:pos x="21600" y="21600"/>
                </a:cxn>
              </a:cxnLst>
              <a:rect l="txL" t="txT" r="txR" b="txB"/>
              <a:pathLst>
                <a:path w="43200" h="43198" fill="none">
                  <a:moveTo>
                    <a:pt x="21304" y="43197"/>
                  </a:moveTo>
                  <a:arcTo wR="21600" hR="21600" stAng="-16152887" swAng="16152887"/>
                </a:path>
                <a:path w="43200" h="43198" stroke="0">
                  <a:moveTo>
                    <a:pt x="21304" y="43197"/>
                  </a:moveTo>
                  <a:arcTo wR="21600" hR="21600" stAng="-16152887" swAng="16152887"/>
                  <a:lnTo>
                    <a:pt x="21600" y="21600"/>
                  </a:lnTo>
                  <a:close/>
                </a:path>
              </a:pathLst>
            </a:custGeom>
            <a:solidFill>
              <a:schemeClr val="accent1"/>
            </a:solidFill>
            <a:ln w="6350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01592" name="椭圆 1901591"/>
            <p:cNvSpPr/>
            <p:nvPr/>
          </p:nvSpPr>
          <p:spPr>
            <a:xfrm>
              <a:off x="1260" y="1042"/>
              <a:ext cx="224" cy="224"/>
            </a:xfrm>
            <a:prstGeom prst="ellipse">
              <a:avLst/>
            </a:prstGeom>
            <a:solidFill>
              <a:schemeClr val="accent1"/>
            </a:solidFill>
            <a:ln w="6350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1901593" name="任意多边形 1901592"/>
          <p:cNvSpPr/>
          <p:nvPr/>
        </p:nvSpPr>
        <p:spPr>
          <a:xfrm>
            <a:off x="2871788" y="2036763"/>
            <a:ext cx="2351087" cy="120650"/>
          </a:xfrm>
          <a:custGeom>
            <a:avLst/>
            <a:gdLst>
              <a:gd name="txL" fmla="*/ 2309 w 21600"/>
              <a:gd name="txT" fmla="*/ 2309 h 21600"/>
              <a:gd name="txR" fmla="*/ 19290 w 21600"/>
              <a:gd name="txB" fmla="*/ 19290 h 21600"/>
            </a:gdLst>
            <a:ahLst/>
            <a:cxnLst>
              <a:cxn ang="0">
                <a:pos x="21090" y="10800"/>
              </a:cxn>
              <a:cxn ang="90">
                <a:pos x="10800" y="21600"/>
              </a:cxn>
              <a:cxn ang="180">
                <a:pos x="509" y="10800"/>
              </a:cxn>
              <a:cxn ang="270">
                <a:pos x="10800" y="0"/>
              </a:cxn>
            </a:cxnLst>
            <a:rect l="txL" t="txT" r="txR" b="txB"/>
            <a:pathLst>
              <a:path w="21600" h="21600">
                <a:moveTo>
                  <a:pt x="0" y="0"/>
                </a:moveTo>
                <a:lnTo>
                  <a:pt x="1019" y="21600"/>
                </a:lnTo>
                <a:lnTo>
                  <a:pt x="20581" y="21600"/>
                </a:lnTo>
                <a:lnTo>
                  <a:pt x="21600" y="0"/>
                </a:lnTo>
                <a:close/>
              </a:path>
            </a:pathLst>
          </a:custGeom>
          <a:noFill/>
          <a:ln w="6350" cap="flat" cmpd="sng">
            <a:solidFill>
              <a:schemeClr val="hlink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01594" name="任意多边形 1901593"/>
          <p:cNvSpPr/>
          <p:nvPr/>
        </p:nvSpPr>
        <p:spPr>
          <a:xfrm>
            <a:off x="5600700" y="2036763"/>
            <a:ext cx="2351088" cy="120650"/>
          </a:xfrm>
          <a:custGeom>
            <a:avLst/>
            <a:gdLst>
              <a:gd name="txL" fmla="*/ 2309 w 21600"/>
              <a:gd name="txT" fmla="*/ 2309 h 21600"/>
              <a:gd name="txR" fmla="*/ 19290 w 21600"/>
              <a:gd name="txB" fmla="*/ 19290 h 21600"/>
            </a:gdLst>
            <a:ahLst/>
            <a:cxnLst>
              <a:cxn ang="0">
                <a:pos x="21090" y="10800"/>
              </a:cxn>
              <a:cxn ang="90">
                <a:pos x="10800" y="21600"/>
              </a:cxn>
              <a:cxn ang="180">
                <a:pos x="509" y="10800"/>
              </a:cxn>
              <a:cxn ang="270">
                <a:pos x="10800" y="0"/>
              </a:cxn>
            </a:cxnLst>
            <a:rect l="txL" t="txT" r="txR" b="txB"/>
            <a:pathLst>
              <a:path w="21600" h="21600">
                <a:moveTo>
                  <a:pt x="0" y="0"/>
                </a:moveTo>
                <a:lnTo>
                  <a:pt x="1019" y="21600"/>
                </a:lnTo>
                <a:lnTo>
                  <a:pt x="20581" y="21600"/>
                </a:lnTo>
                <a:lnTo>
                  <a:pt x="21600" y="0"/>
                </a:lnTo>
                <a:close/>
              </a:path>
            </a:pathLst>
          </a:custGeom>
          <a:noFill/>
          <a:ln w="6350" cap="flat" cmpd="sng">
            <a:solidFill>
              <a:schemeClr val="hlink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01595" name="任意多边形 1901594"/>
          <p:cNvSpPr/>
          <p:nvPr/>
        </p:nvSpPr>
        <p:spPr>
          <a:xfrm flipV="1">
            <a:off x="2871788" y="5133975"/>
            <a:ext cx="2351087" cy="120650"/>
          </a:xfrm>
          <a:custGeom>
            <a:avLst/>
            <a:gdLst>
              <a:gd name="txL" fmla="*/ 2309 w 21600"/>
              <a:gd name="txT" fmla="*/ 2309 h 21600"/>
              <a:gd name="txR" fmla="*/ 19290 w 21600"/>
              <a:gd name="txB" fmla="*/ 19290 h 21600"/>
            </a:gdLst>
            <a:ahLst/>
            <a:cxnLst>
              <a:cxn ang="0">
                <a:pos x="21090" y="10800"/>
              </a:cxn>
              <a:cxn ang="90">
                <a:pos x="10800" y="21600"/>
              </a:cxn>
              <a:cxn ang="180">
                <a:pos x="509" y="10800"/>
              </a:cxn>
              <a:cxn ang="270">
                <a:pos x="10800" y="0"/>
              </a:cxn>
            </a:cxnLst>
            <a:rect l="txL" t="txT" r="txR" b="txB"/>
            <a:pathLst>
              <a:path w="21600" h="21600">
                <a:moveTo>
                  <a:pt x="0" y="0"/>
                </a:moveTo>
                <a:lnTo>
                  <a:pt x="1019" y="21600"/>
                </a:lnTo>
                <a:lnTo>
                  <a:pt x="20581" y="21600"/>
                </a:lnTo>
                <a:lnTo>
                  <a:pt x="21600" y="0"/>
                </a:lnTo>
                <a:close/>
              </a:path>
            </a:pathLst>
          </a:custGeom>
          <a:noFill/>
          <a:ln w="6350" cap="flat" cmpd="sng">
            <a:solidFill>
              <a:schemeClr val="hlink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01596" name="任意多边形 1901595"/>
          <p:cNvSpPr/>
          <p:nvPr/>
        </p:nvSpPr>
        <p:spPr>
          <a:xfrm flipV="1">
            <a:off x="5600700" y="5133975"/>
            <a:ext cx="2351088" cy="120650"/>
          </a:xfrm>
          <a:custGeom>
            <a:avLst/>
            <a:gdLst>
              <a:gd name="txL" fmla="*/ 2309 w 21600"/>
              <a:gd name="txT" fmla="*/ 2309 h 21600"/>
              <a:gd name="txR" fmla="*/ 19290 w 21600"/>
              <a:gd name="txB" fmla="*/ 19290 h 21600"/>
            </a:gdLst>
            <a:ahLst/>
            <a:cxnLst>
              <a:cxn ang="0">
                <a:pos x="21090" y="10800"/>
              </a:cxn>
              <a:cxn ang="90">
                <a:pos x="10800" y="21600"/>
              </a:cxn>
              <a:cxn ang="180">
                <a:pos x="509" y="10800"/>
              </a:cxn>
              <a:cxn ang="270">
                <a:pos x="10800" y="0"/>
              </a:cxn>
            </a:cxnLst>
            <a:rect l="txL" t="txT" r="txR" b="txB"/>
            <a:pathLst>
              <a:path w="21600" h="21600">
                <a:moveTo>
                  <a:pt x="0" y="0"/>
                </a:moveTo>
                <a:lnTo>
                  <a:pt x="1019" y="21600"/>
                </a:lnTo>
                <a:lnTo>
                  <a:pt x="20581" y="21600"/>
                </a:lnTo>
                <a:lnTo>
                  <a:pt x="21600" y="0"/>
                </a:lnTo>
                <a:close/>
              </a:path>
            </a:pathLst>
          </a:custGeom>
          <a:noFill/>
          <a:ln w="6350" cap="flat" cmpd="sng">
            <a:solidFill>
              <a:schemeClr val="hlink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01597" name="任意多边形 1901596"/>
          <p:cNvSpPr/>
          <p:nvPr/>
        </p:nvSpPr>
        <p:spPr>
          <a:xfrm rot="-5400000">
            <a:off x="1330325" y="3590925"/>
            <a:ext cx="2806700" cy="111125"/>
          </a:xfrm>
          <a:custGeom>
            <a:avLst/>
            <a:gdLst>
              <a:gd name="txL" fmla="*/ 2229 w 21600"/>
              <a:gd name="txT" fmla="*/ 2229 h 21600"/>
              <a:gd name="txR" fmla="*/ 19370 w 21600"/>
              <a:gd name="txB" fmla="*/ 19370 h 21600"/>
            </a:gdLst>
            <a:ahLst/>
            <a:cxnLst>
              <a:cxn ang="0">
                <a:pos x="21170" y="10800"/>
              </a:cxn>
              <a:cxn ang="90">
                <a:pos x="10800" y="21600"/>
              </a:cxn>
              <a:cxn ang="180">
                <a:pos x="429" y="10800"/>
              </a:cxn>
              <a:cxn ang="270">
                <a:pos x="10800" y="0"/>
              </a:cxn>
            </a:cxnLst>
            <a:rect l="txL" t="txT" r="txR" b="txB"/>
            <a:pathLst>
              <a:path w="21600" h="21600">
                <a:moveTo>
                  <a:pt x="0" y="0"/>
                </a:moveTo>
                <a:lnTo>
                  <a:pt x="859" y="21600"/>
                </a:lnTo>
                <a:lnTo>
                  <a:pt x="20741" y="21600"/>
                </a:lnTo>
                <a:lnTo>
                  <a:pt x="21600" y="0"/>
                </a:lnTo>
                <a:close/>
              </a:path>
            </a:pathLst>
          </a:custGeom>
          <a:noFill/>
          <a:ln w="6350" cap="flat" cmpd="sng">
            <a:solidFill>
              <a:schemeClr val="hlink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01598" name="任意多边形 1901597"/>
          <p:cNvSpPr/>
          <p:nvPr/>
        </p:nvSpPr>
        <p:spPr>
          <a:xfrm rot="-5400000" flipH="1" flipV="1">
            <a:off x="6686550" y="3590925"/>
            <a:ext cx="2806700" cy="111125"/>
          </a:xfrm>
          <a:custGeom>
            <a:avLst/>
            <a:gdLst>
              <a:gd name="txL" fmla="*/ 2229 w 21600"/>
              <a:gd name="txT" fmla="*/ 2229 h 21600"/>
              <a:gd name="txR" fmla="*/ 19370 w 21600"/>
              <a:gd name="txB" fmla="*/ 19370 h 21600"/>
            </a:gdLst>
            <a:ahLst/>
            <a:cxnLst>
              <a:cxn ang="0">
                <a:pos x="21170" y="10800"/>
              </a:cxn>
              <a:cxn ang="90">
                <a:pos x="10800" y="21600"/>
              </a:cxn>
              <a:cxn ang="180">
                <a:pos x="429" y="10800"/>
              </a:cxn>
              <a:cxn ang="270">
                <a:pos x="10800" y="0"/>
              </a:cxn>
            </a:cxnLst>
            <a:rect l="txL" t="txT" r="txR" b="txB"/>
            <a:pathLst>
              <a:path w="21600" h="21600">
                <a:moveTo>
                  <a:pt x="0" y="0"/>
                </a:moveTo>
                <a:lnTo>
                  <a:pt x="859" y="21600"/>
                </a:lnTo>
                <a:lnTo>
                  <a:pt x="20741" y="21600"/>
                </a:lnTo>
                <a:lnTo>
                  <a:pt x="21600" y="0"/>
                </a:lnTo>
                <a:close/>
              </a:path>
            </a:pathLst>
          </a:custGeom>
          <a:noFill/>
          <a:ln w="6350" cap="flat" cmpd="sng">
            <a:solidFill>
              <a:schemeClr val="hlink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01570" name="标题 1901569"/>
          <p:cNvSpPr>
            <a:spLocks noGrp="1"/>
          </p:cNvSpPr>
          <p:nvPr>
            <p:ph type="title"/>
          </p:nvPr>
        </p:nvSpPr>
        <p:spPr>
          <a:ln/>
        </p:spPr>
        <p:txBody>
          <a:bodyPr anchor="b" anchorCtr="0"/>
          <a:p>
            <a:endParaRPr dirty="0"/>
          </a:p>
        </p:txBody>
      </p:sp>
      <p:sp>
        <p:nvSpPr>
          <p:cNvPr id="1901599" name="椭圆 1901598"/>
          <p:cNvSpPr/>
          <p:nvPr/>
        </p:nvSpPr>
        <p:spPr>
          <a:xfrm>
            <a:off x="4040188" y="3500438"/>
            <a:ext cx="266700" cy="290512"/>
          </a:xfrm>
          <a:prstGeom prst="ellipse">
            <a:avLst/>
          </a:prstGeom>
          <a:solidFill>
            <a:schemeClr val="bg1"/>
          </a:solidFill>
          <a:ln w="63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1901600" name="组合 1901599"/>
          <p:cNvGrpSpPr/>
          <p:nvPr/>
        </p:nvGrpSpPr>
        <p:grpSpPr>
          <a:xfrm>
            <a:off x="477838" y="2593975"/>
            <a:ext cx="3506787" cy="2365375"/>
            <a:chOff x="705" y="1808"/>
            <a:chExt cx="2521" cy="1566"/>
          </a:xfrm>
        </p:grpSpPr>
        <p:grpSp>
          <p:nvGrpSpPr>
            <p:cNvPr id="1901601" name="组合 1901600"/>
            <p:cNvGrpSpPr/>
            <p:nvPr/>
          </p:nvGrpSpPr>
          <p:grpSpPr>
            <a:xfrm rot="-7797290" flipV="1">
              <a:off x="986" y="1810"/>
              <a:ext cx="1496" cy="1632"/>
              <a:chOff x="3596" y="800"/>
              <a:chExt cx="1496" cy="1632"/>
            </a:xfrm>
          </p:grpSpPr>
          <p:sp>
            <p:nvSpPr>
              <p:cNvPr id="1901602" name="任意多边形 1901601"/>
              <p:cNvSpPr/>
              <p:nvPr/>
            </p:nvSpPr>
            <p:spPr>
              <a:xfrm>
                <a:off x="3604" y="800"/>
                <a:ext cx="1480" cy="1632"/>
              </a:xfrm>
              <a:custGeom>
                <a:avLst/>
                <a:gdLst/>
                <a:ahLst/>
                <a:cxnLst/>
                <a:pathLst>
                  <a:path w="1480" h="1632">
                    <a:moveTo>
                      <a:pt x="0" y="56"/>
                    </a:moveTo>
                    <a:lnTo>
                      <a:pt x="0" y="40"/>
                    </a:lnTo>
                    <a:lnTo>
                      <a:pt x="0" y="32"/>
                    </a:lnTo>
                    <a:lnTo>
                      <a:pt x="0" y="16"/>
                    </a:lnTo>
                    <a:lnTo>
                      <a:pt x="8" y="8"/>
                    </a:lnTo>
                    <a:lnTo>
                      <a:pt x="32" y="0"/>
                    </a:lnTo>
                    <a:lnTo>
                      <a:pt x="56" y="0"/>
                    </a:lnTo>
                    <a:lnTo>
                      <a:pt x="88" y="0"/>
                    </a:lnTo>
                    <a:lnTo>
                      <a:pt x="112" y="8"/>
                    </a:lnTo>
                    <a:lnTo>
                      <a:pt x="112" y="24"/>
                    </a:lnTo>
                    <a:lnTo>
                      <a:pt x="120" y="48"/>
                    </a:lnTo>
                    <a:lnTo>
                      <a:pt x="120" y="72"/>
                    </a:lnTo>
                    <a:lnTo>
                      <a:pt x="120" y="88"/>
                    </a:lnTo>
                    <a:lnTo>
                      <a:pt x="136" y="112"/>
                    </a:lnTo>
                    <a:lnTo>
                      <a:pt x="160" y="128"/>
                    </a:lnTo>
                    <a:lnTo>
                      <a:pt x="184" y="136"/>
                    </a:lnTo>
                    <a:lnTo>
                      <a:pt x="200" y="168"/>
                    </a:lnTo>
                    <a:lnTo>
                      <a:pt x="200" y="192"/>
                    </a:lnTo>
                    <a:lnTo>
                      <a:pt x="208" y="224"/>
                    </a:lnTo>
                    <a:lnTo>
                      <a:pt x="216" y="256"/>
                    </a:lnTo>
                    <a:lnTo>
                      <a:pt x="216" y="296"/>
                    </a:lnTo>
                    <a:lnTo>
                      <a:pt x="224" y="328"/>
                    </a:lnTo>
                    <a:lnTo>
                      <a:pt x="232" y="368"/>
                    </a:lnTo>
                    <a:lnTo>
                      <a:pt x="240" y="400"/>
                    </a:lnTo>
                    <a:lnTo>
                      <a:pt x="248" y="432"/>
                    </a:lnTo>
                    <a:lnTo>
                      <a:pt x="272" y="464"/>
                    </a:lnTo>
                    <a:lnTo>
                      <a:pt x="296" y="472"/>
                    </a:lnTo>
                    <a:lnTo>
                      <a:pt x="320" y="488"/>
                    </a:lnTo>
                    <a:lnTo>
                      <a:pt x="336" y="496"/>
                    </a:lnTo>
                    <a:lnTo>
                      <a:pt x="344" y="520"/>
                    </a:lnTo>
                    <a:lnTo>
                      <a:pt x="352" y="536"/>
                    </a:lnTo>
                    <a:lnTo>
                      <a:pt x="368" y="560"/>
                    </a:lnTo>
                    <a:lnTo>
                      <a:pt x="384" y="576"/>
                    </a:lnTo>
                    <a:lnTo>
                      <a:pt x="384" y="560"/>
                    </a:lnTo>
                    <a:lnTo>
                      <a:pt x="376" y="536"/>
                    </a:lnTo>
                    <a:lnTo>
                      <a:pt x="360" y="520"/>
                    </a:lnTo>
                    <a:lnTo>
                      <a:pt x="360" y="496"/>
                    </a:lnTo>
                    <a:lnTo>
                      <a:pt x="328" y="480"/>
                    </a:lnTo>
                    <a:lnTo>
                      <a:pt x="304" y="448"/>
                    </a:lnTo>
                    <a:lnTo>
                      <a:pt x="288" y="416"/>
                    </a:lnTo>
                    <a:lnTo>
                      <a:pt x="272" y="376"/>
                    </a:lnTo>
                    <a:lnTo>
                      <a:pt x="264" y="336"/>
                    </a:lnTo>
                    <a:lnTo>
                      <a:pt x="264" y="296"/>
                    </a:lnTo>
                    <a:lnTo>
                      <a:pt x="272" y="264"/>
                    </a:lnTo>
                    <a:lnTo>
                      <a:pt x="280" y="224"/>
                    </a:lnTo>
                    <a:lnTo>
                      <a:pt x="328" y="152"/>
                    </a:lnTo>
                    <a:lnTo>
                      <a:pt x="400" y="128"/>
                    </a:lnTo>
                    <a:lnTo>
                      <a:pt x="488" y="128"/>
                    </a:lnTo>
                    <a:lnTo>
                      <a:pt x="568" y="168"/>
                    </a:lnTo>
                    <a:lnTo>
                      <a:pt x="640" y="224"/>
                    </a:lnTo>
                    <a:lnTo>
                      <a:pt x="688" y="312"/>
                    </a:lnTo>
                    <a:lnTo>
                      <a:pt x="704" y="408"/>
                    </a:lnTo>
                    <a:lnTo>
                      <a:pt x="680" y="504"/>
                    </a:lnTo>
                    <a:lnTo>
                      <a:pt x="672" y="528"/>
                    </a:lnTo>
                    <a:lnTo>
                      <a:pt x="664" y="544"/>
                    </a:lnTo>
                    <a:lnTo>
                      <a:pt x="640" y="560"/>
                    </a:lnTo>
                    <a:lnTo>
                      <a:pt x="632" y="576"/>
                    </a:lnTo>
                    <a:lnTo>
                      <a:pt x="696" y="656"/>
                    </a:lnTo>
                    <a:lnTo>
                      <a:pt x="744" y="648"/>
                    </a:lnTo>
                    <a:lnTo>
                      <a:pt x="784" y="648"/>
                    </a:lnTo>
                    <a:lnTo>
                      <a:pt x="816" y="648"/>
                    </a:lnTo>
                    <a:lnTo>
                      <a:pt x="840" y="648"/>
                    </a:lnTo>
                    <a:lnTo>
                      <a:pt x="904" y="632"/>
                    </a:lnTo>
                    <a:lnTo>
                      <a:pt x="968" y="640"/>
                    </a:lnTo>
                    <a:lnTo>
                      <a:pt x="1024" y="656"/>
                    </a:lnTo>
                    <a:lnTo>
                      <a:pt x="1064" y="672"/>
                    </a:lnTo>
                    <a:lnTo>
                      <a:pt x="1080" y="672"/>
                    </a:lnTo>
                    <a:lnTo>
                      <a:pt x="1096" y="680"/>
                    </a:lnTo>
                    <a:lnTo>
                      <a:pt x="1120" y="696"/>
                    </a:lnTo>
                    <a:lnTo>
                      <a:pt x="1128" y="704"/>
                    </a:lnTo>
                    <a:lnTo>
                      <a:pt x="1168" y="704"/>
                    </a:lnTo>
                    <a:lnTo>
                      <a:pt x="1224" y="712"/>
                    </a:lnTo>
                    <a:lnTo>
                      <a:pt x="1280" y="728"/>
                    </a:lnTo>
                    <a:lnTo>
                      <a:pt x="1312" y="752"/>
                    </a:lnTo>
                    <a:lnTo>
                      <a:pt x="1344" y="752"/>
                    </a:lnTo>
                    <a:lnTo>
                      <a:pt x="1368" y="768"/>
                    </a:lnTo>
                    <a:lnTo>
                      <a:pt x="1392" y="784"/>
                    </a:lnTo>
                    <a:lnTo>
                      <a:pt x="1424" y="784"/>
                    </a:lnTo>
                    <a:lnTo>
                      <a:pt x="1448" y="800"/>
                    </a:lnTo>
                    <a:lnTo>
                      <a:pt x="1464" y="824"/>
                    </a:lnTo>
                    <a:lnTo>
                      <a:pt x="1472" y="856"/>
                    </a:lnTo>
                    <a:lnTo>
                      <a:pt x="1480" y="896"/>
                    </a:lnTo>
                    <a:lnTo>
                      <a:pt x="1480" y="944"/>
                    </a:lnTo>
                    <a:lnTo>
                      <a:pt x="1464" y="976"/>
                    </a:lnTo>
                    <a:lnTo>
                      <a:pt x="1448" y="1000"/>
                    </a:lnTo>
                    <a:lnTo>
                      <a:pt x="1440" y="1048"/>
                    </a:lnTo>
                    <a:lnTo>
                      <a:pt x="1440" y="1072"/>
                    </a:lnTo>
                    <a:lnTo>
                      <a:pt x="1424" y="1104"/>
                    </a:lnTo>
                    <a:lnTo>
                      <a:pt x="1416" y="1128"/>
                    </a:lnTo>
                    <a:lnTo>
                      <a:pt x="1408" y="1152"/>
                    </a:lnTo>
                    <a:lnTo>
                      <a:pt x="1392" y="1176"/>
                    </a:lnTo>
                    <a:lnTo>
                      <a:pt x="1376" y="1192"/>
                    </a:lnTo>
                    <a:lnTo>
                      <a:pt x="1352" y="1208"/>
                    </a:lnTo>
                    <a:lnTo>
                      <a:pt x="1328" y="1224"/>
                    </a:lnTo>
                    <a:lnTo>
                      <a:pt x="1280" y="1224"/>
                    </a:lnTo>
                    <a:lnTo>
                      <a:pt x="1240" y="1200"/>
                    </a:lnTo>
                    <a:lnTo>
                      <a:pt x="1208" y="1160"/>
                    </a:lnTo>
                    <a:lnTo>
                      <a:pt x="1192" y="1128"/>
                    </a:lnTo>
                    <a:lnTo>
                      <a:pt x="1184" y="1088"/>
                    </a:lnTo>
                    <a:lnTo>
                      <a:pt x="1168" y="1064"/>
                    </a:lnTo>
                    <a:lnTo>
                      <a:pt x="1152" y="1048"/>
                    </a:lnTo>
                    <a:lnTo>
                      <a:pt x="1128" y="1016"/>
                    </a:lnTo>
                    <a:lnTo>
                      <a:pt x="1120" y="1008"/>
                    </a:lnTo>
                    <a:lnTo>
                      <a:pt x="1104" y="1000"/>
                    </a:lnTo>
                    <a:lnTo>
                      <a:pt x="1096" y="992"/>
                    </a:lnTo>
                    <a:lnTo>
                      <a:pt x="1088" y="992"/>
                    </a:lnTo>
                    <a:lnTo>
                      <a:pt x="1064" y="1016"/>
                    </a:lnTo>
                    <a:lnTo>
                      <a:pt x="1064" y="1072"/>
                    </a:lnTo>
                    <a:lnTo>
                      <a:pt x="1064" y="1136"/>
                    </a:lnTo>
                    <a:lnTo>
                      <a:pt x="1072" y="1176"/>
                    </a:lnTo>
                    <a:lnTo>
                      <a:pt x="1080" y="1208"/>
                    </a:lnTo>
                    <a:lnTo>
                      <a:pt x="1072" y="1232"/>
                    </a:lnTo>
                    <a:lnTo>
                      <a:pt x="1072" y="1264"/>
                    </a:lnTo>
                    <a:lnTo>
                      <a:pt x="1072" y="1288"/>
                    </a:lnTo>
                    <a:lnTo>
                      <a:pt x="1080" y="1304"/>
                    </a:lnTo>
                    <a:lnTo>
                      <a:pt x="1080" y="1328"/>
                    </a:lnTo>
                    <a:lnTo>
                      <a:pt x="1080" y="1352"/>
                    </a:lnTo>
                    <a:lnTo>
                      <a:pt x="1080" y="1384"/>
                    </a:lnTo>
                    <a:lnTo>
                      <a:pt x="1032" y="1416"/>
                    </a:lnTo>
                    <a:lnTo>
                      <a:pt x="984" y="1456"/>
                    </a:lnTo>
                    <a:lnTo>
                      <a:pt x="936" y="1488"/>
                    </a:lnTo>
                    <a:lnTo>
                      <a:pt x="896" y="1528"/>
                    </a:lnTo>
                    <a:lnTo>
                      <a:pt x="856" y="1560"/>
                    </a:lnTo>
                    <a:lnTo>
                      <a:pt x="808" y="1592"/>
                    </a:lnTo>
                    <a:lnTo>
                      <a:pt x="760" y="1616"/>
                    </a:lnTo>
                    <a:lnTo>
                      <a:pt x="704" y="1632"/>
                    </a:lnTo>
                    <a:lnTo>
                      <a:pt x="648" y="1624"/>
                    </a:lnTo>
                    <a:lnTo>
                      <a:pt x="600" y="1608"/>
                    </a:lnTo>
                    <a:lnTo>
                      <a:pt x="552" y="1592"/>
                    </a:lnTo>
                    <a:lnTo>
                      <a:pt x="496" y="1584"/>
                    </a:lnTo>
                    <a:lnTo>
                      <a:pt x="488" y="1544"/>
                    </a:lnTo>
                    <a:lnTo>
                      <a:pt x="480" y="1512"/>
                    </a:lnTo>
                    <a:lnTo>
                      <a:pt x="472" y="1488"/>
                    </a:lnTo>
                    <a:lnTo>
                      <a:pt x="448" y="1464"/>
                    </a:lnTo>
                    <a:lnTo>
                      <a:pt x="424" y="1456"/>
                    </a:lnTo>
                    <a:lnTo>
                      <a:pt x="400" y="1432"/>
                    </a:lnTo>
                    <a:lnTo>
                      <a:pt x="384" y="1408"/>
                    </a:lnTo>
                    <a:lnTo>
                      <a:pt x="376" y="1384"/>
                    </a:lnTo>
                    <a:lnTo>
                      <a:pt x="368" y="1352"/>
                    </a:lnTo>
                    <a:lnTo>
                      <a:pt x="368" y="1328"/>
                    </a:lnTo>
                    <a:lnTo>
                      <a:pt x="368" y="1296"/>
                    </a:lnTo>
                    <a:lnTo>
                      <a:pt x="368" y="1264"/>
                    </a:lnTo>
                    <a:lnTo>
                      <a:pt x="328" y="1168"/>
                    </a:lnTo>
                    <a:lnTo>
                      <a:pt x="288" y="1128"/>
                    </a:lnTo>
                    <a:lnTo>
                      <a:pt x="240" y="1096"/>
                    </a:lnTo>
                    <a:lnTo>
                      <a:pt x="216" y="1040"/>
                    </a:lnTo>
                    <a:lnTo>
                      <a:pt x="208" y="1032"/>
                    </a:lnTo>
                    <a:lnTo>
                      <a:pt x="192" y="1008"/>
                    </a:lnTo>
                    <a:lnTo>
                      <a:pt x="176" y="984"/>
                    </a:lnTo>
                    <a:lnTo>
                      <a:pt x="176" y="952"/>
                    </a:lnTo>
                    <a:lnTo>
                      <a:pt x="168" y="904"/>
                    </a:lnTo>
                    <a:lnTo>
                      <a:pt x="152" y="864"/>
                    </a:lnTo>
                    <a:lnTo>
                      <a:pt x="136" y="816"/>
                    </a:lnTo>
                    <a:lnTo>
                      <a:pt x="128" y="776"/>
                    </a:lnTo>
                    <a:lnTo>
                      <a:pt x="120" y="768"/>
                    </a:lnTo>
                    <a:lnTo>
                      <a:pt x="120" y="768"/>
                    </a:lnTo>
                    <a:lnTo>
                      <a:pt x="112" y="760"/>
                    </a:lnTo>
                    <a:lnTo>
                      <a:pt x="104" y="760"/>
                    </a:lnTo>
                    <a:lnTo>
                      <a:pt x="72" y="688"/>
                    </a:lnTo>
                    <a:lnTo>
                      <a:pt x="48" y="616"/>
                    </a:lnTo>
                    <a:lnTo>
                      <a:pt x="32" y="536"/>
                    </a:lnTo>
                    <a:lnTo>
                      <a:pt x="32" y="464"/>
                    </a:lnTo>
                    <a:lnTo>
                      <a:pt x="32" y="384"/>
                    </a:lnTo>
                    <a:lnTo>
                      <a:pt x="24" y="304"/>
                    </a:lnTo>
                    <a:lnTo>
                      <a:pt x="24" y="240"/>
                    </a:lnTo>
                    <a:lnTo>
                      <a:pt x="8" y="184"/>
                    </a:lnTo>
                    <a:lnTo>
                      <a:pt x="8" y="144"/>
                    </a:lnTo>
                    <a:lnTo>
                      <a:pt x="0" y="112"/>
                    </a:lnTo>
                    <a:lnTo>
                      <a:pt x="0" y="80"/>
                    </a:lnTo>
                    <a:lnTo>
                      <a:pt x="0" y="56"/>
                    </a:lnTo>
                    <a:close/>
                  </a:path>
                </a:pathLst>
              </a:custGeom>
              <a:solidFill>
                <a:srgbClr val="80008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603" name="任意多边形 1901602"/>
              <p:cNvSpPr/>
              <p:nvPr/>
            </p:nvSpPr>
            <p:spPr>
              <a:xfrm>
                <a:off x="3596" y="808"/>
                <a:ext cx="16" cy="48"/>
              </a:xfrm>
              <a:custGeom>
                <a:avLst/>
                <a:gdLst/>
                <a:ahLst/>
                <a:cxnLst/>
                <a:pathLst>
                  <a:path w="16" h="48">
                    <a:moveTo>
                      <a:pt x="16" y="0"/>
                    </a:moveTo>
                    <a:lnTo>
                      <a:pt x="16" y="0"/>
                    </a:lnTo>
                    <a:lnTo>
                      <a:pt x="8" y="8"/>
                    </a:lnTo>
                    <a:lnTo>
                      <a:pt x="0" y="24"/>
                    </a:lnTo>
                    <a:lnTo>
                      <a:pt x="0" y="32"/>
                    </a:lnTo>
                    <a:lnTo>
                      <a:pt x="0" y="48"/>
                    </a:lnTo>
                    <a:lnTo>
                      <a:pt x="8" y="48"/>
                    </a:lnTo>
                    <a:lnTo>
                      <a:pt x="8" y="32"/>
                    </a:lnTo>
                    <a:lnTo>
                      <a:pt x="8" y="24"/>
                    </a:lnTo>
                    <a:lnTo>
                      <a:pt x="16" y="16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604" name="任意多边形 1901603"/>
              <p:cNvSpPr/>
              <p:nvPr/>
            </p:nvSpPr>
            <p:spPr>
              <a:xfrm>
                <a:off x="3612" y="800"/>
                <a:ext cx="104" cy="8"/>
              </a:xfrm>
              <a:custGeom>
                <a:avLst/>
                <a:gdLst/>
                <a:ahLst/>
                <a:cxnLst/>
                <a:pathLst>
                  <a:path w="104" h="8">
                    <a:moveTo>
                      <a:pt x="104" y="8"/>
                    </a:moveTo>
                    <a:lnTo>
                      <a:pt x="104" y="8"/>
                    </a:lnTo>
                    <a:lnTo>
                      <a:pt x="80" y="0"/>
                    </a:lnTo>
                    <a:lnTo>
                      <a:pt x="48" y="0"/>
                    </a:lnTo>
                    <a:lnTo>
                      <a:pt x="24" y="0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24" y="0"/>
                    </a:lnTo>
                    <a:lnTo>
                      <a:pt x="48" y="0"/>
                    </a:lnTo>
                    <a:lnTo>
                      <a:pt x="80" y="8"/>
                    </a:lnTo>
                    <a:lnTo>
                      <a:pt x="104" y="8"/>
                    </a:lnTo>
                    <a:lnTo>
                      <a:pt x="104" y="8"/>
                    </a:lnTo>
                    <a:lnTo>
                      <a:pt x="104" y="8"/>
                    </a:lnTo>
                    <a:lnTo>
                      <a:pt x="104" y="8"/>
                    </a:lnTo>
                    <a:lnTo>
                      <a:pt x="104" y="8"/>
                    </a:lnTo>
                    <a:lnTo>
                      <a:pt x="104" y="8"/>
                    </a:lnTo>
                    <a:lnTo>
                      <a:pt x="104" y="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605" name="任意多边形 1901604"/>
              <p:cNvSpPr/>
              <p:nvPr/>
            </p:nvSpPr>
            <p:spPr>
              <a:xfrm>
                <a:off x="3716" y="808"/>
                <a:ext cx="16" cy="80"/>
              </a:xfrm>
              <a:custGeom>
                <a:avLst/>
                <a:gdLst/>
                <a:ahLst/>
                <a:cxnLst/>
                <a:pathLst>
                  <a:path w="16" h="80">
                    <a:moveTo>
                      <a:pt x="16" y="80"/>
                    </a:moveTo>
                    <a:lnTo>
                      <a:pt x="16" y="80"/>
                    </a:lnTo>
                    <a:lnTo>
                      <a:pt x="8" y="64"/>
                    </a:lnTo>
                    <a:lnTo>
                      <a:pt x="8" y="40"/>
                    </a:lnTo>
                    <a:lnTo>
                      <a:pt x="8" y="1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6"/>
                    </a:lnTo>
                    <a:lnTo>
                      <a:pt x="0" y="40"/>
                    </a:lnTo>
                    <a:lnTo>
                      <a:pt x="8" y="64"/>
                    </a:lnTo>
                    <a:lnTo>
                      <a:pt x="8" y="80"/>
                    </a:lnTo>
                    <a:lnTo>
                      <a:pt x="8" y="80"/>
                    </a:lnTo>
                    <a:lnTo>
                      <a:pt x="8" y="80"/>
                    </a:lnTo>
                    <a:lnTo>
                      <a:pt x="8" y="80"/>
                    </a:lnTo>
                    <a:lnTo>
                      <a:pt x="8" y="80"/>
                    </a:lnTo>
                    <a:lnTo>
                      <a:pt x="16" y="80"/>
                    </a:lnTo>
                    <a:lnTo>
                      <a:pt x="16" y="8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606" name="任意多边形 1901605"/>
              <p:cNvSpPr/>
              <p:nvPr/>
            </p:nvSpPr>
            <p:spPr>
              <a:xfrm>
                <a:off x="3724" y="888"/>
                <a:ext cx="80" cy="88"/>
              </a:xfrm>
              <a:custGeom>
                <a:avLst/>
                <a:gdLst/>
                <a:ahLst/>
                <a:cxnLst/>
                <a:pathLst>
                  <a:path w="80" h="88">
                    <a:moveTo>
                      <a:pt x="80" y="80"/>
                    </a:moveTo>
                    <a:lnTo>
                      <a:pt x="80" y="80"/>
                    </a:lnTo>
                    <a:lnTo>
                      <a:pt x="64" y="48"/>
                    </a:lnTo>
                    <a:lnTo>
                      <a:pt x="40" y="32"/>
                    </a:lnTo>
                    <a:lnTo>
                      <a:pt x="16" y="24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16" y="32"/>
                    </a:lnTo>
                    <a:lnTo>
                      <a:pt x="40" y="40"/>
                    </a:lnTo>
                    <a:lnTo>
                      <a:pt x="64" y="48"/>
                    </a:lnTo>
                    <a:lnTo>
                      <a:pt x="80" y="80"/>
                    </a:lnTo>
                    <a:lnTo>
                      <a:pt x="80" y="80"/>
                    </a:lnTo>
                    <a:lnTo>
                      <a:pt x="80" y="80"/>
                    </a:lnTo>
                    <a:lnTo>
                      <a:pt x="80" y="88"/>
                    </a:lnTo>
                    <a:lnTo>
                      <a:pt x="80" y="88"/>
                    </a:lnTo>
                    <a:lnTo>
                      <a:pt x="80" y="88"/>
                    </a:lnTo>
                    <a:lnTo>
                      <a:pt x="80" y="8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607" name="任意多边形 1901606"/>
              <p:cNvSpPr/>
              <p:nvPr/>
            </p:nvSpPr>
            <p:spPr>
              <a:xfrm>
                <a:off x="3804" y="968"/>
                <a:ext cx="56" cy="264"/>
              </a:xfrm>
              <a:custGeom>
                <a:avLst/>
                <a:gdLst/>
                <a:ahLst/>
                <a:cxnLst/>
                <a:pathLst>
                  <a:path w="56" h="264">
                    <a:moveTo>
                      <a:pt x="56" y="264"/>
                    </a:moveTo>
                    <a:lnTo>
                      <a:pt x="56" y="264"/>
                    </a:lnTo>
                    <a:lnTo>
                      <a:pt x="48" y="232"/>
                    </a:lnTo>
                    <a:lnTo>
                      <a:pt x="40" y="200"/>
                    </a:lnTo>
                    <a:lnTo>
                      <a:pt x="32" y="160"/>
                    </a:lnTo>
                    <a:lnTo>
                      <a:pt x="24" y="120"/>
                    </a:lnTo>
                    <a:lnTo>
                      <a:pt x="16" y="88"/>
                    </a:lnTo>
                    <a:lnTo>
                      <a:pt x="8" y="56"/>
                    </a:lnTo>
                    <a:lnTo>
                      <a:pt x="8" y="2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8" y="56"/>
                    </a:lnTo>
                    <a:lnTo>
                      <a:pt x="8" y="88"/>
                    </a:lnTo>
                    <a:lnTo>
                      <a:pt x="16" y="128"/>
                    </a:lnTo>
                    <a:lnTo>
                      <a:pt x="24" y="160"/>
                    </a:lnTo>
                    <a:lnTo>
                      <a:pt x="32" y="200"/>
                    </a:lnTo>
                    <a:lnTo>
                      <a:pt x="40" y="232"/>
                    </a:lnTo>
                    <a:lnTo>
                      <a:pt x="48" y="264"/>
                    </a:lnTo>
                    <a:lnTo>
                      <a:pt x="48" y="264"/>
                    </a:lnTo>
                    <a:lnTo>
                      <a:pt x="48" y="264"/>
                    </a:lnTo>
                    <a:lnTo>
                      <a:pt x="48" y="264"/>
                    </a:lnTo>
                    <a:lnTo>
                      <a:pt x="56" y="264"/>
                    </a:lnTo>
                    <a:lnTo>
                      <a:pt x="56" y="264"/>
                    </a:lnTo>
                    <a:lnTo>
                      <a:pt x="56" y="26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608" name="任意多边形 1901607"/>
              <p:cNvSpPr/>
              <p:nvPr/>
            </p:nvSpPr>
            <p:spPr>
              <a:xfrm>
                <a:off x="3852" y="1232"/>
                <a:ext cx="88" cy="64"/>
              </a:xfrm>
              <a:custGeom>
                <a:avLst/>
                <a:gdLst/>
                <a:ahLst/>
                <a:cxnLst/>
                <a:pathLst>
                  <a:path w="88" h="64">
                    <a:moveTo>
                      <a:pt x="88" y="64"/>
                    </a:moveTo>
                    <a:lnTo>
                      <a:pt x="88" y="64"/>
                    </a:lnTo>
                    <a:lnTo>
                      <a:pt x="72" y="48"/>
                    </a:lnTo>
                    <a:lnTo>
                      <a:pt x="48" y="40"/>
                    </a:lnTo>
                    <a:lnTo>
                      <a:pt x="24" y="32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24" y="32"/>
                    </a:lnTo>
                    <a:lnTo>
                      <a:pt x="48" y="48"/>
                    </a:lnTo>
                    <a:lnTo>
                      <a:pt x="64" y="56"/>
                    </a:lnTo>
                    <a:lnTo>
                      <a:pt x="88" y="64"/>
                    </a:lnTo>
                    <a:lnTo>
                      <a:pt x="88" y="64"/>
                    </a:lnTo>
                    <a:lnTo>
                      <a:pt x="88" y="64"/>
                    </a:lnTo>
                    <a:lnTo>
                      <a:pt x="88" y="64"/>
                    </a:lnTo>
                    <a:lnTo>
                      <a:pt x="88" y="64"/>
                    </a:lnTo>
                    <a:lnTo>
                      <a:pt x="88" y="64"/>
                    </a:lnTo>
                    <a:lnTo>
                      <a:pt x="88" y="6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609" name="任意多边形 1901608"/>
              <p:cNvSpPr/>
              <p:nvPr/>
            </p:nvSpPr>
            <p:spPr>
              <a:xfrm>
                <a:off x="3940" y="1296"/>
                <a:ext cx="48" cy="80"/>
              </a:xfrm>
              <a:custGeom>
                <a:avLst/>
                <a:gdLst/>
                <a:ahLst/>
                <a:cxnLst/>
                <a:pathLst>
                  <a:path w="48" h="80">
                    <a:moveTo>
                      <a:pt x="40" y="80"/>
                    </a:moveTo>
                    <a:lnTo>
                      <a:pt x="48" y="80"/>
                    </a:lnTo>
                    <a:lnTo>
                      <a:pt x="40" y="64"/>
                    </a:lnTo>
                    <a:lnTo>
                      <a:pt x="24" y="40"/>
                    </a:lnTo>
                    <a:lnTo>
                      <a:pt x="8" y="2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8" y="24"/>
                    </a:lnTo>
                    <a:lnTo>
                      <a:pt x="16" y="48"/>
                    </a:lnTo>
                    <a:lnTo>
                      <a:pt x="32" y="64"/>
                    </a:lnTo>
                    <a:lnTo>
                      <a:pt x="40" y="80"/>
                    </a:lnTo>
                    <a:lnTo>
                      <a:pt x="48" y="80"/>
                    </a:lnTo>
                    <a:lnTo>
                      <a:pt x="40" y="80"/>
                    </a:lnTo>
                    <a:lnTo>
                      <a:pt x="48" y="80"/>
                    </a:lnTo>
                    <a:lnTo>
                      <a:pt x="48" y="80"/>
                    </a:lnTo>
                    <a:lnTo>
                      <a:pt x="48" y="80"/>
                    </a:lnTo>
                    <a:lnTo>
                      <a:pt x="48" y="80"/>
                    </a:lnTo>
                    <a:lnTo>
                      <a:pt x="40" y="8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610" name="任意多边形 1901609"/>
              <p:cNvSpPr/>
              <p:nvPr/>
            </p:nvSpPr>
            <p:spPr>
              <a:xfrm>
                <a:off x="3956" y="1296"/>
                <a:ext cx="32" cy="80"/>
              </a:xfrm>
              <a:custGeom>
                <a:avLst/>
                <a:gdLst/>
                <a:ahLst/>
                <a:cxnLst/>
                <a:pathLst>
                  <a:path w="32" h="80">
                    <a:moveTo>
                      <a:pt x="0" y="8"/>
                    </a:moveTo>
                    <a:lnTo>
                      <a:pt x="0" y="0"/>
                    </a:lnTo>
                    <a:lnTo>
                      <a:pt x="8" y="24"/>
                    </a:lnTo>
                    <a:lnTo>
                      <a:pt x="24" y="40"/>
                    </a:lnTo>
                    <a:lnTo>
                      <a:pt x="32" y="64"/>
                    </a:lnTo>
                    <a:lnTo>
                      <a:pt x="24" y="80"/>
                    </a:lnTo>
                    <a:lnTo>
                      <a:pt x="32" y="80"/>
                    </a:lnTo>
                    <a:lnTo>
                      <a:pt x="32" y="56"/>
                    </a:lnTo>
                    <a:lnTo>
                      <a:pt x="24" y="40"/>
                    </a:lnTo>
                    <a:lnTo>
                      <a:pt x="16" y="24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611" name="任意多边形 1901610"/>
              <p:cNvSpPr/>
              <p:nvPr/>
            </p:nvSpPr>
            <p:spPr>
              <a:xfrm>
                <a:off x="3868" y="1024"/>
                <a:ext cx="96" cy="280"/>
              </a:xfrm>
              <a:custGeom>
                <a:avLst/>
                <a:gdLst/>
                <a:ahLst/>
                <a:cxnLst/>
                <a:pathLst>
                  <a:path w="96" h="280">
                    <a:moveTo>
                      <a:pt x="8" y="0"/>
                    </a:moveTo>
                    <a:lnTo>
                      <a:pt x="8" y="0"/>
                    </a:lnTo>
                    <a:lnTo>
                      <a:pt x="0" y="40"/>
                    </a:lnTo>
                    <a:lnTo>
                      <a:pt x="0" y="72"/>
                    </a:lnTo>
                    <a:lnTo>
                      <a:pt x="0" y="112"/>
                    </a:lnTo>
                    <a:lnTo>
                      <a:pt x="8" y="152"/>
                    </a:lnTo>
                    <a:lnTo>
                      <a:pt x="16" y="192"/>
                    </a:lnTo>
                    <a:lnTo>
                      <a:pt x="40" y="224"/>
                    </a:lnTo>
                    <a:lnTo>
                      <a:pt x="64" y="256"/>
                    </a:lnTo>
                    <a:lnTo>
                      <a:pt x="88" y="280"/>
                    </a:lnTo>
                    <a:lnTo>
                      <a:pt x="96" y="272"/>
                    </a:lnTo>
                    <a:lnTo>
                      <a:pt x="64" y="256"/>
                    </a:lnTo>
                    <a:lnTo>
                      <a:pt x="40" y="224"/>
                    </a:lnTo>
                    <a:lnTo>
                      <a:pt x="24" y="192"/>
                    </a:lnTo>
                    <a:lnTo>
                      <a:pt x="16" y="152"/>
                    </a:lnTo>
                    <a:lnTo>
                      <a:pt x="8" y="112"/>
                    </a:lnTo>
                    <a:lnTo>
                      <a:pt x="8" y="72"/>
                    </a:lnTo>
                    <a:lnTo>
                      <a:pt x="8" y="4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612" name="任意多边形 1901611"/>
              <p:cNvSpPr/>
              <p:nvPr/>
            </p:nvSpPr>
            <p:spPr>
              <a:xfrm>
                <a:off x="3876" y="920"/>
                <a:ext cx="440" cy="384"/>
              </a:xfrm>
              <a:custGeom>
                <a:avLst/>
                <a:gdLst/>
                <a:ahLst/>
                <a:cxnLst/>
                <a:pathLst>
                  <a:path w="440" h="384">
                    <a:moveTo>
                      <a:pt x="408" y="384"/>
                    </a:moveTo>
                    <a:lnTo>
                      <a:pt x="408" y="384"/>
                    </a:lnTo>
                    <a:lnTo>
                      <a:pt x="440" y="288"/>
                    </a:lnTo>
                    <a:lnTo>
                      <a:pt x="424" y="184"/>
                    </a:lnTo>
                    <a:lnTo>
                      <a:pt x="368" y="104"/>
                    </a:lnTo>
                    <a:lnTo>
                      <a:pt x="296" y="40"/>
                    </a:lnTo>
                    <a:lnTo>
                      <a:pt x="216" y="8"/>
                    </a:lnTo>
                    <a:lnTo>
                      <a:pt x="128" y="0"/>
                    </a:lnTo>
                    <a:lnTo>
                      <a:pt x="56" y="32"/>
                    </a:lnTo>
                    <a:lnTo>
                      <a:pt x="0" y="104"/>
                    </a:lnTo>
                    <a:lnTo>
                      <a:pt x="8" y="104"/>
                    </a:lnTo>
                    <a:lnTo>
                      <a:pt x="56" y="40"/>
                    </a:lnTo>
                    <a:lnTo>
                      <a:pt x="128" y="8"/>
                    </a:lnTo>
                    <a:lnTo>
                      <a:pt x="216" y="16"/>
                    </a:lnTo>
                    <a:lnTo>
                      <a:pt x="296" y="48"/>
                    </a:lnTo>
                    <a:lnTo>
                      <a:pt x="368" y="112"/>
                    </a:lnTo>
                    <a:lnTo>
                      <a:pt x="416" y="192"/>
                    </a:lnTo>
                    <a:lnTo>
                      <a:pt x="432" y="288"/>
                    </a:lnTo>
                    <a:lnTo>
                      <a:pt x="408" y="384"/>
                    </a:lnTo>
                    <a:lnTo>
                      <a:pt x="408" y="384"/>
                    </a:lnTo>
                    <a:lnTo>
                      <a:pt x="408" y="384"/>
                    </a:lnTo>
                    <a:lnTo>
                      <a:pt x="408" y="384"/>
                    </a:lnTo>
                    <a:lnTo>
                      <a:pt x="408" y="384"/>
                    </a:lnTo>
                    <a:lnTo>
                      <a:pt x="408" y="384"/>
                    </a:lnTo>
                    <a:lnTo>
                      <a:pt x="408" y="38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613" name="任意多边形 1901612"/>
              <p:cNvSpPr/>
              <p:nvPr/>
            </p:nvSpPr>
            <p:spPr>
              <a:xfrm>
                <a:off x="4228" y="1304"/>
                <a:ext cx="56" cy="72"/>
              </a:xfrm>
              <a:custGeom>
                <a:avLst/>
                <a:gdLst/>
                <a:ahLst/>
                <a:cxnLst/>
                <a:pathLst>
                  <a:path w="56" h="72">
                    <a:moveTo>
                      <a:pt x="8" y="72"/>
                    </a:moveTo>
                    <a:lnTo>
                      <a:pt x="8" y="72"/>
                    </a:lnTo>
                    <a:lnTo>
                      <a:pt x="24" y="56"/>
                    </a:lnTo>
                    <a:lnTo>
                      <a:pt x="40" y="40"/>
                    </a:lnTo>
                    <a:lnTo>
                      <a:pt x="56" y="24"/>
                    </a:lnTo>
                    <a:lnTo>
                      <a:pt x="56" y="0"/>
                    </a:lnTo>
                    <a:lnTo>
                      <a:pt x="56" y="0"/>
                    </a:lnTo>
                    <a:lnTo>
                      <a:pt x="48" y="24"/>
                    </a:lnTo>
                    <a:lnTo>
                      <a:pt x="32" y="40"/>
                    </a:lnTo>
                    <a:lnTo>
                      <a:pt x="16" y="56"/>
                    </a:lnTo>
                    <a:lnTo>
                      <a:pt x="0" y="72"/>
                    </a:lnTo>
                    <a:lnTo>
                      <a:pt x="0" y="72"/>
                    </a:lnTo>
                    <a:lnTo>
                      <a:pt x="0" y="72"/>
                    </a:lnTo>
                    <a:lnTo>
                      <a:pt x="0" y="72"/>
                    </a:lnTo>
                    <a:lnTo>
                      <a:pt x="0" y="72"/>
                    </a:lnTo>
                    <a:lnTo>
                      <a:pt x="8" y="72"/>
                    </a:lnTo>
                    <a:lnTo>
                      <a:pt x="8" y="7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614" name="任意多边形 1901613"/>
              <p:cNvSpPr/>
              <p:nvPr/>
            </p:nvSpPr>
            <p:spPr>
              <a:xfrm>
                <a:off x="4228" y="1376"/>
                <a:ext cx="80" cy="88"/>
              </a:xfrm>
              <a:custGeom>
                <a:avLst/>
                <a:gdLst/>
                <a:ahLst/>
                <a:cxnLst/>
                <a:pathLst>
                  <a:path w="80" h="88">
                    <a:moveTo>
                      <a:pt x="72" y="80"/>
                    </a:moveTo>
                    <a:lnTo>
                      <a:pt x="80" y="80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72" y="80"/>
                    </a:lnTo>
                    <a:lnTo>
                      <a:pt x="72" y="80"/>
                    </a:lnTo>
                    <a:lnTo>
                      <a:pt x="72" y="80"/>
                    </a:lnTo>
                    <a:lnTo>
                      <a:pt x="72" y="88"/>
                    </a:lnTo>
                    <a:lnTo>
                      <a:pt x="80" y="80"/>
                    </a:lnTo>
                    <a:lnTo>
                      <a:pt x="80" y="80"/>
                    </a:lnTo>
                    <a:lnTo>
                      <a:pt x="80" y="80"/>
                    </a:lnTo>
                    <a:lnTo>
                      <a:pt x="72" y="8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615" name="任意多边形 1901614"/>
              <p:cNvSpPr/>
              <p:nvPr/>
            </p:nvSpPr>
            <p:spPr>
              <a:xfrm>
                <a:off x="4300" y="1440"/>
                <a:ext cx="152" cy="16"/>
              </a:xfrm>
              <a:custGeom>
                <a:avLst/>
                <a:gdLst/>
                <a:ahLst/>
                <a:cxnLst/>
                <a:pathLst>
                  <a:path w="152" h="16">
                    <a:moveTo>
                      <a:pt x="144" y="8"/>
                    </a:moveTo>
                    <a:lnTo>
                      <a:pt x="144" y="8"/>
                    </a:lnTo>
                    <a:lnTo>
                      <a:pt x="120" y="8"/>
                    </a:lnTo>
                    <a:lnTo>
                      <a:pt x="88" y="8"/>
                    </a:lnTo>
                    <a:lnTo>
                      <a:pt x="48" y="0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48" y="8"/>
                    </a:lnTo>
                    <a:lnTo>
                      <a:pt x="88" y="8"/>
                    </a:lnTo>
                    <a:lnTo>
                      <a:pt x="120" y="16"/>
                    </a:lnTo>
                    <a:lnTo>
                      <a:pt x="144" y="8"/>
                    </a:lnTo>
                    <a:lnTo>
                      <a:pt x="144" y="8"/>
                    </a:lnTo>
                    <a:lnTo>
                      <a:pt x="144" y="8"/>
                    </a:lnTo>
                    <a:lnTo>
                      <a:pt x="152" y="8"/>
                    </a:lnTo>
                    <a:lnTo>
                      <a:pt x="152" y="8"/>
                    </a:lnTo>
                    <a:lnTo>
                      <a:pt x="144" y="8"/>
                    </a:lnTo>
                    <a:lnTo>
                      <a:pt x="144" y="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616" name="任意多边形 1901615"/>
              <p:cNvSpPr/>
              <p:nvPr/>
            </p:nvSpPr>
            <p:spPr>
              <a:xfrm>
                <a:off x="4444" y="1424"/>
                <a:ext cx="224" cy="48"/>
              </a:xfrm>
              <a:custGeom>
                <a:avLst/>
                <a:gdLst/>
                <a:ahLst/>
                <a:cxnLst/>
                <a:pathLst>
                  <a:path w="224" h="48">
                    <a:moveTo>
                      <a:pt x="224" y="40"/>
                    </a:moveTo>
                    <a:lnTo>
                      <a:pt x="224" y="40"/>
                    </a:lnTo>
                    <a:lnTo>
                      <a:pt x="184" y="32"/>
                    </a:lnTo>
                    <a:lnTo>
                      <a:pt x="128" y="16"/>
                    </a:lnTo>
                    <a:lnTo>
                      <a:pt x="64" y="0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64" y="8"/>
                    </a:lnTo>
                    <a:lnTo>
                      <a:pt x="128" y="16"/>
                    </a:lnTo>
                    <a:lnTo>
                      <a:pt x="176" y="40"/>
                    </a:lnTo>
                    <a:lnTo>
                      <a:pt x="224" y="48"/>
                    </a:lnTo>
                    <a:lnTo>
                      <a:pt x="224" y="48"/>
                    </a:lnTo>
                    <a:lnTo>
                      <a:pt x="224" y="48"/>
                    </a:lnTo>
                    <a:lnTo>
                      <a:pt x="224" y="48"/>
                    </a:lnTo>
                    <a:lnTo>
                      <a:pt x="224" y="48"/>
                    </a:lnTo>
                    <a:lnTo>
                      <a:pt x="224" y="40"/>
                    </a:lnTo>
                    <a:lnTo>
                      <a:pt x="224" y="4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617" name="任意多边形 1901616"/>
              <p:cNvSpPr/>
              <p:nvPr/>
            </p:nvSpPr>
            <p:spPr>
              <a:xfrm>
                <a:off x="4668" y="1464"/>
                <a:ext cx="64" cy="48"/>
              </a:xfrm>
              <a:custGeom>
                <a:avLst/>
                <a:gdLst/>
                <a:ahLst/>
                <a:cxnLst/>
                <a:pathLst>
                  <a:path w="64" h="48">
                    <a:moveTo>
                      <a:pt x="64" y="40"/>
                    </a:moveTo>
                    <a:lnTo>
                      <a:pt x="64" y="40"/>
                    </a:lnTo>
                    <a:lnTo>
                      <a:pt x="56" y="24"/>
                    </a:lnTo>
                    <a:lnTo>
                      <a:pt x="40" y="16"/>
                    </a:lnTo>
                    <a:lnTo>
                      <a:pt x="16" y="0"/>
                    </a:lnTo>
                    <a:lnTo>
                      <a:pt x="0" y="0"/>
                    </a:lnTo>
                    <a:lnTo>
                      <a:pt x="0" y="8"/>
                    </a:lnTo>
                    <a:lnTo>
                      <a:pt x="16" y="8"/>
                    </a:lnTo>
                    <a:lnTo>
                      <a:pt x="32" y="16"/>
                    </a:lnTo>
                    <a:lnTo>
                      <a:pt x="48" y="32"/>
                    </a:lnTo>
                    <a:lnTo>
                      <a:pt x="64" y="40"/>
                    </a:lnTo>
                    <a:lnTo>
                      <a:pt x="64" y="48"/>
                    </a:lnTo>
                    <a:lnTo>
                      <a:pt x="64" y="40"/>
                    </a:lnTo>
                    <a:lnTo>
                      <a:pt x="64" y="48"/>
                    </a:lnTo>
                    <a:lnTo>
                      <a:pt x="64" y="40"/>
                    </a:lnTo>
                    <a:lnTo>
                      <a:pt x="64" y="40"/>
                    </a:lnTo>
                    <a:lnTo>
                      <a:pt x="64" y="4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618" name="任意多边形 1901617"/>
              <p:cNvSpPr/>
              <p:nvPr/>
            </p:nvSpPr>
            <p:spPr>
              <a:xfrm>
                <a:off x="4732" y="1504"/>
                <a:ext cx="192" cy="48"/>
              </a:xfrm>
              <a:custGeom>
                <a:avLst/>
                <a:gdLst/>
                <a:ahLst/>
                <a:cxnLst/>
                <a:pathLst>
                  <a:path w="192" h="48">
                    <a:moveTo>
                      <a:pt x="184" y="40"/>
                    </a:moveTo>
                    <a:lnTo>
                      <a:pt x="192" y="40"/>
                    </a:lnTo>
                    <a:lnTo>
                      <a:pt x="152" y="24"/>
                    </a:lnTo>
                    <a:lnTo>
                      <a:pt x="96" y="8"/>
                    </a:lnTo>
                    <a:lnTo>
                      <a:pt x="40" y="0"/>
                    </a:lnTo>
                    <a:lnTo>
                      <a:pt x="0" y="0"/>
                    </a:lnTo>
                    <a:lnTo>
                      <a:pt x="0" y="8"/>
                    </a:lnTo>
                    <a:lnTo>
                      <a:pt x="40" y="8"/>
                    </a:lnTo>
                    <a:lnTo>
                      <a:pt x="96" y="16"/>
                    </a:lnTo>
                    <a:lnTo>
                      <a:pt x="152" y="24"/>
                    </a:lnTo>
                    <a:lnTo>
                      <a:pt x="184" y="48"/>
                    </a:lnTo>
                    <a:lnTo>
                      <a:pt x="184" y="48"/>
                    </a:lnTo>
                    <a:lnTo>
                      <a:pt x="184" y="48"/>
                    </a:lnTo>
                    <a:lnTo>
                      <a:pt x="184" y="48"/>
                    </a:lnTo>
                    <a:lnTo>
                      <a:pt x="192" y="48"/>
                    </a:lnTo>
                    <a:lnTo>
                      <a:pt x="192" y="48"/>
                    </a:lnTo>
                    <a:lnTo>
                      <a:pt x="192" y="40"/>
                    </a:lnTo>
                    <a:lnTo>
                      <a:pt x="184" y="4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619" name="任意多边形 1901618"/>
              <p:cNvSpPr/>
              <p:nvPr/>
            </p:nvSpPr>
            <p:spPr>
              <a:xfrm>
                <a:off x="4916" y="1544"/>
                <a:ext cx="112" cy="48"/>
              </a:xfrm>
              <a:custGeom>
                <a:avLst/>
                <a:gdLst/>
                <a:ahLst/>
                <a:cxnLst/>
                <a:pathLst>
                  <a:path w="112" h="48">
                    <a:moveTo>
                      <a:pt x="112" y="40"/>
                    </a:moveTo>
                    <a:lnTo>
                      <a:pt x="112" y="40"/>
                    </a:lnTo>
                    <a:lnTo>
                      <a:pt x="80" y="32"/>
                    </a:lnTo>
                    <a:lnTo>
                      <a:pt x="56" y="24"/>
                    </a:lnTo>
                    <a:lnTo>
                      <a:pt x="32" y="8"/>
                    </a:lnTo>
                    <a:lnTo>
                      <a:pt x="0" y="0"/>
                    </a:lnTo>
                    <a:lnTo>
                      <a:pt x="0" y="8"/>
                    </a:lnTo>
                    <a:lnTo>
                      <a:pt x="32" y="16"/>
                    </a:lnTo>
                    <a:lnTo>
                      <a:pt x="56" y="24"/>
                    </a:lnTo>
                    <a:lnTo>
                      <a:pt x="80" y="40"/>
                    </a:lnTo>
                    <a:lnTo>
                      <a:pt x="112" y="48"/>
                    </a:lnTo>
                    <a:lnTo>
                      <a:pt x="112" y="48"/>
                    </a:lnTo>
                    <a:lnTo>
                      <a:pt x="112" y="48"/>
                    </a:lnTo>
                    <a:lnTo>
                      <a:pt x="112" y="48"/>
                    </a:lnTo>
                    <a:lnTo>
                      <a:pt x="112" y="40"/>
                    </a:lnTo>
                    <a:lnTo>
                      <a:pt x="112" y="40"/>
                    </a:lnTo>
                    <a:lnTo>
                      <a:pt x="112" y="4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620" name="任意多边形 1901619"/>
              <p:cNvSpPr/>
              <p:nvPr/>
            </p:nvSpPr>
            <p:spPr>
              <a:xfrm>
                <a:off x="5028" y="1584"/>
                <a:ext cx="64" cy="112"/>
              </a:xfrm>
              <a:custGeom>
                <a:avLst/>
                <a:gdLst/>
                <a:ahLst/>
                <a:cxnLst/>
                <a:pathLst>
                  <a:path w="64" h="112">
                    <a:moveTo>
                      <a:pt x="64" y="112"/>
                    </a:moveTo>
                    <a:lnTo>
                      <a:pt x="64" y="112"/>
                    </a:lnTo>
                    <a:lnTo>
                      <a:pt x="56" y="72"/>
                    </a:lnTo>
                    <a:lnTo>
                      <a:pt x="40" y="40"/>
                    </a:lnTo>
                    <a:lnTo>
                      <a:pt x="24" y="16"/>
                    </a:lnTo>
                    <a:lnTo>
                      <a:pt x="0" y="0"/>
                    </a:lnTo>
                    <a:lnTo>
                      <a:pt x="0" y="8"/>
                    </a:lnTo>
                    <a:lnTo>
                      <a:pt x="24" y="16"/>
                    </a:lnTo>
                    <a:lnTo>
                      <a:pt x="40" y="40"/>
                    </a:lnTo>
                    <a:lnTo>
                      <a:pt x="48" y="72"/>
                    </a:lnTo>
                    <a:lnTo>
                      <a:pt x="56" y="112"/>
                    </a:lnTo>
                    <a:lnTo>
                      <a:pt x="56" y="112"/>
                    </a:lnTo>
                    <a:lnTo>
                      <a:pt x="56" y="112"/>
                    </a:lnTo>
                    <a:lnTo>
                      <a:pt x="56" y="112"/>
                    </a:lnTo>
                    <a:lnTo>
                      <a:pt x="56" y="112"/>
                    </a:lnTo>
                    <a:lnTo>
                      <a:pt x="56" y="112"/>
                    </a:lnTo>
                    <a:lnTo>
                      <a:pt x="64" y="11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621" name="任意多边形 1901620"/>
              <p:cNvSpPr/>
              <p:nvPr/>
            </p:nvSpPr>
            <p:spPr>
              <a:xfrm>
                <a:off x="5044" y="1696"/>
                <a:ext cx="48" cy="152"/>
              </a:xfrm>
              <a:custGeom>
                <a:avLst/>
                <a:gdLst/>
                <a:ahLst/>
                <a:cxnLst/>
                <a:pathLst>
                  <a:path w="48" h="152">
                    <a:moveTo>
                      <a:pt x="8" y="152"/>
                    </a:moveTo>
                    <a:lnTo>
                      <a:pt x="8" y="152"/>
                    </a:lnTo>
                    <a:lnTo>
                      <a:pt x="16" y="112"/>
                    </a:lnTo>
                    <a:lnTo>
                      <a:pt x="24" y="80"/>
                    </a:lnTo>
                    <a:lnTo>
                      <a:pt x="40" y="48"/>
                    </a:lnTo>
                    <a:lnTo>
                      <a:pt x="48" y="0"/>
                    </a:lnTo>
                    <a:lnTo>
                      <a:pt x="40" y="0"/>
                    </a:lnTo>
                    <a:lnTo>
                      <a:pt x="32" y="48"/>
                    </a:lnTo>
                    <a:lnTo>
                      <a:pt x="24" y="80"/>
                    </a:lnTo>
                    <a:lnTo>
                      <a:pt x="8" y="104"/>
                    </a:lnTo>
                    <a:lnTo>
                      <a:pt x="0" y="152"/>
                    </a:lnTo>
                    <a:lnTo>
                      <a:pt x="0" y="152"/>
                    </a:lnTo>
                    <a:lnTo>
                      <a:pt x="0" y="152"/>
                    </a:lnTo>
                    <a:lnTo>
                      <a:pt x="0" y="152"/>
                    </a:lnTo>
                    <a:lnTo>
                      <a:pt x="0" y="152"/>
                    </a:lnTo>
                    <a:lnTo>
                      <a:pt x="0" y="152"/>
                    </a:lnTo>
                    <a:lnTo>
                      <a:pt x="8" y="15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622" name="任意多边形 1901621"/>
              <p:cNvSpPr/>
              <p:nvPr/>
            </p:nvSpPr>
            <p:spPr>
              <a:xfrm>
                <a:off x="5012" y="1848"/>
                <a:ext cx="40" cy="112"/>
              </a:xfrm>
              <a:custGeom>
                <a:avLst/>
                <a:gdLst/>
                <a:ahLst/>
                <a:cxnLst/>
                <a:pathLst>
                  <a:path w="40" h="112">
                    <a:moveTo>
                      <a:pt x="0" y="104"/>
                    </a:moveTo>
                    <a:lnTo>
                      <a:pt x="0" y="104"/>
                    </a:lnTo>
                    <a:lnTo>
                      <a:pt x="8" y="88"/>
                    </a:lnTo>
                    <a:lnTo>
                      <a:pt x="24" y="56"/>
                    </a:lnTo>
                    <a:lnTo>
                      <a:pt x="32" y="24"/>
                    </a:lnTo>
                    <a:lnTo>
                      <a:pt x="40" y="0"/>
                    </a:lnTo>
                    <a:lnTo>
                      <a:pt x="32" y="0"/>
                    </a:lnTo>
                    <a:lnTo>
                      <a:pt x="32" y="24"/>
                    </a:lnTo>
                    <a:lnTo>
                      <a:pt x="16" y="56"/>
                    </a:lnTo>
                    <a:lnTo>
                      <a:pt x="0" y="80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0" y="112"/>
                    </a:lnTo>
                    <a:lnTo>
                      <a:pt x="0" y="112"/>
                    </a:lnTo>
                    <a:lnTo>
                      <a:pt x="0" y="112"/>
                    </a:lnTo>
                    <a:lnTo>
                      <a:pt x="0" y="10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623" name="任意多边形 1901622"/>
              <p:cNvSpPr/>
              <p:nvPr/>
            </p:nvSpPr>
            <p:spPr>
              <a:xfrm>
                <a:off x="4932" y="1952"/>
                <a:ext cx="80" cy="72"/>
              </a:xfrm>
              <a:custGeom>
                <a:avLst/>
                <a:gdLst/>
                <a:ahLst/>
                <a:cxnLst/>
                <a:pathLst>
                  <a:path w="80" h="72">
                    <a:moveTo>
                      <a:pt x="0" y="72"/>
                    </a:moveTo>
                    <a:lnTo>
                      <a:pt x="0" y="72"/>
                    </a:lnTo>
                    <a:lnTo>
                      <a:pt x="24" y="56"/>
                    </a:lnTo>
                    <a:lnTo>
                      <a:pt x="48" y="40"/>
                    </a:lnTo>
                    <a:lnTo>
                      <a:pt x="72" y="24"/>
                    </a:lnTo>
                    <a:lnTo>
                      <a:pt x="80" y="0"/>
                    </a:lnTo>
                    <a:lnTo>
                      <a:pt x="80" y="0"/>
                    </a:lnTo>
                    <a:lnTo>
                      <a:pt x="64" y="24"/>
                    </a:lnTo>
                    <a:lnTo>
                      <a:pt x="48" y="40"/>
                    </a:lnTo>
                    <a:lnTo>
                      <a:pt x="24" y="56"/>
                    </a:lnTo>
                    <a:lnTo>
                      <a:pt x="0" y="64"/>
                    </a:lnTo>
                    <a:lnTo>
                      <a:pt x="0" y="64"/>
                    </a:lnTo>
                    <a:lnTo>
                      <a:pt x="0" y="64"/>
                    </a:lnTo>
                    <a:lnTo>
                      <a:pt x="0" y="64"/>
                    </a:lnTo>
                    <a:lnTo>
                      <a:pt x="0" y="72"/>
                    </a:lnTo>
                    <a:lnTo>
                      <a:pt x="0" y="72"/>
                    </a:lnTo>
                    <a:lnTo>
                      <a:pt x="0" y="7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624" name="任意多边形 1901623"/>
              <p:cNvSpPr/>
              <p:nvPr/>
            </p:nvSpPr>
            <p:spPr>
              <a:xfrm>
                <a:off x="4788" y="1920"/>
                <a:ext cx="144" cy="104"/>
              </a:xfrm>
              <a:custGeom>
                <a:avLst/>
                <a:gdLst/>
                <a:ahLst/>
                <a:cxnLst/>
                <a:pathLst>
                  <a:path w="144" h="104">
                    <a:moveTo>
                      <a:pt x="0" y="8"/>
                    </a:moveTo>
                    <a:lnTo>
                      <a:pt x="0" y="8"/>
                    </a:lnTo>
                    <a:lnTo>
                      <a:pt x="24" y="40"/>
                    </a:lnTo>
                    <a:lnTo>
                      <a:pt x="56" y="80"/>
                    </a:lnTo>
                    <a:lnTo>
                      <a:pt x="96" y="104"/>
                    </a:lnTo>
                    <a:lnTo>
                      <a:pt x="144" y="104"/>
                    </a:lnTo>
                    <a:lnTo>
                      <a:pt x="144" y="96"/>
                    </a:lnTo>
                    <a:lnTo>
                      <a:pt x="96" y="104"/>
                    </a:lnTo>
                    <a:lnTo>
                      <a:pt x="56" y="72"/>
                    </a:lnTo>
                    <a:lnTo>
                      <a:pt x="24" y="40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0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625" name="任意多边形 1901624"/>
              <p:cNvSpPr/>
              <p:nvPr/>
            </p:nvSpPr>
            <p:spPr>
              <a:xfrm>
                <a:off x="4732" y="1808"/>
                <a:ext cx="64" cy="120"/>
              </a:xfrm>
              <a:custGeom>
                <a:avLst/>
                <a:gdLst/>
                <a:ahLst/>
                <a:cxnLst/>
                <a:pathLst>
                  <a:path w="64" h="120">
                    <a:moveTo>
                      <a:pt x="0" y="8"/>
                    </a:moveTo>
                    <a:lnTo>
                      <a:pt x="0" y="8"/>
                    </a:lnTo>
                    <a:lnTo>
                      <a:pt x="16" y="40"/>
                    </a:lnTo>
                    <a:lnTo>
                      <a:pt x="40" y="56"/>
                    </a:lnTo>
                    <a:lnTo>
                      <a:pt x="48" y="80"/>
                    </a:lnTo>
                    <a:lnTo>
                      <a:pt x="56" y="120"/>
                    </a:lnTo>
                    <a:lnTo>
                      <a:pt x="64" y="120"/>
                    </a:lnTo>
                    <a:lnTo>
                      <a:pt x="56" y="80"/>
                    </a:lnTo>
                    <a:lnTo>
                      <a:pt x="40" y="56"/>
                    </a:lnTo>
                    <a:lnTo>
                      <a:pt x="24" y="32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626" name="任意多边形 1901625"/>
              <p:cNvSpPr/>
              <p:nvPr/>
            </p:nvSpPr>
            <p:spPr>
              <a:xfrm>
                <a:off x="4692" y="1784"/>
                <a:ext cx="40" cy="32"/>
              </a:xfrm>
              <a:custGeom>
                <a:avLst/>
                <a:gdLst/>
                <a:ahLst/>
                <a:cxnLst/>
                <a:pathLst>
                  <a:path w="40" h="32">
                    <a:moveTo>
                      <a:pt x="0" y="8"/>
                    </a:moveTo>
                    <a:lnTo>
                      <a:pt x="0" y="8"/>
                    </a:lnTo>
                    <a:lnTo>
                      <a:pt x="8" y="8"/>
                    </a:lnTo>
                    <a:lnTo>
                      <a:pt x="16" y="16"/>
                    </a:lnTo>
                    <a:lnTo>
                      <a:pt x="32" y="24"/>
                    </a:lnTo>
                    <a:lnTo>
                      <a:pt x="40" y="32"/>
                    </a:lnTo>
                    <a:lnTo>
                      <a:pt x="40" y="24"/>
                    </a:lnTo>
                    <a:lnTo>
                      <a:pt x="32" y="24"/>
                    </a:lnTo>
                    <a:lnTo>
                      <a:pt x="24" y="16"/>
                    </a:lnTo>
                    <a:lnTo>
                      <a:pt x="8" y="8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627" name="任意多边形 1901626"/>
              <p:cNvSpPr/>
              <p:nvPr/>
            </p:nvSpPr>
            <p:spPr>
              <a:xfrm>
                <a:off x="4660" y="1784"/>
                <a:ext cx="32" cy="192"/>
              </a:xfrm>
              <a:custGeom>
                <a:avLst/>
                <a:gdLst/>
                <a:ahLst/>
                <a:cxnLst/>
                <a:pathLst>
                  <a:path w="32" h="192">
                    <a:moveTo>
                      <a:pt x="16" y="192"/>
                    </a:moveTo>
                    <a:lnTo>
                      <a:pt x="16" y="192"/>
                    </a:lnTo>
                    <a:lnTo>
                      <a:pt x="16" y="152"/>
                    </a:lnTo>
                    <a:lnTo>
                      <a:pt x="8" y="88"/>
                    </a:lnTo>
                    <a:lnTo>
                      <a:pt x="8" y="32"/>
                    </a:lnTo>
                    <a:lnTo>
                      <a:pt x="32" y="8"/>
                    </a:lnTo>
                    <a:lnTo>
                      <a:pt x="32" y="0"/>
                    </a:lnTo>
                    <a:lnTo>
                      <a:pt x="8" y="32"/>
                    </a:lnTo>
                    <a:lnTo>
                      <a:pt x="0" y="88"/>
                    </a:lnTo>
                    <a:lnTo>
                      <a:pt x="8" y="152"/>
                    </a:lnTo>
                    <a:lnTo>
                      <a:pt x="16" y="192"/>
                    </a:lnTo>
                    <a:lnTo>
                      <a:pt x="16" y="192"/>
                    </a:lnTo>
                    <a:lnTo>
                      <a:pt x="16" y="192"/>
                    </a:lnTo>
                    <a:lnTo>
                      <a:pt x="16" y="192"/>
                    </a:lnTo>
                    <a:lnTo>
                      <a:pt x="16" y="192"/>
                    </a:lnTo>
                    <a:lnTo>
                      <a:pt x="16" y="192"/>
                    </a:lnTo>
                    <a:lnTo>
                      <a:pt x="16" y="19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628" name="任意多边形 1901627"/>
              <p:cNvSpPr/>
              <p:nvPr/>
            </p:nvSpPr>
            <p:spPr>
              <a:xfrm>
                <a:off x="4668" y="1976"/>
                <a:ext cx="16" cy="112"/>
              </a:xfrm>
              <a:custGeom>
                <a:avLst/>
                <a:gdLst/>
                <a:ahLst/>
                <a:cxnLst/>
                <a:pathLst>
                  <a:path w="16" h="112">
                    <a:moveTo>
                      <a:pt x="8" y="112"/>
                    </a:moveTo>
                    <a:lnTo>
                      <a:pt x="8" y="112"/>
                    </a:lnTo>
                    <a:lnTo>
                      <a:pt x="8" y="88"/>
                    </a:lnTo>
                    <a:lnTo>
                      <a:pt x="16" y="56"/>
                    </a:lnTo>
                    <a:lnTo>
                      <a:pt x="16" y="3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32"/>
                    </a:lnTo>
                    <a:lnTo>
                      <a:pt x="8" y="56"/>
                    </a:lnTo>
                    <a:lnTo>
                      <a:pt x="0" y="88"/>
                    </a:lnTo>
                    <a:lnTo>
                      <a:pt x="8" y="112"/>
                    </a:lnTo>
                    <a:lnTo>
                      <a:pt x="8" y="112"/>
                    </a:lnTo>
                    <a:lnTo>
                      <a:pt x="8" y="112"/>
                    </a:lnTo>
                    <a:lnTo>
                      <a:pt x="8" y="112"/>
                    </a:lnTo>
                    <a:lnTo>
                      <a:pt x="8" y="112"/>
                    </a:lnTo>
                    <a:lnTo>
                      <a:pt x="8" y="112"/>
                    </a:lnTo>
                    <a:lnTo>
                      <a:pt x="8" y="11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629" name="任意多边形 1901628"/>
              <p:cNvSpPr/>
              <p:nvPr/>
            </p:nvSpPr>
            <p:spPr>
              <a:xfrm>
                <a:off x="4676" y="2088"/>
                <a:ext cx="16" cy="96"/>
              </a:xfrm>
              <a:custGeom>
                <a:avLst/>
                <a:gdLst/>
                <a:ahLst/>
                <a:cxnLst/>
                <a:pathLst>
                  <a:path w="16" h="96">
                    <a:moveTo>
                      <a:pt x="8" y="96"/>
                    </a:moveTo>
                    <a:lnTo>
                      <a:pt x="8" y="96"/>
                    </a:lnTo>
                    <a:lnTo>
                      <a:pt x="16" y="64"/>
                    </a:lnTo>
                    <a:lnTo>
                      <a:pt x="16" y="40"/>
                    </a:lnTo>
                    <a:lnTo>
                      <a:pt x="8" y="1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6"/>
                    </a:lnTo>
                    <a:lnTo>
                      <a:pt x="8" y="40"/>
                    </a:lnTo>
                    <a:lnTo>
                      <a:pt x="8" y="64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8" y="9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630" name="任意多边形 1901629"/>
              <p:cNvSpPr/>
              <p:nvPr/>
            </p:nvSpPr>
            <p:spPr>
              <a:xfrm>
                <a:off x="4308" y="2184"/>
                <a:ext cx="376" cy="248"/>
              </a:xfrm>
              <a:custGeom>
                <a:avLst/>
                <a:gdLst/>
                <a:ahLst/>
                <a:cxnLst/>
                <a:pathLst>
                  <a:path w="376" h="248">
                    <a:moveTo>
                      <a:pt x="0" y="248"/>
                    </a:moveTo>
                    <a:lnTo>
                      <a:pt x="0" y="248"/>
                    </a:lnTo>
                    <a:lnTo>
                      <a:pt x="56" y="232"/>
                    </a:lnTo>
                    <a:lnTo>
                      <a:pt x="104" y="208"/>
                    </a:lnTo>
                    <a:lnTo>
                      <a:pt x="152" y="184"/>
                    </a:lnTo>
                    <a:lnTo>
                      <a:pt x="192" y="144"/>
                    </a:lnTo>
                    <a:lnTo>
                      <a:pt x="232" y="112"/>
                    </a:lnTo>
                    <a:lnTo>
                      <a:pt x="280" y="72"/>
                    </a:lnTo>
                    <a:lnTo>
                      <a:pt x="328" y="3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20" y="32"/>
                    </a:lnTo>
                    <a:lnTo>
                      <a:pt x="272" y="64"/>
                    </a:lnTo>
                    <a:lnTo>
                      <a:pt x="232" y="104"/>
                    </a:lnTo>
                    <a:lnTo>
                      <a:pt x="192" y="144"/>
                    </a:lnTo>
                    <a:lnTo>
                      <a:pt x="144" y="176"/>
                    </a:lnTo>
                    <a:lnTo>
                      <a:pt x="104" y="208"/>
                    </a:lnTo>
                    <a:lnTo>
                      <a:pt x="56" y="232"/>
                    </a:lnTo>
                    <a:lnTo>
                      <a:pt x="0" y="240"/>
                    </a:lnTo>
                    <a:lnTo>
                      <a:pt x="0" y="240"/>
                    </a:lnTo>
                    <a:lnTo>
                      <a:pt x="0" y="240"/>
                    </a:lnTo>
                    <a:lnTo>
                      <a:pt x="0" y="240"/>
                    </a:lnTo>
                    <a:lnTo>
                      <a:pt x="0" y="248"/>
                    </a:lnTo>
                    <a:lnTo>
                      <a:pt x="0" y="248"/>
                    </a:lnTo>
                    <a:lnTo>
                      <a:pt x="0" y="24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631" name="任意多边形 1901630"/>
              <p:cNvSpPr/>
              <p:nvPr/>
            </p:nvSpPr>
            <p:spPr>
              <a:xfrm>
                <a:off x="4100" y="2384"/>
                <a:ext cx="208" cy="48"/>
              </a:xfrm>
              <a:custGeom>
                <a:avLst/>
                <a:gdLst/>
                <a:ahLst/>
                <a:cxnLst/>
                <a:pathLst>
                  <a:path w="208" h="48">
                    <a:moveTo>
                      <a:pt x="0" y="0"/>
                    </a:moveTo>
                    <a:lnTo>
                      <a:pt x="0" y="0"/>
                    </a:lnTo>
                    <a:lnTo>
                      <a:pt x="56" y="8"/>
                    </a:lnTo>
                    <a:lnTo>
                      <a:pt x="104" y="24"/>
                    </a:lnTo>
                    <a:lnTo>
                      <a:pt x="152" y="40"/>
                    </a:lnTo>
                    <a:lnTo>
                      <a:pt x="208" y="48"/>
                    </a:lnTo>
                    <a:lnTo>
                      <a:pt x="208" y="40"/>
                    </a:lnTo>
                    <a:lnTo>
                      <a:pt x="152" y="40"/>
                    </a:lnTo>
                    <a:lnTo>
                      <a:pt x="104" y="24"/>
                    </a:lnTo>
                    <a:lnTo>
                      <a:pt x="64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632" name="任意多边形 1901631"/>
              <p:cNvSpPr/>
              <p:nvPr/>
            </p:nvSpPr>
            <p:spPr>
              <a:xfrm>
                <a:off x="4052" y="2264"/>
                <a:ext cx="48" cy="120"/>
              </a:xfrm>
              <a:custGeom>
                <a:avLst/>
                <a:gdLst/>
                <a:ahLst/>
                <a:cxnLst/>
                <a:pathLst>
                  <a:path w="48" h="120">
                    <a:moveTo>
                      <a:pt x="0" y="0"/>
                    </a:moveTo>
                    <a:lnTo>
                      <a:pt x="0" y="0"/>
                    </a:lnTo>
                    <a:lnTo>
                      <a:pt x="16" y="24"/>
                    </a:lnTo>
                    <a:lnTo>
                      <a:pt x="32" y="48"/>
                    </a:lnTo>
                    <a:lnTo>
                      <a:pt x="40" y="88"/>
                    </a:lnTo>
                    <a:lnTo>
                      <a:pt x="48" y="120"/>
                    </a:lnTo>
                    <a:lnTo>
                      <a:pt x="48" y="120"/>
                    </a:lnTo>
                    <a:lnTo>
                      <a:pt x="48" y="80"/>
                    </a:lnTo>
                    <a:lnTo>
                      <a:pt x="40" y="48"/>
                    </a:lnTo>
                    <a:lnTo>
                      <a:pt x="24" y="1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633" name="任意多边形 1901632"/>
              <p:cNvSpPr/>
              <p:nvPr/>
            </p:nvSpPr>
            <p:spPr>
              <a:xfrm>
                <a:off x="3980" y="2184"/>
                <a:ext cx="72" cy="80"/>
              </a:xfrm>
              <a:custGeom>
                <a:avLst/>
                <a:gdLst/>
                <a:ahLst/>
                <a:cxnLst/>
                <a:pathLst>
                  <a:path w="72" h="80">
                    <a:moveTo>
                      <a:pt x="0" y="0"/>
                    </a:moveTo>
                    <a:lnTo>
                      <a:pt x="0" y="0"/>
                    </a:lnTo>
                    <a:lnTo>
                      <a:pt x="8" y="24"/>
                    </a:lnTo>
                    <a:lnTo>
                      <a:pt x="24" y="48"/>
                    </a:lnTo>
                    <a:lnTo>
                      <a:pt x="48" y="72"/>
                    </a:lnTo>
                    <a:lnTo>
                      <a:pt x="72" y="80"/>
                    </a:lnTo>
                    <a:lnTo>
                      <a:pt x="72" y="80"/>
                    </a:lnTo>
                    <a:lnTo>
                      <a:pt x="48" y="64"/>
                    </a:lnTo>
                    <a:lnTo>
                      <a:pt x="32" y="48"/>
                    </a:lnTo>
                    <a:lnTo>
                      <a:pt x="16" y="1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634" name="任意多边形 1901633"/>
              <p:cNvSpPr/>
              <p:nvPr/>
            </p:nvSpPr>
            <p:spPr>
              <a:xfrm>
                <a:off x="3964" y="2064"/>
                <a:ext cx="16" cy="120"/>
              </a:xfrm>
              <a:custGeom>
                <a:avLst/>
                <a:gdLst/>
                <a:ahLst/>
                <a:cxnLst/>
                <a:pathLst>
                  <a:path w="16" h="120">
                    <a:moveTo>
                      <a:pt x="8" y="0"/>
                    </a:moveTo>
                    <a:lnTo>
                      <a:pt x="8" y="0"/>
                    </a:lnTo>
                    <a:lnTo>
                      <a:pt x="8" y="32"/>
                    </a:lnTo>
                    <a:lnTo>
                      <a:pt x="0" y="64"/>
                    </a:lnTo>
                    <a:lnTo>
                      <a:pt x="8" y="88"/>
                    </a:lnTo>
                    <a:lnTo>
                      <a:pt x="16" y="120"/>
                    </a:lnTo>
                    <a:lnTo>
                      <a:pt x="16" y="120"/>
                    </a:lnTo>
                    <a:lnTo>
                      <a:pt x="8" y="88"/>
                    </a:lnTo>
                    <a:lnTo>
                      <a:pt x="8" y="64"/>
                    </a:lnTo>
                    <a:lnTo>
                      <a:pt x="8" y="32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635" name="任意多边形 1901634"/>
              <p:cNvSpPr/>
              <p:nvPr/>
            </p:nvSpPr>
            <p:spPr>
              <a:xfrm>
                <a:off x="3812" y="1840"/>
                <a:ext cx="168" cy="224"/>
              </a:xfrm>
              <a:custGeom>
                <a:avLst/>
                <a:gdLst/>
                <a:ahLst/>
                <a:cxnLst/>
                <a:pathLst>
                  <a:path w="168" h="224">
                    <a:moveTo>
                      <a:pt x="8" y="0"/>
                    </a:moveTo>
                    <a:lnTo>
                      <a:pt x="0" y="0"/>
                    </a:lnTo>
                    <a:lnTo>
                      <a:pt x="32" y="56"/>
                    </a:lnTo>
                    <a:lnTo>
                      <a:pt x="72" y="88"/>
                    </a:lnTo>
                    <a:lnTo>
                      <a:pt x="120" y="128"/>
                    </a:lnTo>
                    <a:lnTo>
                      <a:pt x="160" y="224"/>
                    </a:lnTo>
                    <a:lnTo>
                      <a:pt x="168" y="224"/>
                    </a:lnTo>
                    <a:lnTo>
                      <a:pt x="128" y="128"/>
                    </a:lnTo>
                    <a:lnTo>
                      <a:pt x="80" y="80"/>
                    </a:lnTo>
                    <a:lnTo>
                      <a:pt x="40" y="56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636" name="任意多边形 1901635"/>
              <p:cNvSpPr/>
              <p:nvPr/>
            </p:nvSpPr>
            <p:spPr>
              <a:xfrm>
                <a:off x="3780" y="1752"/>
                <a:ext cx="40" cy="88"/>
              </a:xfrm>
              <a:custGeom>
                <a:avLst/>
                <a:gdLst/>
                <a:ahLst/>
                <a:cxnLst/>
                <a:pathLst>
                  <a:path w="40" h="88">
                    <a:moveTo>
                      <a:pt x="0" y="0"/>
                    </a:moveTo>
                    <a:lnTo>
                      <a:pt x="0" y="0"/>
                    </a:lnTo>
                    <a:lnTo>
                      <a:pt x="0" y="32"/>
                    </a:lnTo>
                    <a:lnTo>
                      <a:pt x="16" y="56"/>
                    </a:lnTo>
                    <a:lnTo>
                      <a:pt x="24" y="80"/>
                    </a:lnTo>
                    <a:lnTo>
                      <a:pt x="40" y="88"/>
                    </a:lnTo>
                    <a:lnTo>
                      <a:pt x="40" y="88"/>
                    </a:lnTo>
                    <a:lnTo>
                      <a:pt x="32" y="72"/>
                    </a:lnTo>
                    <a:lnTo>
                      <a:pt x="16" y="56"/>
                    </a:lnTo>
                    <a:lnTo>
                      <a:pt x="8" y="3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637" name="任意多边形 1901636"/>
              <p:cNvSpPr/>
              <p:nvPr/>
            </p:nvSpPr>
            <p:spPr>
              <a:xfrm>
                <a:off x="3732" y="1568"/>
                <a:ext cx="48" cy="184"/>
              </a:xfrm>
              <a:custGeom>
                <a:avLst/>
                <a:gdLst/>
                <a:ahLst/>
                <a:cxnLst/>
                <a:pathLst>
                  <a:path w="48" h="184">
                    <a:moveTo>
                      <a:pt x="0" y="8"/>
                    </a:moveTo>
                    <a:lnTo>
                      <a:pt x="0" y="8"/>
                    </a:lnTo>
                    <a:lnTo>
                      <a:pt x="8" y="56"/>
                    </a:lnTo>
                    <a:lnTo>
                      <a:pt x="24" y="96"/>
                    </a:lnTo>
                    <a:lnTo>
                      <a:pt x="40" y="136"/>
                    </a:lnTo>
                    <a:lnTo>
                      <a:pt x="48" y="184"/>
                    </a:lnTo>
                    <a:lnTo>
                      <a:pt x="48" y="184"/>
                    </a:lnTo>
                    <a:lnTo>
                      <a:pt x="40" y="136"/>
                    </a:lnTo>
                    <a:lnTo>
                      <a:pt x="24" y="88"/>
                    </a:lnTo>
                    <a:lnTo>
                      <a:pt x="8" y="48"/>
                    </a:lnTo>
                    <a:lnTo>
                      <a:pt x="8" y="8"/>
                    </a:lnTo>
                    <a:lnTo>
                      <a:pt x="0" y="0"/>
                    </a:lnTo>
                    <a:lnTo>
                      <a:pt x="8" y="8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638" name="任意多边形 1901637"/>
              <p:cNvSpPr/>
              <p:nvPr/>
            </p:nvSpPr>
            <p:spPr>
              <a:xfrm>
                <a:off x="3708" y="1552"/>
                <a:ext cx="24" cy="24"/>
              </a:xfrm>
              <a:custGeom>
                <a:avLst/>
                <a:gdLst/>
                <a:ahLst/>
                <a:cxnLst/>
                <a:pathLst>
                  <a:path w="24" h="24">
                    <a:moveTo>
                      <a:pt x="0" y="8"/>
                    </a:moveTo>
                    <a:lnTo>
                      <a:pt x="0" y="8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16" y="24"/>
                    </a:lnTo>
                    <a:lnTo>
                      <a:pt x="24" y="24"/>
                    </a:lnTo>
                    <a:lnTo>
                      <a:pt x="24" y="16"/>
                    </a:lnTo>
                    <a:lnTo>
                      <a:pt x="16" y="16"/>
                    </a:lnTo>
                    <a:lnTo>
                      <a:pt x="16" y="16"/>
                    </a:lnTo>
                    <a:lnTo>
                      <a:pt x="8" y="8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639" name="任意多边形 1901638"/>
              <p:cNvSpPr/>
              <p:nvPr/>
            </p:nvSpPr>
            <p:spPr>
              <a:xfrm>
                <a:off x="3612" y="976"/>
                <a:ext cx="96" cy="584"/>
              </a:xfrm>
              <a:custGeom>
                <a:avLst/>
                <a:gdLst/>
                <a:ahLst/>
                <a:cxnLst/>
                <a:pathLst>
                  <a:path w="96" h="584">
                    <a:moveTo>
                      <a:pt x="0" y="8"/>
                    </a:moveTo>
                    <a:lnTo>
                      <a:pt x="0" y="8"/>
                    </a:lnTo>
                    <a:lnTo>
                      <a:pt x="8" y="64"/>
                    </a:lnTo>
                    <a:lnTo>
                      <a:pt x="16" y="128"/>
                    </a:lnTo>
                    <a:lnTo>
                      <a:pt x="16" y="208"/>
                    </a:lnTo>
                    <a:lnTo>
                      <a:pt x="16" y="288"/>
                    </a:lnTo>
                    <a:lnTo>
                      <a:pt x="24" y="360"/>
                    </a:lnTo>
                    <a:lnTo>
                      <a:pt x="40" y="440"/>
                    </a:lnTo>
                    <a:lnTo>
                      <a:pt x="56" y="520"/>
                    </a:lnTo>
                    <a:lnTo>
                      <a:pt x="96" y="584"/>
                    </a:lnTo>
                    <a:lnTo>
                      <a:pt x="96" y="576"/>
                    </a:lnTo>
                    <a:lnTo>
                      <a:pt x="64" y="512"/>
                    </a:lnTo>
                    <a:lnTo>
                      <a:pt x="40" y="440"/>
                    </a:lnTo>
                    <a:lnTo>
                      <a:pt x="32" y="360"/>
                    </a:lnTo>
                    <a:lnTo>
                      <a:pt x="24" y="288"/>
                    </a:lnTo>
                    <a:lnTo>
                      <a:pt x="24" y="208"/>
                    </a:lnTo>
                    <a:lnTo>
                      <a:pt x="24" y="128"/>
                    </a:lnTo>
                    <a:lnTo>
                      <a:pt x="16" y="56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640" name="任意多边形 1901639"/>
              <p:cNvSpPr/>
              <p:nvPr/>
            </p:nvSpPr>
            <p:spPr>
              <a:xfrm>
                <a:off x="3596" y="848"/>
                <a:ext cx="24" cy="136"/>
              </a:xfrm>
              <a:custGeom>
                <a:avLst/>
                <a:gdLst/>
                <a:ahLst/>
                <a:cxnLst/>
                <a:pathLst>
                  <a:path w="24" h="136">
                    <a:moveTo>
                      <a:pt x="0" y="8"/>
                    </a:moveTo>
                    <a:lnTo>
                      <a:pt x="0" y="8"/>
                    </a:lnTo>
                    <a:lnTo>
                      <a:pt x="8" y="32"/>
                    </a:lnTo>
                    <a:lnTo>
                      <a:pt x="8" y="64"/>
                    </a:lnTo>
                    <a:lnTo>
                      <a:pt x="8" y="96"/>
                    </a:lnTo>
                    <a:lnTo>
                      <a:pt x="16" y="136"/>
                    </a:lnTo>
                    <a:lnTo>
                      <a:pt x="24" y="136"/>
                    </a:lnTo>
                    <a:lnTo>
                      <a:pt x="16" y="96"/>
                    </a:lnTo>
                    <a:lnTo>
                      <a:pt x="16" y="64"/>
                    </a:lnTo>
                    <a:lnTo>
                      <a:pt x="16" y="32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0"/>
                    </a:lnTo>
                    <a:lnTo>
                      <a:pt x="0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</p:grpSp>
        <p:grpSp>
          <p:nvGrpSpPr>
            <p:cNvPr id="1901641" name="组合 1901640"/>
            <p:cNvGrpSpPr/>
            <p:nvPr/>
          </p:nvGrpSpPr>
          <p:grpSpPr>
            <a:xfrm rot="-7797290" flipV="1">
              <a:off x="1127" y="2366"/>
              <a:ext cx="912" cy="1056"/>
              <a:chOff x="3780" y="1376"/>
              <a:chExt cx="912" cy="1056"/>
            </a:xfrm>
          </p:grpSpPr>
          <p:sp>
            <p:nvSpPr>
              <p:cNvPr id="1901642" name="任意多边形 1901641"/>
              <p:cNvSpPr/>
              <p:nvPr/>
            </p:nvSpPr>
            <p:spPr>
              <a:xfrm>
                <a:off x="3780" y="1376"/>
                <a:ext cx="904" cy="1056"/>
              </a:xfrm>
              <a:custGeom>
                <a:avLst/>
                <a:gdLst/>
                <a:ahLst/>
                <a:cxnLst/>
                <a:pathLst>
                  <a:path w="904" h="1056">
                    <a:moveTo>
                      <a:pt x="208" y="0"/>
                    </a:moveTo>
                    <a:lnTo>
                      <a:pt x="224" y="32"/>
                    </a:lnTo>
                    <a:lnTo>
                      <a:pt x="256" y="56"/>
                    </a:lnTo>
                    <a:lnTo>
                      <a:pt x="296" y="80"/>
                    </a:lnTo>
                    <a:lnTo>
                      <a:pt x="336" y="88"/>
                    </a:lnTo>
                    <a:lnTo>
                      <a:pt x="384" y="96"/>
                    </a:lnTo>
                    <a:lnTo>
                      <a:pt x="432" y="96"/>
                    </a:lnTo>
                    <a:lnTo>
                      <a:pt x="480" y="88"/>
                    </a:lnTo>
                    <a:lnTo>
                      <a:pt x="520" y="80"/>
                    </a:lnTo>
                    <a:lnTo>
                      <a:pt x="568" y="72"/>
                    </a:lnTo>
                    <a:lnTo>
                      <a:pt x="592" y="72"/>
                    </a:lnTo>
                    <a:lnTo>
                      <a:pt x="616" y="72"/>
                    </a:lnTo>
                    <a:lnTo>
                      <a:pt x="632" y="72"/>
                    </a:lnTo>
                    <a:lnTo>
                      <a:pt x="608" y="120"/>
                    </a:lnTo>
                    <a:lnTo>
                      <a:pt x="592" y="168"/>
                    </a:lnTo>
                    <a:lnTo>
                      <a:pt x="584" y="224"/>
                    </a:lnTo>
                    <a:lnTo>
                      <a:pt x="584" y="272"/>
                    </a:lnTo>
                    <a:lnTo>
                      <a:pt x="600" y="320"/>
                    </a:lnTo>
                    <a:lnTo>
                      <a:pt x="624" y="360"/>
                    </a:lnTo>
                    <a:lnTo>
                      <a:pt x="656" y="400"/>
                    </a:lnTo>
                    <a:lnTo>
                      <a:pt x="696" y="424"/>
                    </a:lnTo>
                    <a:lnTo>
                      <a:pt x="728" y="464"/>
                    </a:lnTo>
                    <a:lnTo>
                      <a:pt x="776" y="496"/>
                    </a:lnTo>
                    <a:lnTo>
                      <a:pt x="840" y="512"/>
                    </a:lnTo>
                    <a:lnTo>
                      <a:pt x="888" y="528"/>
                    </a:lnTo>
                    <a:lnTo>
                      <a:pt x="888" y="544"/>
                    </a:lnTo>
                    <a:lnTo>
                      <a:pt x="896" y="568"/>
                    </a:lnTo>
                    <a:lnTo>
                      <a:pt x="896" y="584"/>
                    </a:lnTo>
                    <a:lnTo>
                      <a:pt x="896" y="600"/>
                    </a:lnTo>
                    <a:lnTo>
                      <a:pt x="904" y="632"/>
                    </a:lnTo>
                    <a:lnTo>
                      <a:pt x="896" y="656"/>
                    </a:lnTo>
                    <a:lnTo>
                      <a:pt x="896" y="688"/>
                    </a:lnTo>
                    <a:lnTo>
                      <a:pt x="896" y="712"/>
                    </a:lnTo>
                    <a:lnTo>
                      <a:pt x="904" y="728"/>
                    </a:lnTo>
                    <a:lnTo>
                      <a:pt x="904" y="752"/>
                    </a:lnTo>
                    <a:lnTo>
                      <a:pt x="904" y="776"/>
                    </a:lnTo>
                    <a:lnTo>
                      <a:pt x="904" y="808"/>
                    </a:lnTo>
                    <a:lnTo>
                      <a:pt x="856" y="840"/>
                    </a:lnTo>
                    <a:lnTo>
                      <a:pt x="808" y="880"/>
                    </a:lnTo>
                    <a:lnTo>
                      <a:pt x="760" y="912"/>
                    </a:lnTo>
                    <a:lnTo>
                      <a:pt x="720" y="952"/>
                    </a:lnTo>
                    <a:lnTo>
                      <a:pt x="680" y="984"/>
                    </a:lnTo>
                    <a:lnTo>
                      <a:pt x="632" y="1016"/>
                    </a:lnTo>
                    <a:lnTo>
                      <a:pt x="584" y="1040"/>
                    </a:lnTo>
                    <a:lnTo>
                      <a:pt x="528" y="1056"/>
                    </a:lnTo>
                    <a:lnTo>
                      <a:pt x="472" y="1048"/>
                    </a:lnTo>
                    <a:lnTo>
                      <a:pt x="424" y="1032"/>
                    </a:lnTo>
                    <a:lnTo>
                      <a:pt x="376" y="1016"/>
                    </a:lnTo>
                    <a:lnTo>
                      <a:pt x="320" y="1008"/>
                    </a:lnTo>
                    <a:lnTo>
                      <a:pt x="312" y="968"/>
                    </a:lnTo>
                    <a:lnTo>
                      <a:pt x="304" y="936"/>
                    </a:lnTo>
                    <a:lnTo>
                      <a:pt x="296" y="912"/>
                    </a:lnTo>
                    <a:lnTo>
                      <a:pt x="272" y="888"/>
                    </a:lnTo>
                    <a:lnTo>
                      <a:pt x="248" y="880"/>
                    </a:lnTo>
                    <a:lnTo>
                      <a:pt x="224" y="856"/>
                    </a:lnTo>
                    <a:lnTo>
                      <a:pt x="208" y="832"/>
                    </a:lnTo>
                    <a:lnTo>
                      <a:pt x="200" y="808"/>
                    </a:lnTo>
                    <a:lnTo>
                      <a:pt x="192" y="776"/>
                    </a:lnTo>
                    <a:lnTo>
                      <a:pt x="192" y="752"/>
                    </a:lnTo>
                    <a:lnTo>
                      <a:pt x="192" y="720"/>
                    </a:lnTo>
                    <a:lnTo>
                      <a:pt x="192" y="688"/>
                    </a:lnTo>
                    <a:lnTo>
                      <a:pt x="152" y="592"/>
                    </a:lnTo>
                    <a:lnTo>
                      <a:pt x="112" y="552"/>
                    </a:lnTo>
                    <a:lnTo>
                      <a:pt x="64" y="520"/>
                    </a:lnTo>
                    <a:lnTo>
                      <a:pt x="40" y="464"/>
                    </a:lnTo>
                    <a:lnTo>
                      <a:pt x="32" y="456"/>
                    </a:lnTo>
                    <a:lnTo>
                      <a:pt x="16" y="432"/>
                    </a:lnTo>
                    <a:lnTo>
                      <a:pt x="0" y="408"/>
                    </a:lnTo>
                    <a:lnTo>
                      <a:pt x="0" y="376"/>
                    </a:lnTo>
                    <a:lnTo>
                      <a:pt x="8" y="288"/>
                    </a:lnTo>
                    <a:lnTo>
                      <a:pt x="24" y="208"/>
                    </a:lnTo>
                    <a:lnTo>
                      <a:pt x="40" y="144"/>
                    </a:lnTo>
                    <a:lnTo>
                      <a:pt x="64" y="88"/>
                    </a:lnTo>
                    <a:lnTo>
                      <a:pt x="96" y="56"/>
                    </a:lnTo>
                    <a:lnTo>
                      <a:pt x="128" y="24"/>
                    </a:lnTo>
                    <a:lnTo>
                      <a:pt x="168" y="8"/>
                    </a:lnTo>
                    <a:lnTo>
                      <a:pt x="208" y="0"/>
                    </a:lnTo>
                    <a:close/>
                  </a:path>
                </a:pathLst>
              </a:custGeom>
              <a:solidFill>
                <a:srgbClr val="0027E6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643" name="任意多边形 1901642"/>
              <p:cNvSpPr/>
              <p:nvPr/>
            </p:nvSpPr>
            <p:spPr>
              <a:xfrm>
                <a:off x="3980" y="1376"/>
                <a:ext cx="328" cy="96"/>
              </a:xfrm>
              <a:custGeom>
                <a:avLst/>
                <a:gdLst/>
                <a:ahLst/>
                <a:cxnLst/>
                <a:pathLst>
                  <a:path w="328" h="96">
                    <a:moveTo>
                      <a:pt x="320" y="80"/>
                    </a:moveTo>
                    <a:lnTo>
                      <a:pt x="320" y="80"/>
                    </a:lnTo>
                    <a:lnTo>
                      <a:pt x="280" y="88"/>
                    </a:lnTo>
                    <a:lnTo>
                      <a:pt x="232" y="96"/>
                    </a:lnTo>
                    <a:lnTo>
                      <a:pt x="184" y="96"/>
                    </a:lnTo>
                    <a:lnTo>
                      <a:pt x="136" y="88"/>
                    </a:lnTo>
                    <a:lnTo>
                      <a:pt x="96" y="72"/>
                    </a:lnTo>
                    <a:lnTo>
                      <a:pt x="56" y="56"/>
                    </a:lnTo>
                    <a:lnTo>
                      <a:pt x="24" y="32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24" y="32"/>
                    </a:lnTo>
                    <a:lnTo>
                      <a:pt x="56" y="64"/>
                    </a:lnTo>
                    <a:lnTo>
                      <a:pt x="88" y="80"/>
                    </a:lnTo>
                    <a:lnTo>
                      <a:pt x="136" y="88"/>
                    </a:lnTo>
                    <a:lnTo>
                      <a:pt x="184" y="96"/>
                    </a:lnTo>
                    <a:lnTo>
                      <a:pt x="232" y="96"/>
                    </a:lnTo>
                    <a:lnTo>
                      <a:pt x="280" y="96"/>
                    </a:lnTo>
                    <a:lnTo>
                      <a:pt x="320" y="88"/>
                    </a:lnTo>
                    <a:lnTo>
                      <a:pt x="320" y="88"/>
                    </a:lnTo>
                    <a:lnTo>
                      <a:pt x="320" y="88"/>
                    </a:lnTo>
                    <a:lnTo>
                      <a:pt x="328" y="80"/>
                    </a:lnTo>
                    <a:lnTo>
                      <a:pt x="328" y="80"/>
                    </a:lnTo>
                    <a:lnTo>
                      <a:pt x="320" y="80"/>
                    </a:lnTo>
                    <a:lnTo>
                      <a:pt x="320" y="8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644" name="任意多边形 1901643"/>
              <p:cNvSpPr/>
              <p:nvPr/>
            </p:nvSpPr>
            <p:spPr>
              <a:xfrm>
                <a:off x="4300" y="1440"/>
                <a:ext cx="112" cy="24"/>
              </a:xfrm>
              <a:custGeom>
                <a:avLst/>
                <a:gdLst/>
                <a:ahLst/>
                <a:cxnLst/>
                <a:pathLst>
                  <a:path w="112" h="24">
                    <a:moveTo>
                      <a:pt x="112" y="8"/>
                    </a:moveTo>
                    <a:lnTo>
                      <a:pt x="104" y="8"/>
                    </a:lnTo>
                    <a:lnTo>
                      <a:pt x="96" y="8"/>
                    </a:lnTo>
                    <a:lnTo>
                      <a:pt x="72" y="0"/>
                    </a:lnTo>
                    <a:lnTo>
                      <a:pt x="48" y="8"/>
                    </a:lnTo>
                    <a:lnTo>
                      <a:pt x="0" y="16"/>
                    </a:lnTo>
                    <a:lnTo>
                      <a:pt x="0" y="24"/>
                    </a:lnTo>
                    <a:lnTo>
                      <a:pt x="48" y="8"/>
                    </a:lnTo>
                    <a:lnTo>
                      <a:pt x="72" y="8"/>
                    </a:lnTo>
                    <a:lnTo>
                      <a:pt x="88" y="16"/>
                    </a:lnTo>
                    <a:lnTo>
                      <a:pt x="112" y="16"/>
                    </a:lnTo>
                    <a:lnTo>
                      <a:pt x="104" y="8"/>
                    </a:lnTo>
                    <a:lnTo>
                      <a:pt x="112" y="16"/>
                    </a:lnTo>
                    <a:lnTo>
                      <a:pt x="112" y="16"/>
                    </a:lnTo>
                    <a:lnTo>
                      <a:pt x="112" y="8"/>
                    </a:lnTo>
                    <a:lnTo>
                      <a:pt x="112" y="8"/>
                    </a:lnTo>
                    <a:lnTo>
                      <a:pt x="104" y="8"/>
                    </a:lnTo>
                    <a:lnTo>
                      <a:pt x="112" y="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645" name="任意多边形 1901644"/>
              <p:cNvSpPr/>
              <p:nvPr/>
            </p:nvSpPr>
            <p:spPr>
              <a:xfrm>
                <a:off x="4364" y="1448"/>
                <a:ext cx="120" cy="352"/>
              </a:xfrm>
              <a:custGeom>
                <a:avLst/>
                <a:gdLst/>
                <a:ahLst/>
                <a:cxnLst/>
                <a:pathLst>
                  <a:path w="120" h="352">
                    <a:moveTo>
                      <a:pt x="120" y="352"/>
                    </a:moveTo>
                    <a:lnTo>
                      <a:pt x="120" y="352"/>
                    </a:lnTo>
                    <a:lnTo>
                      <a:pt x="72" y="320"/>
                    </a:lnTo>
                    <a:lnTo>
                      <a:pt x="40" y="288"/>
                    </a:lnTo>
                    <a:lnTo>
                      <a:pt x="16" y="248"/>
                    </a:lnTo>
                    <a:lnTo>
                      <a:pt x="8" y="200"/>
                    </a:lnTo>
                    <a:lnTo>
                      <a:pt x="0" y="152"/>
                    </a:lnTo>
                    <a:lnTo>
                      <a:pt x="8" y="104"/>
                    </a:lnTo>
                    <a:lnTo>
                      <a:pt x="24" y="48"/>
                    </a:lnTo>
                    <a:lnTo>
                      <a:pt x="48" y="0"/>
                    </a:lnTo>
                    <a:lnTo>
                      <a:pt x="40" y="0"/>
                    </a:lnTo>
                    <a:lnTo>
                      <a:pt x="16" y="48"/>
                    </a:lnTo>
                    <a:lnTo>
                      <a:pt x="0" y="96"/>
                    </a:lnTo>
                    <a:lnTo>
                      <a:pt x="0" y="152"/>
                    </a:lnTo>
                    <a:lnTo>
                      <a:pt x="0" y="200"/>
                    </a:lnTo>
                    <a:lnTo>
                      <a:pt x="16" y="248"/>
                    </a:lnTo>
                    <a:lnTo>
                      <a:pt x="32" y="288"/>
                    </a:lnTo>
                    <a:lnTo>
                      <a:pt x="72" y="328"/>
                    </a:lnTo>
                    <a:lnTo>
                      <a:pt x="112" y="352"/>
                    </a:lnTo>
                    <a:lnTo>
                      <a:pt x="112" y="352"/>
                    </a:lnTo>
                    <a:lnTo>
                      <a:pt x="112" y="352"/>
                    </a:lnTo>
                    <a:lnTo>
                      <a:pt x="112" y="352"/>
                    </a:lnTo>
                    <a:lnTo>
                      <a:pt x="120" y="352"/>
                    </a:lnTo>
                    <a:lnTo>
                      <a:pt x="120" y="352"/>
                    </a:lnTo>
                    <a:lnTo>
                      <a:pt x="120" y="35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646" name="任意多边形 1901645"/>
              <p:cNvSpPr/>
              <p:nvPr/>
            </p:nvSpPr>
            <p:spPr>
              <a:xfrm>
                <a:off x="4476" y="1800"/>
                <a:ext cx="192" cy="112"/>
              </a:xfrm>
              <a:custGeom>
                <a:avLst/>
                <a:gdLst/>
                <a:ahLst/>
                <a:cxnLst/>
                <a:pathLst>
                  <a:path w="192" h="112">
                    <a:moveTo>
                      <a:pt x="192" y="104"/>
                    </a:moveTo>
                    <a:lnTo>
                      <a:pt x="192" y="104"/>
                    </a:lnTo>
                    <a:lnTo>
                      <a:pt x="144" y="88"/>
                    </a:lnTo>
                    <a:lnTo>
                      <a:pt x="88" y="72"/>
                    </a:lnTo>
                    <a:lnTo>
                      <a:pt x="32" y="40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32" y="48"/>
                    </a:lnTo>
                    <a:lnTo>
                      <a:pt x="80" y="72"/>
                    </a:lnTo>
                    <a:lnTo>
                      <a:pt x="144" y="96"/>
                    </a:lnTo>
                    <a:lnTo>
                      <a:pt x="192" y="112"/>
                    </a:lnTo>
                    <a:lnTo>
                      <a:pt x="192" y="104"/>
                    </a:lnTo>
                    <a:lnTo>
                      <a:pt x="192" y="112"/>
                    </a:lnTo>
                    <a:lnTo>
                      <a:pt x="192" y="112"/>
                    </a:lnTo>
                    <a:lnTo>
                      <a:pt x="192" y="104"/>
                    </a:lnTo>
                    <a:lnTo>
                      <a:pt x="192" y="104"/>
                    </a:lnTo>
                    <a:lnTo>
                      <a:pt x="192" y="10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647" name="任意多边形 1901646"/>
              <p:cNvSpPr/>
              <p:nvPr/>
            </p:nvSpPr>
            <p:spPr>
              <a:xfrm>
                <a:off x="4668" y="1904"/>
                <a:ext cx="8" cy="72"/>
              </a:xfrm>
              <a:custGeom>
                <a:avLst/>
                <a:gdLst/>
                <a:ahLst/>
                <a:cxnLst/>
                <a:pathLst>
                  <a:path w="8" h="72">
                    <a:moveTo>
                      <a:pt x="8" y="72"/>
                    </a:moveTo>
                    <a:lnTo>
                      <a:pt x="8" y="72"/>
                    </a:lnTo>
                    <a:lnTo>
                      <a:pt x="8" y="56"/>
                    </a:lnTo>
                    <a:lnTo>
                      <a:pt x="8" y="40"/>
                    </a:lnTo>
                    <a:lnTo>
                      <a:pt x="8" y="1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0" y="40"/>
                    </a:lnTo>
                    <a:lnTo>
                      <a:pt x="0" y="56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8" y="7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648" name="任意多边形 1901647"/>
              <p:cNvSpPr/>
              <p:nvPr/>
            </p:nvSpPr>
            <p:spPr>
              <a:xfrm>
                <a:off x="4668" y="1976"/>
                <a:ext cx="16" cy="112"/>
              </a:xfrm>
              <a:custGeom>
                <a:avLst/>
                <a:gdLst/>
                <a:ahLst/>
                <a:cxnLst/>
                <a:pathLst>
                  <a:path w="16" h="112">
                    <a:moveTo>
                      <a:pt x="8" y="112"/>
                    </a:moveTo>
                    <a:lnTo>
                      <a:pt x="8" y="112"/>
                    </a:lnTo>
                    <a:lnTo>
                      <a:pt x="8" y="88"/>
                    </a:lnTo>
                    <a:lnTo>
                      <a:pt x="16" y="56"/>
                    </a:lnTo>
                    <a:lnTo>
                      <a:pt x="16" y="3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32"/>
                    </a:lnTo>
                    <a:lnTo>
                      <a:pt x="8" y="56"/>
                    </a:lnTo>
                    <a:lnTo>
                      <a:pt x="0" y="88"/>
                    </a:lnTo>
                    <a:lnTo>
                      <a:pt x="8" y="112"/>
                    </a:lnTo>
                    <a:lnTo>
                      <a:pt x="8" y="112"/>
                    </a:lnTo>
                    <a:lnTo>
                      <a:pt x="8" y="112"/>
                    </a:lnTo>
                    <a:lnTo>
                      <a:pt x="8" y="112"/>
                    </a:lnTo>
                    <a:lnTo>
                      <a:pt x="8" y="112"/>
                    </a:lnTo>
                    <a:lnTo>
                      <a:pt x="8" y="112"/>
                    </a:lnTo>
                    <a:lnTo>
                      <a:pt x="8" y="11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649" name="任意多边形 1901648"/>
              <p:cNvSpPr/>
              <p:nvPr/>
            </p:nvSpPr>
            <p:spPr>
              <a:xfrm>
                <a:off x="4676" y="2088"/>
                <a:ext cx="16" cy="96"/>
              </a:xfrm>
              <a:custGeom>
                <a:avLst/>
                <a:gdLst/>
                <a:ahLst/>
                <a:cxnLst/>
                <a:pathLst>
                  <a:path w="16" h="96">
                    <a:moveTo>
                      <a:pt x="8" y="96"/>
                    </a:moveTo>
                    <a:lnTo>
                      <a:pt x="8" y="96"/>
                    </a:lnTo>
                    <a:lnTo>
                      <a:pt x="16" y="64"/>
                    </a:lnTo>
                    <a:lnTo>
                      <a:pt x="16" y="40"/>
                    </a:lnTo>
                    <a:lnTo>
                      <a:pt x="8" y="1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6"/>
                    </a:lnTo>
                    <a:lnTo>
                      <a:pt x="8" y="40"/>
                    </a:lnTo>
                    <a:lnTo>
                      <a:pt x="8" y="64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8" y="9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650" name="任意多边形 1901649"/>
              <p:cNvSpPr/>
              <p:nvPr/>
            </p:nvSpPr>
            <p:spPr>
              <a:xfrm>
                <a:off x="4308" y="2184"/>
                <a:ext cx="376" cy="248"/>
              </a:xfrm>
              <a:custGeom>
                <a:avLst/>
                <a:gdLst/>
                <a:ahLst/>
                <a:cxnLst/>
                <a:pathLst>
                  <a:path w="376" h="248">
                    <a:moveTo>
                      <a:pt x="0" y="248"/>
                    </a:moveTo>
                    <a:lnTo>
                      <a:pt x="0" y="248"/>
                    </a:lnTo>
                    <a:lnTo>
                      <a:pt x="56" y="232"/>
                    </a:lnTo>
                    <a:lnTo>
                      <a:pt x="104" y="208"/>
                    </a:lnTo>
                    <a:lnTo>
                      <a:pt x="152" y="184"/>
                    </a:lnTo>
                    <a:lnTo>
                      <a:pt x="192" y="144"/>
                    </a:lnTo>
                    <a:lnTo>
                      <a:pt x="232" y="112"/>
                    </a:lnTo>
                    <a:lnTo>
                      <a:pt x="280" y="72"/>
                    </a:lnTo>
                    <a:lnTo>
                      <a:pt x="328" y="3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20" y="32"/>
                    </a:lnTo>
                    <a:lnTo>
                      <a:pt x="272" y="64"/>
                    </a:lnTo>
                    <a:lnTo>
                      <a:pt x="232" y="104"/>
                    </a:lnTo>
                    <a:lnTo>
                      <a:pt x="192" y="144"/>
                    </a:lnTo>
                    <a:lnTo>
                      <a:pt x="144" y="176"/>
                    </a:lnTo>
                    <a:lnTo>
                      <a:pt x="104" y="208"/>
                    </a:lnTo>
                    <a:lnTo>
                      <a:pt x="56" y="232"/>
                    </a:lnTo>
                    <a:lnTo>
                      <a:pt x="0" y="240"/>
                    </a:lnTo>
                    <a:lnTo>
                      <a:pt x="0" y="240"/>
                    </a:lnTo>
                    <a:lnTo>
                      <a:pt x="0" y="240"/>
                    </a:lnTo>
                    <a:lnTo>
                      <a:pt x="0" y="240"/>
                    </a:lnTo>
                    <a:lnTo>
                      <a:pt x="0" y="248"/>
                    </a:lnTo>
                    <a:lnTo>
                      <a:pt x="0" y="248"/>
                    </a:lnTo>
                    <a:lnTo>
                      <a:pt x="0" y="24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651" name="任意多边形 1901650"/>
              <p:cNvSpPr/>
              <p:nvPr/>
            </p:nvSpPr>
            <p:spPr>
              <a:xfrm>
                <a:off x="4100" y="2384"/>
                <a:ext cx="208" cy="48"/>
              </a:xfrm>
              <a:custGeom>
                <a:avLst/>
                <a:gdLst/>
                <a:ahLst/>
                <a:cxnLst/>
                <a:pathLst>
                  <a:path w="208" h="48">
                    <a:moveTo>
                      <a:pt x="0" y="0"/>
                    </a:moveTo>
                    <a:lnTo>
                      <a:pt x="0" y="0"/>
                    </a:lnTo>
                    <a:lnTo>
                      <a:pt x="56" y="8"/>
                    </a:lnTo>
                    <a:lnTo>
                      <a:pt x="104" y="24"/>
                    </a:lnTo>
                    <a:lnTo>
                      <a:pt x="152" y="40"/>
                    </a:lnTo>
                    <a:lnTo>
                      <a:pt x="208" y="48"/>
                    </a:lnTo>
                    <a:lnTo>
                      <a:pt x="208" y="40"/>
                    </a:lnTo>
                    <a:lnTo>
                      <a:pt x="152" y="40"/>
                    </a:lnTo>
                    <a:lnTo>
                      <a:pt x="104" y="24"/>
                    </a:lnTo>
                    <a:lnTo>
                      <a:pt x="64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652" name="任意多边形 1901651"/>
              <p:cNvSpPr/>
              <p:nvPr/>
            </p:nvSpPr>
            <p:spPr>
              <a:xfrm>
                <a:off x="4052" y="2264"/>
                <a:ext cx="48" cy="120"/>
              </a:xfrm>
              <a:custGeom>
                <a:avLst/>
                <a:gdLst/>
                <a:ahLst/>
                <a:cxnLst/>
                <a:pathLst>
                  <a:path w="48" h="120">
                    <a:moveTo>
                      <a:pt x="0" y="0"/>
                    </a:moveTo>
                    <a:lnTo>
                      <a:pt x="0" y="0"/>
                    </a:lnTo>
                    <a:lnTo>
                      <a:pt x="16" y="24"/>
                    </a:lnTo>
                    <a:lnTo>
                      <a:pt x="32" y="48"/>
                    </a:lnTo>
                    <a:lnTo>
                      <a:pt x="40" y="88"/>
                    </a:lnTo>
                    <a:lnTo>
                      <a:pt x="48" y="120"/>
                    </a:lnTo>
                    <a:lnTo>
                      <a:pt x="48" y="120"/>
                    </a:lnTo>
                    <a:lnTo>
                      <a:pt x="48" y="80"/>
                    </a:lnTo>
                    <a:lnTo>
                      <a:pt x="40" y="48"/>
                    </a:lnTo>
                    <a:lnTo>
                      <a:pt x="24" y="1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653" name="任意多边形 1901652"/>
              <p:cNvSpPr/>
              <p:nvPr/>
            </p:nvSpPr>
            <p:spPr>
              <a:xfrm>
                <a:off x="3980" y="2184"/>
                <a:ext cx="72" cy="80"/>
              </a:xfrm>
              <a:custGeom>
                <a:avLst/>
                <a:gdLst/>
                <a:ahLst/>
                <a:cxnLst/>
                <a:pathLst>
                  <a:path w="72" h="80">
                    <a:moveTo>
                      <a:pt x="0" y="0"/>
                    </a:moveTo>
                    <a:lnTo>
                      <a:pt x="0" y="0"/>
                    </a:lnTo>
                    <a:lnTo>
                      <a:pt x="8" y="24"/>
                    </a:lnTo>
                    <a:lnTo>
                      <a:pt x="24" y="48"/>
                    </a:lnTo>
                    <a:lnTo>
                      <a:pt x="48" y="72"/>
                    </a:lnTo>
                    <a:lnTo>
                      <a:pt x="72" y="80"/>
                    </a:lnTo>
                    <a:lnTo>
                      <a:pt x="72" y="80"/>
                    </a:lnTo>
                    <a:lnTo>
                      <a:pt x="48" y="64"/>
                    </a:lnTo>
                    <a:lnTo>
                      <a:pt x="32" y="48"/>
                    </a:lnTo>
                    <a:lnTo>
                      <a:pt x="16" y="1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654" name="任意多边形 1901653"/>
              <p:cNvSpPr/>
              <p:nvPr/>
            </p:nvSpPr>
            <p:spPr>
              <a:xfrm>
                <a:off x="3964" y="2064"/>
                <a:ext cx="16" cy="120"/>
              </a:xfrm>
              <a:custGeom>
                <a:avLst/>
                <a:gdLst/>
                <a:ahLst/>
                <a:cxnLst/>
                <a:pathLst>
                  <a:path w="16" h="120">
                    <a:moveTo>
                      <a:pt x="8" y="0"/>
                    </a:moveTo>
                    <a:lnTo>
                      <a:pt x="8" y="0"/>
                    </a:lnTo>
                    <a:lnTo>
                      <a:pt x="8" y="32"/>
                    </a:lnTo>
                    <a:lnTo>
                      <a:pt x="0" y="64"/>
                    </a:lnTo>
                    <a:lnTo>
                      <a:pt x="8" y="88"/>
                    </a:lnTo>
                    <a:lnTo>
                      <a:pt x="16" y="120"/>
                    </a:lnTo>
                    <a:lnTo>
                      <a:pt x="16" y="120"/>
                    </a:lnTo>
                    <a:lnTo>
                      <a:pt x="8" y="88"/>
                    </a:lnTo>
                    <a:lnTo>
                      <a:pt x="8" y="64"/>
                    </a:lnTo>
                    <a:lnTo>
                      <a:pt x="8" y="32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655" name="任意多边形 1901654"/>
              <p:cNvSpPr/>
              <p:nvPr/>
            </p:nvSpPr>
            <p:spPr>
              <a:xfrm>
                <a:off x="3812" y="1840"/>
                <a:ext cx="168" cy="224"/>
              </a:xfrm>
              <a:custGeom>
                <a:avLst/>
                <a:gdLst/>
                <a:ahLst/>
                <a:cxnLst/>
                <a:pathLst>
                  <a:path w="168" h="224">
                    <a:moveTo>
                      <a:pt x="8" y="0"/>
                    </a:moveTo>
                    <a:lnTo>
                      <a:pt x="0" y="0"/>
                    </a:lnTo>
                    <a:lnTo>
                      <a:pt x="32" y="56"/>
                    </a:lnTo>
                    <a:lnTo>
                      <a:pt x="72" y="88"/>
                    </a:lnTo>
                    <a:lnTo>
                      <a:pt x="120" y="128"/>
                    </a:lnTo>
                    <a:lnTo>
                      <a:pt x="160" y="224"/>
                    </a:lnTo>
                    <a:lnTo>
                      <a:pt x="168" y="224"/>
                    </a:lnTo>
                    <a:lnTo>
                      <a:pt x="128" y="128"/>
                    </a:lnTo>
                    <a:lnTo>
                      <a:pt x="80" y="80"/>
                    </a:lnTo>
                    <a:lnTo>
                      <a:pt x="40" y="56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656" name="任意多边形 1901655"/>
              <p:cNvSpPr/>
              <p:nvPr/>
            </p:nvSpPr>
            <p:spPr>
              <a:xfrm>
                <a:off x="3780" y="1752"/>
                <a:ext cx="40" cy="88"/>
              </a:xfrm>
              <a:custGeom>
                <a:avLst/>
                <a:gdLst/>
                <a:ahLst/>
                <a:cxnLst/>
                <a:pathLst>
                  <a:path w="40" h="88">
                    <a:moveTo>
                      <a:pt x="0" y="0"/>
                    </a:moveTo>
                    <a:lnTo>
                      <a:pt x="0" y="0"/>
                    </a:lnTo>
                    <a:lnTo>
                      <a:pt x="0" y="32"/>
                    </a:lnTo>
                    <a:lnTo>
                      <a:pt x="16" y="56"/>
                    </a:lnTo>
                    <a:lnTo>
                      <a:pt x="24" y="80"/>
                    </a:lnTo>
                    <a:lnTo>
                      <a:pt x="40" y="88"/>
                    </a:lnTo>
                    <a:lnTo>
                      <a:pt x="40" y="88"/>
                    </a:lnTo>
                    <a:lnTo>
                      <a:pt x="32" y="72"/>
                    </a:lnTo>
                    <a:lnTo>
                      <a:pt x="16" y="56"/>
                    </a:lnTo>
                    <a:lnTo>
                      <a:pt x="8" y="3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657" name="任意多边形 1901656"/>
              <p:cNvSpPr/>
              <p:nvPr/>
            </p:nvSpPr>
            <p:spPr>
              <a:xfrm>
                <a:off x="3780" y="1376"/>
                <a:ext cx="208" cy="376"/>
              </a:xfrm>
              <a:custGeom>
                <a:avLst/>
                <a:gdLst/>
                <a:ahLst/>
                <a:cxnLst/>
                <a:pathLst>
                  <a:path w="208" h="376">
                    <a:moveTo>
                      <a:pt x="208" y="0"/>
                    </a:moveTo>
                    <a:lnTo>
                      <a:pt x="208" y="0"/>
                    </a:lnTo>
                    <a:lnTo>
                      <a:pt x="168" y="8"/>
                    </a:lnTo>
                    <a:lnTo>
                      <a:pt x="128" y="24"/>
                    </a:lnTo>
                    <a:lnTo>
                      <a:pt x="96" y="56"/>
                    </a:lnTo>
                    <a:lnTo>
                      <a:pt x="64" y="88"/>
                    </a:lnTo>
                    <a:lnTo>
                      <a:pt x="40" y="144"/>
                    </a:lnTo>
                    <a:lnTo>
                      <a:pt x="16" y="208"/>
                    </a:lnTo>
                    <a:lnTo>
                      <a:pt x="8" y="288"/>
                    </a:lnTo>
                    <a:lnTo>
                      <a:pt x="0" y="376"/>
                    </a:lnTo>
                    <a:lnTo>
                      <a:pt x="0" y="376"/>
                    </a:lnTo>
                    <a:lnTo>
                      <a:pt x="8" y="288"/>
                    </a:lnTo>
                    <a:lnTo>
                      <a:pt x="24" y="208"/>
                    </a:lnTo>
                    <a:lnTo>
                      <a:pt x="40" y="144"/>
                    </a:lnTo>
                    <a:lnTo>
                      <a:pt x="72" y="96"/>
                    </a:lnTo>
                    <a:lnTo>
                      <a:pt x="96" y="56"/>
                    </a:lnTo>
                    <a:lnTo>
                      <a:pt x="128" y="32"/>
                    </a:lnTo>
                    <a:lnTo>
                      <a:pt x="168" y="16"/>
                    </a:lnTo>
                    <a:lnTo>
                      <a:pt x="208" y="0"/>
                    </a:lnTo>
                    <a:lnTo>
                      <a:pt x="200" y="0"/>
                    </a:lnTo>
                    <a:lnTo>
                      <a:pt x="208" y="0"/>
                    </a:lnTo>
                    <a:lnTo>
                      <a:pt x="208" y="0"/>
                    </a:lnTo>
                    <a:lnTo>
                      <a:pt x="208" y="0"/>
                    </a:lnTo>
                    <a:lnTo>
                      <a:pt x="208" y="0"/>
                    </a:lnTo>
                    <a:lnTo>
                      <a:pt x="20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</p:grpSp>
        <p:grpSp>
          <p:nvGrpSpPr>
            <p:cNvPr id="1901658" name="组合 1901657"/>
            <p:cNvGrpSpPr/>
            <p:nvPr/>
          </p:nvGrpSpPr>
          <p:grpSpPr>
            <a:xfrm rot="-7797290" flipV="1">
              <a:off x="1212" y="2427"/>
              <a:ext cx="120" cy="192"/>
              <a:chOff x="4660" y="1808"/>
              <a:chExt cx="120" cy="192"/>
            </a:xfrm>
          </p:grpSpPr>
          <p:sp>
            <p:nvSpPr>
              <p:cNvPr id="1901659" name="任意多边形 1901658"/>
              <p:cNvSpPr/>
              <p:nvPr/>
            </p:nvSpPr>
            <p:spPr>
              <a:xfrm>
                <a:off x="4660" y="1808"/>
                <a:ext cx="112" cy="184"/>
              </a:xfrm>
              <a:custGeom>
                <a:avLst/>
                <a:gdLst/>
                <a:ahLst/>
                <a:cxnLst/>
                <a:pathLst>
                  <a:path w="112" h="184">
                    <a:moveTo>
                      <a:pt x="8" y="96"/>
                    </a:moveTo>
                    <a:lnTo>
                      <a:pt x="72" y="184"/>
                    </a:lnTo>
                    <a:lnTo>
                      <a:pt x="80" y="168"/>
                    </a:lnTo>
                    <a:lnTo>
                      <a:pt x="88" y="152"/>
                    </a:lnTo>
                    <a:lnTo>
                      <a:pt x="104" y="136"/>
                    </a:lnTo>
                    <a:lnTo>
                      <a:pt x="112" y="128"/>
                    </a:lnTo>
                    <a:lnTo>
                      <a:pt x="8" y="0"/>
                    </a:lnTo>
                    <a:lnTo>
                      <a:pt x="8" y="24"/>
                    </a:lnTo>
                    <a:lnTo>
                      <a:pt x="0" y="48"/>
                    </a:lnTo>
                    <a:lnTo>
                      <a:pt x="0" y="72"/>
                    </a:lnTo>
                    <a:lnTo>
                      <a:pt x="8" y="9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660" name="任意多边形 1901659"/>
              <p:cNvSpPr/>
              <p:nvPr/>
            </p:nvSpPr>
            <p:spPr>
              <a:xfrm>
                <a:off x="4660" y="1904"/>
                <a:ext cx="80" cy="96"/>
              </a:xfrm>
              <a:custGeom>
                <a:avLst/>
                <a:gdLst/>
                <a:ahLst/>
                <a:cxnLst/>
                <a:pathLst>
                  <a:path w="80" h="96">
                    <a:moveTo>
                      <a:pt x="72" y="88"/>
                    </a:moveTo>
                    <a:lnTo>
                      <a:pt x="80" y="88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72" y="96"/>
                    </a:lnTo>
                    <a:lnTo>
                      <a:pt x="80" y="96"/>
                    </a:lnTo>
                    <a:lnTo>
                      <a:pt x="72" y="96"/>
                    </a:lnTo>
                    <a:lnTo>
                      <a:pt x="72" y="96"/>
                    </a:lnTo>
                    <a:lnTo>
                      <a:pt x="80" y="96"/>
                    </a:lnTo>
                    <a:lnTo>
                      <a:pt x="80" y="88"/>
                    </a:lnTo>
                    <a:lnTo>
                      <a:pt x="80" y="88"/>
                    </a:lnTo>
                    <a:lnTo>
                      <a:pt x="72" y="8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661" name="任意多边形 1901660"/>
              <p:cNvSpPr/>
              <p:nvPr/>
            </p:nvSpPr>
            <p:spPr>
              <a:xfrm>
                <a:off x="4732" y="1936"/>
                <a:ext cx="48" cy="64"/>
              </a:xfrm>
              <a:custGeom>
                <a:avLst/>
                <a:gdLst/>
                <a:ahLst/>
                <a:cxnLst/>
                <a:pathLst>
                  <a:path w="48" h="64">
                    <a:moveTo>
                      <a:pt x="40" y="0"/>
                    </a:moveTo>
                    <a:lnTo>
                      <a:pt x="40" y="0"/>
                    </a:lnTo>
                    <a:lnTo>
                      <a:pt x="24" y="8"/>
                    </a:lnTo>
                    <a:lnTo>
                      <a:pt x="16" y="24"/>
                    </a:lnTo>
                    <a:lnTo>
                      <a:pt x="8" y="40"/>
                    </a:lnTo>
                    <a:lnTo>
                      <a:pt x="0" y="56"/>
                    </a:lnTo>
                    <a:lnTo>
                      <a:pt x="8" y="64"/>
                    </a:lnTo>
                    <a:lnTo>
                      <a:pt x="16" y="40"/>
                    </a:lnTo>
                    <a:lnTo>
                      <a:pt x="24" y="24"/>
                    </a:lnTo>
                    <a:lnTo>
                      <a:pt x="32" y="16"/>
                    </a:lnTo>
                    <a:lnTo>
                      <a:pt x="40" y="0"/>
                    </a:lnTo>
                    <a:lnTo>
                      <a:pt x="48" y="0"/>
                    </a:lnTo>
                    <a:lnTo>
                      <a:pt x="40" y="0"/>
                    </a:lnTo>
                    <a:lnTo>
                      <a:pt x="48" y="0"/>
                    </a:lnTo>
                    <a:lnTo>
                      <a:pt x="48" y="0"/>
                    </a:lnTo>
                    <a:lnTo>
                      <a:pt x="40" y="0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662" name="任意多边形 1901661"/>
              <p:cNvSpPr/>
              <p:nvPr/>
            </p:nvSpPr>
            <p:spPr>
              <a:xfrm>
                <a:off x="4668" y="1808"/>
                <a:ext cx="112" cy="128"/>
              </a:xfrm>
              <a:custGeom>
                <a:avLst/>
                <a:gdLst/>
                <a:ahLst/>
                <a:cxnLst/>
                <a:pathLst>
                  <a:path w="112" h="128">
                    <a:moveTo>
                      <a:pt x="8" y="0"/>
                    </a:moveTo>
                    <a:lnTo>
                      <a:pt x="0" y="0"/>
                    </a:lnTo>
                    <a:lnTo>
                      <a:pt x="104" y="128"/>
                    </a:lnTo>
                    <a:lnTo>
                      <a:pt x="112" y="128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663" name="任意多边形 1901662"/>
              <p:cNvSpPr/>
              <p:nvPr/>
            </p:nvSpPr>
            <p:spPr>
              <a:xfrm>
                <a:off x="4660" y="1808"/>
                <a:ext cx="16" cy="96"/>
              </a:xfrm>
              <a:custGeom>
                <a:avLst/>
                <a:gdLst/>
                <a:ahLst/>
                <a:cxnLst/>
                <a:pathLst>
                  <a:path w="16" h="96">
                    <a:moveTo>
                      <a:pt x="8" y="96"/>
                    </a:moveTo>
                    <a:lnTo>
                      <a:pt x="8" y="96"/>
                    </a:lnTo>
                    <a:lnTo>
                      <a:pt x="8" y="72"/>
                    </a:lnTo>
                    <a:lnTo>
                      <a:pt x="8" y="48"/>
                    </a:lnTo>
                    <a:lnTo>
                      <a:pt x="8" y="24"/>
                    </a:lnTo>
                    <a:lnTo>
                      <a:pt x="16" y="0"/>
                    </a:lnTo>
                    <a:lnTo>
                      <a:pt x="8" y="0"/>
                    </a:lnTo>
                    <a:lnTo>
                      <a:pt x="0" y="16"/>
                    </a:lnTo>
                    <a:lnTo>
                      <a:pt x="0" y="48"/>
                    </a:lnTo>
                    <a:lnTo>
                      <a:pt x="0" y="72"/>
                    </a:lnTo>
                    <a:lnTo>
                      <a:pt x="0" y="96"/>
                    </a:lnTo>
                    <a:lnTo>
                      <a:pt x="0" y="96"/>
                    </a:lnTo>
                    <a:lnTo>
                      <a:pt x="0" y="96"/>
                    </a:lnTo>
                    <a:lnTo>
                      <a:pt x="0" y="96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8" y="9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</p:grpSp>
        <p:grpSp>
          <p:nvGrpSpPr>
            <p:cNvPr id="1901664" name="组合 1901663"/>
            <p:cNvGrpSpPr/>
            <p:nvPr/>
          </p:nvGrpSpPr>
          <p:grpSpPr>
            <a:xfrm rot="-7797290" flipV="1">
              <a:off x="1312" y="1744"/>
              <a:ext cx="1520" cy="1648"/>
              <a:chOff x="3412" y="496"/>
              <a:chExt cx="1520" cy="1648"/>
            </a:xfrm>
          </p:grpSpPr>
          <p:sp>
            <p:nvSpPr>
              <p:cNvPr id="1901665" name="任意多边形 1901664"/>
              <p:cNvSpPr/>
              <p:nvPr/>
            </p:nvSpPr>
            <p:spPr>
              <a:xfrm>
                <a:off x="3412" y="496"/>
                <a:ext cx="368" cy="360"/>
              </a:xfrm>
              <a:custGeom>
                <a:avLst/>
                <a:gdLst/>
                <a:ahLst/>
                <a:cxnLst/>
                <a:pathLst>
                  <a:path w="368" h="360">
                    <a:moveTo>
                      <a:pt x="192" y="360"/>
                    </a:moveTo>
                    <a:lnTo>
                      <a:pt x="184" y="352"/>
                    </a:lnTo>
                    <a:lnTo>
                      <a:pt x="176" y="336"/>
                    </a:lnTo>
                    <a:lnTo>
                      <a:pt x="168" y="320"/>
                    </a:lnTo>
                    <a:lnTo>
                      <a:pt x="160" y="304"/>
                    </a:lnTo>
                    <a:lnTo>
                      <a:pt x="136" y="272"/>
                    </a:lnTo>
                    <a:lnTo>
                      <a:pt x="112" y="240"/>
                    </a:lnTo>
                    <a:lnTo>
                      <a:pt x="104" y="208"/>
                    </a:lnTo>
                    <a:lnTo>
                      <a:pt x="88" y="200"/>
                    </a:lnTo>
                    <a:lnTo>
                      <a:pt x="80" y="200"/>
                    </a:lnTo>
                    <a:lnTo>
                      <a:pt x="72" y="192"/>
                    </a:lnTo>
                    <a:lnTo>
                      <a:pt x="56" y="192"/>
                    </a:lnTo>
                    <a:lnTo>
                      <a:pt x="40" y="184"/>
                    </a:lnTo>
                    <a:lnTo>
                      <a:pt x="24" y="176"/>
                    </a:lnTo>
                    <a:lnTo>
                      <a:pt x="16" y="168"/>
                    </a:lnTo>
                    <a:lnTo>
                      <a:pt x="0" y="152"/>
                    </a:lnTo>
                    <a:lnTo>
                      <a:pt x="0" y="136"/>
                    </a:lnTo>
                    <a:lnTo>
                      <a:pt x="16" y="128"/>
                    </a:lnTo>
                    <a:lnTo>
                      <a:pt x="24" y="128"/>
                    </a:lnTo>
                    <a:lnTo>
                      <a:pt x="40" y="136"/>
                    </a:lnTo>
                    <a:lnTo>
                      <a:pt x="56" y="144"/>
                    </a:lnTo>
                    <a:lnTo>
                      <a:pt x="80" y="152"/>
                    </a:lnTo>
                    <a:lnTo>
                      <a:pt x="96" y="160"/>
                    </a:lnTo>
                    <a:lnTo>
                      <a:pt x="104" y="160"/>
                    </a:lnTo>
                    <a:lnTo>
                      <a:pt x="120" y="160"/>
                    </a:lnTo>
                    <a:lnTo>
                      <a:pt x="128" y="160"/>
                    </a:lnTo>
                    <a:lnTo>
                      <a:pt x="128" y="160"/>
                    </a:lnTo>
                    <a:lnTo>
                      <a:pt x="128" y="152"/>
                    </a:lnTo>
                    <a:lnTo>
                      <a:pt x="120" y="152"/>
                    </a:lnTo>
                    <a:lnTo>
                      <a:pt x="112" y="144"/>
                    </a:lnTo>
                    <a:lnTo>
                      <a:pt x="112" y="136"/>
                    </a:lnTo>
                    <a:lnTo>
                      <a:pt x="104" y="128"/>
                    </a:lnTo>
                    <a:lnTo>
                      <a:pt x="88" y="120"/>
                    </a:lnTo>
                    <a:lnTo>
                      <a:pt x="72" y="112"/>
                    </a:lnTo>
                    <a:lnTo>
                      <a:pt x="56" y="96"/>
                    </a:lnTo>
                    <a:lnTo>
                      <a:pt x="48" y="80"/>
                    </a:lnTo>
                    <a:lnTo>
                      <a:pt x="40" y="72"/>
                    </a:lnTo>
                    <a:lnTo>
                      <a:pt x="56" y="64"/>
                    </a:lnTo>
                    <a:lnTo>
                      <a:pt x="72" y="64"/>
                    </a:lnTo>
                    <a:lnTo>
                      <a:pt x="96" y="80"/>
                    </a:lnTo>
                    <a:lnTo>
                      <a:pt x="112" y="88"/>
                    </a:lnTo>
                    <a:lnTo>
                      <a:pt x="128" y="96"/>
                    </a:lnTo>
                    <a:lnTo>
                      <a:pt x="136" y="104"/>
                    </a:lnTo>
                    <a:lnTo>
                      <a:pt x="152" y="120"/>
                    </a:lnTo>
                    <a:lnTo>
                      <a:pt x="160" y="128"/>
                    </a:lnTo>
                    <a:lnTo>
                      <a:pt x="160" y="120"/>
                    </a:lnTo>
                    <a:lnTo>
                      <a:pt x="152" y="104"/>
                    </a:lnTo>
                    <a:lnTo>
                      <a:pt x="152" y="80"/>
                    </a:lnTo>
                    <a:lnTo>
                      <a:pt x="152" y="64"/>
                    </a:lnTo>
                    <a:lnTo>
                      <a:pt x="152" y="48"/>
                    </a:lnTo>
                    <a:lnTo>
                      <a:pt x="160" y="24"/>
                    </a:lnTo>
                    <a:lnTo>
                      <a:pt x="160" y="16"/>
                    </a:lnTo>
                    <a:lnTo>
                      <a:pt x="168" y="0"/>
                    </a:lnTo>
                    <a:lnTo>
                      <a:pt x="176" y="0"/>
                    </a:lnTo>
                    <a:lnTo>
                      <a:pt x="184" y="0"/>
                    </a:lnTo>
                    <a:lnTo>
                      <a:pt x="192" y="0"/>
                    </a:lnTo>
                    <a:lnTo>
                      <a:pt x="192" y="16"/>
                    </a:lnTo>
                    <a:lnTo>
                      <a:pt x="192" y="24"/>
                    </a:lnTo>
                    <a:lnTo>
                      <a:pt x="192" y="40"/>
                    </a:lnTo>
                    <a:lnTo>
                      <a:pt x="192" y="56"/>
                    </a:lnTo>
                    <a:lnTo>
                      <a:pt x="184" y="72"/>
                    </a:lnTo>
                    <a:lnTo>
                      <a:pt x="192" y="80"/>
                    </a:lnTo>
                    <a:lnTo>
                      <a:pt x="192" y="96"/>
                    </a:lnTo>
                    <a:lnTo>
                      <a:pt x="200" y="104"/>
                    </a:lnTo>
                    <a:lnTo>
                      <a:pt x="200" y="112"/>
                    </a:lnTo>
                    <a:lnTo>
                      <a:pt x="208" y="104"/>
                    </a:lnTo>
                    <a:lnTo>
                      <a:pt x="224" y="104"/>
                    </a:lnTo>
                    <a:lnTo>
                      <a:pt x="240" y="104"/>
                    </a:lnTo>
                    <a:lnTo>
                      <a:pt x="256" y="120"/>
                    </a:lnTo>
                    <a:lnTo>
                      <a:pt x="256" y="120"/>
                    </a:lnTo>
                    <a:lnTo>
                      <a:pt x="264" y="120"/>
                    </a:lnTo>
                    <a:lnTo>
                      <a:pt x="264" y="128"/>
                    </a:lnTo>
                    <a:lnTo>
                      <a:pt x="272" y="120"/>
                    </a:lnTo>
                    <a:lnTo>
                      <a:pt x="296" y="112"/>
                    </a:lnTo>
                    <a:lnTo>
                      <a:pt x="328" y="96"/>
                    </a:lnTo>
                    <a:lnTo>
                      <a:pt x="352" y="88"/>
                    </a:lnTo>
                    <a:lnTo>
                      <a:pt x="368" y="96"/>
                    </a:lnTo>
                    <a:lnTo>
                      <a:pt x="368" y="112"/>
                    </a:lnTo>
                    <a:lnTo>
                      <a:pt x="352" y="128"/>
                    </a:lnTo>
                    <a:lnTo>
                      <a:pt x="328" y="152"/>
                    </a:lnTo>
                    <a:lnTo>
                      <a:pt x="312" y="160"/>
                    </a:lnTo>
                    <a:lnTo>
                      <a:pt x="312" y="192"/>
                    </a:lnTo>
                    <a:lnTo>
                      <a:pt x="304" y="224"/>
                    </a:lnTo>
                    <a:lnTo>
                      <a:pt x="296" y="256"/>
                    </a:lnTo>
                    <a:lnTo>
                      <a:pt x="288" y="288"/>
                    </a:lnTo>
                    <a:lnTo>
                      <a:pt x="296" y="296"/>
                    </a:lnTo>
                    <a:lnTo>
                      <a:pt x="296" y="304"/>
                    </a:lnTo>
                    <a:lnTo>
                      <a:pt x="304" y="312"/>
                    </a:lnTo>
                    <a:lnTo>
                      <a:pt x="304" y="312"/>
                    </a:lnTo>
                    <a:lnTo>
                      <a:pt x="280" y="304"/>
                    </a:lnTo>
                    <a:lnTo>
                      <a:pt x="256" y="304"/>
                    </a:lnTo>
                    <a:lnTo>
                      <a:pt x="232" y="304"/>
                    </a:lnTo>
                    <a:lnTo>
                      <a:pt x="200" y="312"/>
                    </a:lnTo>
                    <a:lnTo>
                      <a:pt x="192" y="320"/>
                    </a:lnTo>
                    <a:lnTo>
                      <a:pt x="192" y="336"/>
                    </a:lnTo>
                    <a:lnTo>
                      <a:pt x="192" y="344"/>
                    </a:lnTo>
                    <a:lnTo>
                      <a:pt x="192" y="360"/>
                    </a:lnTo>
                    <a:close/>
                  </a:path>
                </a:pathLst>
              </a:custGeom>
              <a:solidFill>
                <a:srgbClr val="FFC08F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666" name="任意多边形 1901665"/>
              <p:cNvSpPr/>
              <p:nvPr/>
            </p:nvSpPr>
            <p:spPr>
              <a:xfrm>
                <a:off x="4724" y="1928"/>
                <a:ext cx="208" cy="216"/>
              </a:xfrm>
              <a:custGeom>
                <a:avLst/>
                <a:gdLst/>
                <a:ahLst/>
                <a:cxnLst/>
                <a:pathLst>
                  <a:path w="208" h="216">
                    <a:moveTo>
                      <a:pt x="208" y="96"/>
                    </a:moveTo>
                    <a:lnTo>
                      <a:pt x="208" y="112"/>
                    </a:lnTo>
                    <a:lnTo>
                      <a:pt x="208" y="136"/>
                    </a:lnTo>
                    <a:lnTo>
                      <a:pt x="192" y="160"/>
                    </a:lnTo>
                    <a:lnTo>
                      <a:pt x="184" y="184"/>
                    </a:lnTo>
                    <a:lnTo>
                      <a:pt x="144" y="208"/>
                    </a:lnTo>
                    <a:lnTo>
                      <a:pt x="136" y="208"/>
                    </a:lnTo>
                    <a:lnTo>
                      <a:pt x="120" y="216"/>
                    </a:lnTo>
                    <a:lnTo>
                      <a:pt x="112" y="208"/>
                    </a:lnTo>
                    <a:lnTo>
                      <a:pt x="104" y="200"/>
                    </a:lnTo>
                    <a:lnTo>
                      <a:pt x="96" y="200"/>
                    </a:lnTo>
                    <a:lnTo>
                      <a:pt x="80" y="200"/>
                    </a:lnTo>
                    <a:lnTo>
                      <a:pt x="64" y="192"/>
                    </a:lnTo>
                    <a:lnTo>
                      <a:pt x="56" y="176"/>
                    </a:lnTo>
                    <a:lnTo>
                      <a:pt x="48" y="176"/>
                    </a:lnTo>
                    <a:lnTo>
                      <a:pt x="32" y="176"/>
                    </a:lnTo>
                    <a:lnTo>
                      <a:pt x="24" y="168"/>
                    </a:lnTo>
                    <a:lnTo>
                      <a:pt x="16" y="144"/>
                    </a:lnTo>
                    <a:lnTo>
                      <a:pt x="8" y="144"/>
                    </a:lnTo>
                    <a:lnTo>
                      <a:pt x="0" y="144"/>
                    </a:lnTo>
                    <a:lnTo>
                      <a:pt x="0" y="128"/>
                    </a:lnTo>
                    <a:lnTo>
                      <a:pt x="0" y="112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0" y="96"/>
                    </a:lnTo>
                    <a:lnTo>
                      <a:pt x="0" y="88"/>
                    </a:lnTo>
                    <a:lnTo>
                      <a:pt x="8" y="72"/>
                    </a:lnTo>
                    <a:lnTo>
                      <a:pt x="16" y="48"/>
                    </a:lnTo>
                    <a:lnTo>
                      <a:pt x="40" y="16"/>
                    </a:lnTo>
                    <a:lnTo>
                      <a:pt x="72" y="0"/>
                    </a:lnTo>
                    <a:lnTo>
                      <a:pt x="96" y="40"/>
                    </a:lnTo>
                    <a:lnTo>
                      <a:pt x="128" y="80"/>
                    </a:lnTo>
                    <a:lnTo>
                      <a:pt x="168" y="96"/>
                    </a:lnTo>
                    <a:lnTo>
                      <a:pt x="208" y="96"/>
                    </a:lnTo>
                    <a:close/>
                  </a:path>
                </a:pathLst>
              </a:custGeom>
              <a:solidFill>
                <a:srgbClr val="FFC08F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667" name="任意多边形 1901666"/>
              <p:cNvSpPr/>
              <p:nvPr/>
            </p:nvSpPr>
            <p:spPr>
              <a:xfrm>
                <a:off x="3412" y="496"/>
                <a:ext cx="368" cy="360"/>
              </a:xfrm>
              <a:custGeom>
                <a:avLst/>
                <a:gdLst/>
                <a:ahLst/>
                <a:cxnLst/>
                <a:pathLst>
                  <a:path w="368" h="360">
                    <a:moveTo>
                      <a:pt x="192" y="360"/>
                    </a:moveTo>
                    <a:lnTo>
                      <a:pt x="192" y="360"/>
                    </a:lnTo>
                    <a:lnTo>
                      <a:pt x="184" y="352"/>
                    </a:lnTo>
                    <a:lnTo>
                      <a:pt x="176" y="336"/>
                    </a:lnTo>
                    <a:lnTo>
                      <a:pt x="168" y="320"/>
                    </a:lnTo>
                    <a:lnTo>
                      <a:pt x="160" y="304"/>
                    </a:lnTo>
                    <a:lnTo>
                      <a:pt x="160" y="304"/>
                    </a:lnTo>
                    <a:lnTo>
                      <a:pt x="136" y="272"/>
                    </a:lnTo>
                    <a:lnTo>
                      <a:pt x="112" y="240"/>
                    </a:lnTo>
                    <a:lnTo>
                      <a:pt x="104" y="208"/>
                    </a:lnTo>
                    <a:lnTo>
                      <a:pt x="88" y="200"/>
                    </a:lnTo>
                    <a:lnTo>
                      <a:pt x="88" y="200"/>
                    </a:lnTo>
                    <a:lnTo>
                      <a:pt x="80" y="200"/>
                    </a:lnTo>
                    <a:lnTo>
                      <a:pt x="72" y="192"/>
                    </a:lnTo>
                    <a:lnTo>
                      <a:pt x="56" y="192"/>
                    </a:lnTo>
                    <a:lnTo>
                      <a:pt x="40" y="184"/>
                    </a:lnTo>
                    <a:lnTo>
                      <a:pt x="40" y="184"/>
                    </a:lnTo>
                    <a:lnTo>
                      <a:pt x="24" y="176"/>
                    </a:lnTo>
                    <a:lnTo>
                      <a:pt x="16" y="168"/>
                    </a:lnTo>
                    <a:lnTo>
                      <a:pt x="0" y="152"/>
                    </a:lnTo>
                    <a:lnTo>
                      <a:pt x="0" y="136"/>
                    </a:lnTo>
                    <a:lnTo>
                      <a:pt x="0" y="136"/>
                    </a:lnTo>
                    <a:lnTo>
                      <a:pt x="16" y="128"/>
                    </a:lnTo>
                    <a:lnTo>
                      <a:pt x="24" y="128"/>
                    </a:lnTo>
                    <a:lnTo>
                      <a:pt x="40" y="136"/>
                    </a:lnTo>
                    <a:lnTo>
                      <a:pt x="56" y="144"/>
                    </a:lnTo>
                    <a:lnTo>
                      <a:pt x="56" y="144"/>
                    </a:lnTo>
                    <a:lnTo>
                      <a:pt x="80" y="152"/>
                    </a:lnTo>
                    <a:lnTo>
                      <a:pt x="96" y="160"/>
                    </a:lnTo>
                    <a:lnTo>
                      <a:pt x="104" y="160"/>
                    </a:lnTo>
                    <a:lnTo>
                      <a:pt x="120" y="160"/>
                    </a:lnTo>
                    <a:lnTo>
                      <a:pt x="120" y="160"/>
                    </a:lnTo>
                    <a:lnTo>
                      <a:pt x="128" y="160"/>
                    </a:lnTo>
                    <a:lnTo>
                      <a:pt x="128" y="160"/>
                    </a:lnTo>
                    <a:lnTo>
                      <a:pt x="128" y="152"/>
                    </a:lnTo>
                    <a:lnTo>
                      <a:pt x="120" y="152"/>
                    </a:lnTo>
                    <a:lnTo>
                      <a:pt x="120" y="152"/>
                    </a:lnTo>
                    <a:lnTo>
                      <a:pt x="112" y="144"/>
                    </a:lnTo>
                    <a:lnTo>
                      <a:pt x="112" y="136"/>
                    </a:lnTo>
                    <a:lnTo>
                      <a:pt x="104" y="128"/>
                    </a:lnTo>
                    <a:lnTo>
                      <a:pt x="88" y="120"/>
                    </a:lnTo>
                    <a:lnTo>
                      <a:pt x="88" y="120"/>
                    </a:lnTo>
                    <a:lnTo>
                      <a:pt x="72" y="112"/>
                    </a:lnTo>
                    <a:lnTo>
                      <a:pt x="56" y="96"/>
                    </a:lnTo>
                    <a:lnTo>
                      <a:pt x="48" y="80"/>
                    </a:lnTo>
                    <a:lnTo>
                      <a:pt x="40" y="72"/>
                    </a:lnTo>
                    <a:lnTo>
                      <a:pt x="40" y="72"/>
                    </a:lnTo>
                    <a:lnTo>
                      <a:pt x="56" y="64"/>
                    </a:lnTo>
                    <a:lnTo>
                      <a:pt x="72" y="64"/>
                    </a:lnTo>
                    <a:lnTo>
                      <a:pt x="96" y="80"/>
                    </a:lnTo>
                    <a:lnTo>
                      <a:pt x="112" y="88"/>
                    </a:lnTo>
                    <a:lnTo>
                      <a:pt x="112" y="88"/>
                    </a:lnTo>
                    <a:lnTo>
                      <a:pt x="128" y="96"/>
                    </a:lnTo>
                    <a:lnTo>
                      <a:pt x="136" y="104"/>
                    </a:lnTo>
                    <a:lnTo>
                      <a:pt x="152" y="120"/>
                    </a:lnTo>
                    <a:lnTo>
                      <a:pt x="160" y="128"/>
                    </a:lnTo>
                    <a:lnTo>
                      <a:pt x="160" y="128"/>
                    </a:lnTo>
                    <a:lnTo>
                      <a:pt x="160" y="120"/>
                    </a:lnTo>
                    <a:lnTo>
                      <a:pt x="152" y="104"/>
                    </a:lnTo>
                    <a:lnTo>
                      <a:pt x="152" y="80"/>
                    </a:lnTo>
                    <a:lnTo>
                      <a:pt x="152" y="64"/>
                    </a:lnTo>
                    <a:lnTo>
                      <a:pt x="152" y="64"/>
                    </a:lnTo>
                    <a:lnTo>
                      <a:pt x="152" y="48"/>
                    </a:lnTo>
                    <a:lnTo>
                      <a:pt x="160" y="24"/>
                    </a:lnTo>
                    <a:lnTo>
                      <a:pt x="160" y="16"/>
                    </a:lnTo>
                    <a:lnTo>
                      <a:pt x="168" y="0"/>
                    </a:lnTo>
                    <a:lnTo>
                      <a:pt x="168" y="0"/>
                    </a:lnTo>
                    <a:lnTo>
                      <a:pt x="176" y="0"/>
                    </a:lnTo>
                    <a:lnTo>
                      <a:pt x="184" y="0"/>
                    </a:lnTo>
                    <a:lnTo>
                      <a:pt x="192" y="0"/>
                    </a:lnTo>
                    <a:lnTo>
                      <a:pt x="192" y="16"/>
                    </a:lnTo>
                    <a:lnTo>
                      <a:pt x="192" y="16"/>
                    </a:lnTo>
                    <a:lnTo>
                      <a:pt x="192" y="24"/>
                    </a:lnTo>
                    <a:lnTo>
                      <a:pt x="192" y="40"/>
                    </a:lnTo>
                    <a:lnTo>
                      <a:pt x="192" y="56"/>
                    </a:lnTo>
                    <a:lnTo>
                      <a:pt x="184" y="72"/>
                    </a:lnTo>
                    <a:lnTo>
                      <a:pt x="184" y="72"/>
                    </a:lnTo>
                    <a:lnTo>
                      <a:pt x="192" y="80"/>
                    </a:lnTo>
                    <a:lnTo>
                      <a:pt x="192" y="96"/>
                    </a:lnTo>
                    <a:lnTo>
                      <a:pt x="200" y="104"/>
                    </a:lnTo>
                    <a:lnTo>
                      <a:pt x="200" y="112"/>
                    </a:lnTo>
                    <a:lnTo>
                      <a:pt x="200" y="112"/>
                    </a:lnTo>
                    <a:lnTo>
                      <a:pt x="208" y="104"/>
                    </a:lnTo>
                    <a:lnTo>
                      <a:pt x="224" y="104"/>
                    </a:lnTo>
                    <a:lnTo>
                      <a:pt x="240" y="104"/>
                    </a:lnTo>
                    <a:lnTo>
                      <a:pt x="256" y="120"/>
                    </a:lnTo>
                    <a:lnTo>
                      <a:pt x="256" y="120"/>
                    </a:lnTo>
                    <a:lnTo>
                      <a:pt x="256" y="120"/>
                    </a:lnTo>
                    <a:lnTo>
                      <a:pt x="264" y="120"/>
                    </a:lnTo>
                    <a:lnTo>
                      <a:pt x="264" y="128"/>
                    </a:lnTo>
                    <a:lnTo>
                      <a:pt x="272" y="120"/>
                    </a:lnTo>
                    <a:lnTo>
                      <a:pt x="272" y="120"/>
                    </a:lnTo>
                    <a:lnTo>
                      <a:pt x="296" y="112"/>
                    </a:lnTo>
                    <a:lnTo>
                      <a:pt x="328" y="96"/>
                    </a:lnTo>
                    <a:lnTo>
                      <a:pt x="352" y="88"/>
                    </a:lnTo>
                    <a:lnTo>
                      <a:pt x="368" y="96"/>
                    </a:lnTo>
                    <a:lnTo>
                      <a:pt x="368" y="96"/>
                    </a:lnTo>
                    <a:lnTo>
                      <a:pt x="368" y="112"/>
                    </a:lnTo>
                    <a:lnTo>
                      <a:pt x="352" y="128"/>
                    </a:lnTo>
                    <a:lnTo>
                      <a:pt x="328" y="152"/>
                    </a:lnTo>
                    <a:lnTo>
                      <a:pt x="312" y="160"/>
                    </a:lnTo>
                    <a:lnTo>
                      <a:pt x="312" y="160"/>
                    </a:lnTo>
                    <a:lnTo>
                      <a:pt x="312" y="192"/>
                    </a:lnTo>
                    <a:lnTo>
                      <a:pt x="304" y="224"/>
                    </a:lnTo>
                    <a:lnTo>
                      <a:pt x="296" y="256"/>
                    </a:lnTo>
                    <a:lnTo>
                      <a:pt x="288" y="288"/>
                    </a:lnTo>
                    <a:lnTo>
                      <a:pt x="288" y="288"/>
                    </a:lnTo>
                    <a:lnTo>
                      <a:pt x="296" y="296"/>
                    </a:lnTo>
                    <a:lnTo>
                      <a:pt x="296" y="304"/>
                    </a:lnTo>
                    <a:lnTo>
                      <a:pt x="304" y="312"/>
                    </a:lnTo>
                    <a:lnTo>
                      <a:pt x="304" y="312"/>
                    </a:lnTo>
                    <a:lnTo>
                      <a:pt x="304" y="312"/>
                    </a:lnTo>
                    <a:lnTo>
                      <a:pt x="280" y="304"/>
                    </a:lnTo>
                    <a:lnTo>
                      <a:pt x="256" y="304"/>
                    </a:lnTo>
                    <a:lnTo>
                      <a:pt x="232" y="304"/>
                    </a:lnTo>
                    <a:lnTo>
                      <a:pt x="200" y="312"/>
                    </a:lnTo>
                    <a:lnTo>
                      <a:pt x="200" y="312"/>
                    </a:lnTo>
                    <a:lnTo>
                      <a:pt x="192" y="320"/>
                    </a:lnTo>
                    <a:lnTo>
                      <a:pt x="192" y="336"/>
                    </a:lnTo>
                    <a:lnTo>
                      <a:pt x="192" y="344"/>
                    </a:lnTo>
                    <a:lnTo>
                      <a:pt x="192" y="360"/>
                    </a:lnTo>
                    <a:close/>
                  </a:path>
                </a:pathLst>
              </a:custGeom>
              <a:noFill/>
              <a:ln w="127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668" name="任意多边形 1901667"/>
              <p:cNvSpPr/>
              <p:nvPr/>
            </p:nvSpPr>
            <p:spPr>
              <a:xfrm>
                <a:off x="4724" y="1928"/>
                <a:ext cx="208" cy="216"/>
              </a:xfrm>
              <a:custGeom>
                <a:avLst/>
                <a:gdLst/>
                <a:ahLst/>
                <a:cxnLst/>
                <a:pathLst>
                  <a:path w="208" h="216">
                    <a:moveTo>
                      <a:pt x="208" y="96"/>
                    </a:moveTo>
                    <a:lnTo>
                      <a:pt x="208" y="96"/>
                    </a:lnTo>
                    <a:lnTo>
                      <a:pt x="208" y="112"/>
                    </a:lnTo>
                    <a:lnTo>
                      <a:pt x="208" y="136"/>
                    </a:lnTo>
                    <a:lnTo>
                      <a:pt x="192" y="160"/>
                    </a:lnTo>
                    <a:lnTo>
                      <a:pt x="184" y="184"/>
                    </a:lnTo>
                    <a:lnTo>
                      <a:pt x="144" y="208"/>
                    </a:lnTo>
                    <a:lnTo>
                      <a:pt x="144" y="208"/>
                    </a:lnTo>
                    <a:lnTo>
                      <a:pt x="136" y="208"/>
                    </a:lnTo>
                    <a:lnTo>
                      <a:pt x="120" y="216"/>
                    </a:lnTo>
                    <a:lnTo>
                      <a:pt x="112" y="208"/>
                    </a:lnTo>
                    <a:lnTo>
                      <a:pt x="104" y="200"/>
                    </a:lnTo>
                    <a:lnTo>
                      <a:pt x="104" y="200"/>
                    </a:lnTo>
                    <a:lnTo>
                      <a:pt x="96" y="200"/>
                    </a:lnTo>
                    <a:lnTo>
                      <a:pt x="80" y="200"/>
                    </a:lnTo>
                    <a:lnTo>
                      <a:pt x="64" y="192"/>
                    </a:lnTo>
                    <a:lnTo>
                      <a:pt x="56" y="176"/>
                    </a:lnTo>
                    <a:lnTo>
                      <a:pt x="56" y="176"/>
                    </a:lnTo>
                    <a:lnTo>
                      <a:pt x="48" y="176"/>
                    </a:lnTo>
                    <a:lnTo>
                      <a:pt x="32" y="176"/>
                    </a:lnTo>
                    <a:lnTo>
                      <a:pt x="24" y="168"/>
                    </a:lnTo>
                    <a:lnTo>
                      <a:pt x="16" y="144"/>
                    </a:lnTo>
                    <a:lnTo>
                      <a:pt x="16" y="144"/>
                    </a:lnTo>
                    <a:lnTo>
                      <a:pt x="8" y="144"/>
                    </a:lnTo>
                    <a:lnTo>
                      <a:pt x="0" y="144"/>
                    </a:lnTo>
                    <a:lnTo>
                      <a:pt x="0" y="128"/>
                    </a:lnTo>
                    <a:lnTo>
                      <a:pt x="0" y="112"/>
                    </a:lnTo>
                    <a:lnTo>
                      <a:pt x="0" y="112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0" y="96"/>
                    </a:lnTo>
                    <a:lnTo>
                      <a:pt x="0" y="88"/>
                    </a:lnTo>
                    <a:lnTo>
                      <a:pt x="0" y="88"/>
                    </a:lnTo>
                    <a:lnTo>
                      <a:pt x="8" y="72"/>
                    </a:lnTo>
                    <a:lnTo>
                      <a:pt x="16" y="48"/>
                    </a:lnTo>
                    <a:lnTo>
                      <a:pt x="40" y="16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96" y="40"/>
                    </a:lnTo>
                    <a:lnTo>
                      <a:pt x="128" y="80"/>
                    </a:lnTo>
                    <a:lnTo>
                      <a:pt x="168" y="96"/>
                    </a:lnTo>
                    <a:lnTo>
                      <a:pt x="208" y="96"/>
                    </a:lnTo>
                    <a:close/>
                  </a:path>
                </a:pathLst>
              </a:custGeom>
              <a:noFill/>
              <a:ln w="127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  <p:grpSp>
          <p:nvGrpSpPr>
            <p:cNvPr id="1901669" name="组合 1901668"/>
            <p:cNvGrpSpPr/>
            <p:nvPr/>
          </p:nvGrpSpPr>
          <p:grpSpPr>
            <a:xfrm rot="-7797290" flipV="1">
              <a:off x="1351" y="1989"/>
              <a:ext cx="1248" cy="1152"/>
              <a:chOff x="3612" y="816"/>
              <a:chExt cx="1248" cy="1152"/>
            </a:xfrm>
          </p:grpSpPr>
          <p:sp>
            <p:nvSpPr>
              <p:cNvPr id="1901670" name="任意多边形 1901669"/>
              <p:cNvSpPr/>
              <p:nvPr/>
            </p:nvSpPr>
            <p:spPr>
              <a:xfrm>
                <a:off x="3764" y="1552"/>
                <a:ext cx="32" cy="168"/>
              </a:xfrm>
              <a:custGeom>
                <a:avLst/>
                <a:gdLst/>
                <a:ahLst/>
                <a:cxnLst/>
                <a:pathLst>
                  <a:path w="32" h="168">
                    <a:moveTo>
                      <a:pt x="0" y="16"/>
                    </a:moveTo>
                    <a:lnTo>
                      <a:pt x="0" y="112"/>
                    </a:lnTo>
                    <a:lnTo>
                      <a:pt x="0" y="128"/>
                    </a:lnTo>
                    <a:lnTo>
                      <a:pt x="8" y="144"/>
                    </a:lnTo>
                    <a:lnTo>
                      <a:pt x="8" y="160"/>
                    </a:lnTo>
                    <a:lnTo>
                      <a:pt x="16" y="168"/>
                    </a:lnTo>
                    <a:lnTo>
                      <a:pt x="16" y="144"/>
                    </a:lnTo>
                    <a:lnTo>
                      <a:pt x="16" y="120"/>
                    </a:lnTo>
                    <a:lnTo>
                      <a:pt x="24" y="88"/>
                    </a:lnTo>
                    <a:lnTo>
                      <a:pt x="32" y="64"/>
                    </a:lnTo>
                    <a:lnTo>
                      <a:pt x="24" y="56"/>
                    </a:lnTo>
                    <a:lnTo>
                      <a:pt x="16" y="40"/>
                    </a:lnTo>
                    <a:lnTo>
                      <a:pt x="16" y="24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8" y="0"/>
                    </a:lnTo>
                    <a:lnTo>
                      <a:pt x="0" y="8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40004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671" name="任意多边形 1901670"/>
              <p:cNvSpPr/>
              <p:nvPr/>
            </p:nvSpPr>
            <p:spPr>
              <a:xfrm>
                <a:off x="3764" y="1440"/>
                <a:ext cx="24" cy="48"/>
              </a:xfrm>
              <a:custGeom>
                <a:avLst/>
                <a:gdLst/>
                <a:ahLst/>
                <a:cxnLst/>
                <a:pathLst>
                  <a:path w="24" h="48">
                    <a:moveTo>
                      <a:pt x="0" y="16"/>
                    </a:moveTo>
                    <a:lnTo>
                      <a:pt x="0" y="48"/>
                    </a:lnTo>
                    <a:lnTo>
                      <a:pt x="8" y="40"/>
                    </a:lnTo>
                    <a:lnTo>
                      <a:pt x="8" y="24"/>
                    </a:lnTo>
                    <a:lnTo>
                      <a:pt x="16" y="16"/>
                    </a:lnTo>
                    <a:lnTo>
                      <a:pt x="24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8" y="8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40004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672" name="任意多边形 1901671"/>
              <p:cNvSpPr/>
              <p:nvPr/>
            </p:nvSpPr>
            <p:spPr>
              <a:xfrm>
                <a:off x="3764" y="928"/>
                <a:ext cx="16" cy="16"/>
              </a:xfrm>
              <a:custGeom>
                <a:avLst/>
                <a:gdLst/>
                <a:ahLst/>
                <a:cxnLst/>
                <a:pathLst>
                  <a:path w="16" h="16">
                    <a:moveTo>
                      <a:pt x="0" y="0"/>
                    </a:moveTo>
                    <a:lnTo>
                      <a:pt x="0" y="16"/>
                    </a:lnTo>
                    <a:lnTo>
                      <a:pt x="8" y="16"/>
                    </a:lnTo>
                    <a:lnTo>
                      <a:pt x="16" y="16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0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0004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673" name="任意多边形 1901672"/>
              <p:cNvSpPr/>
              <p:nvPr/>
            </p:nvSpPr>
            <p:spPr>
              <a:xfrm>
                <a:off x="3860" y="1256"/>
                <a:ext cx="120" cy="152"/>
              </a:xfrm>
              <a:custGeom>
                <a:avLst/>
                <a:gdLst/>
                <a:ahLst/>
                <a:cxnLst/>
                <a:pathLst>
                  <a:path w="120" h="152">
                    <a:moveTo>
                      <a:pt x="120" y="120"/>
                    </a:moveTo>
                    <a:lnTo>
                      <a:pt x="112" y="104"/>
                    </a:lnTo>
                    <a:lnTo>
                      <a:pt x="104" y="96"/>
                    </a:lnTo>
                    <a:lnTo>
                      <a:pt x="96" y="80"/>
                    </a:lnTo>
                    <a:lnTo>
                      <a:pt x="88" y="64"/>
                    </a:lnTo>
                    <a:lnTo>
                      <a:pt x="80" y="56"/>
                    </a:lnTo>
                    <a:lnTo>
                      <a:pt x="80" y="48"/>
                    </a:lnTo>
                    <a:lnTo>
                      <a:pt x="72" y="40"/>
                    </a:lnTo>
                    <a:lnTo>
                      <a:pt x="72" y="40"/>
                    </a:lnTo>
                    <a:lnTo>
                      <a:pt x="56" y="32"/>
                    </a:lnTo>
                    <a:lnTo>
                      <a:pt x="32" y="24"/>
                    </a:lnTo>
                    <a:lnTo>
                      <a:pt x="16" y="16"/>
                    </a:lnTo>
                    <a:lnTo>
                      <a:pt x="0" y="0"/>
                    </a:lnTo>
                    <a:lnTo>
                      <a:pt x="8" y="16"/>
                    </a:lnTo>
                    <a:lnTo>
                      <a:pt x="24" y="40"/>
                    </a:lnTo>
                    <a:lnTo>
                      <a:pt x="48" y="56"/>
                    </a:lnTo>
                    <a:lnTo>
                      <a:pt x="64" y="80"/>
                    </a:lnTo>
                    <a:lnTo>
                      <a:pt x="64" y="96"/>
                    </a:lnTo>
                    <a:lnTo>
                      <a:pt x="56" y="112"/>
                    </a:lnTo>
                    <a:lnTo>
                      <a:pt x="48" y="128"/>
                    </a:lnTo>
                    <a:lnTo>
                      <a:pt x="40" y="152"/>
                    </a:lnTo>
                    <a:lnTo>
                      <a:pt x="56" y="136"/>
                    </a:lnTo>
                    <a:lnTo>
                      <a:pt x="80" y="128"/>
                    </a:lnTo>
                    <a:lnTo>
                      <a:pt x="104" y="120"/>
                    </a:lnTo>
                    <a:lnTo>
                      <a:pt x="120" y="120"/>
                    </a:lnTo>
                    <a:close/>
                  </a:path>
                </a:pathLst>
              </a:custGeom>
              <a:solidFill>
                <a:srgbClr val="40004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674" name="任意多边形 1901673"/>
              <p:cNvSpPr/>
              <p:nvPr/>
            </p:nvSpPr>
            <p:spPr>
              <a:xfrm>
                <a:off x="3788" y="960"/>
                <a:ext cx="64" cy="392"/>
              </a:xfrm>
              <a:custGeom>
                <a:avLst/>
                <a:gdLst/>
                <a:ahLst/>
                <a:cxnLst/>
                <a:pathLst>
                  <a:path w="64" h="392">
                    <a:moveTo>
                      <a:pt x="0" y="0"/>
                    </a:moveTo>
                    <a:lnTo>
                      <a:pt x="8" y="8"/>
                    </a:lnTo>
                    <a:lnTo>
                      <a:pt x="16" y="24"/>
                    </a:lnTo>
                    <a:lnTo>
                      <a:pt x="16" y="56"/>
                    </a:lnTo>
                    <a:lnTo>
                      <a:pt x="24" y="104"/>
                    </a:lnTo>
                    <a:lnTo>
                      <a:pt x="32" y="152"/>
                    </a:lnTo>
                    <a:lnTo>
                      <a:pt x="48" y="200"/>
                    </a:lnTo>
                    <a:lnTo>
                      <a:pt x="56" y="248"/>
                    </a:lnTo>
                    <a:lnTo>
                      <a:pt x="64" y="288"/>
                    </a:lnTo>
                    <a:lnTo>
                      <a:pt x="56" y="320"/>
                    </a:lnTo>
                    <a:lnTo>
                      <a:pt x="56" y="344"/>
                    </a:lnTo>
                    <a:lnTo>
                      <a:pt x="48" y="368"/>
                    </a:lnTo>
                    <a:lnTo>
                      <a:pt x="24" y="392"/>
                    </a:lnTo>
                    <a:lnTo>
                      <a:pt x="32" y="352"/>
                    </a:lnTo>
                    <a:lnTo>
                      <a:pt x="32" y="320"/>
                    </a:lnTo>
                    <a:lnTo>
                      <a:pt x="32" y="280"/>
                    </a:lnTo>
                    <a:lnTo>
                      <a:pt x="40" y="248"/>
                    </a:lnTo>
                    <a:lnTo>
                      <a:pt x="32" y="240"/>
                    </a:lnTo>
                    <a:lnTo>
                      <a:pt x="24" y="216"/>
                    </a:lnTo>
                    <a:lnTo>
                      <a:pt x="8" y="192"/>
                    </a:lnTo>
                    <a:lnTo>
                      <a:pt x="8" y="160"/>
                    </a:lnTo>
                    <a:lnTo>
                      <a:pt x="8" y="120"/>
                    </a:lnTo>
                    <a:lnTo>
                      <a:pt x="8" y="80"/>
                    </a:lnTo>
                    <a:lnTo>
                      <a:pt x="8" y="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0004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675" name="任意多边形 1901674"/>
              <p:cNvSpPr/>
              <p:nvPr/>
            </p:nvSpPr>
            <p:spPr>
              <a:xfrm>
                <a:off x="4540" y="1680"/>
                <a:ext cx="320" cy="288"/>
              </a:xfrm>
              <a:custGeom>
                <a:avLst/>
                <a:gdLst/>
                <a:ahLst/>
                <a:cxnLst/>
                <a:pathLst>
                  <a:path w="320" h="288">
                    <a:moveTo>
                      <a:pt x="0" y="184"/>
                    </a:moveTo>
                    <a:lnTo>
                      <a:pt x="32" y="192"/>
                    </a:lnTo>
                    <a:lnTo>
                      <a:pt x="64" y="208"/>
                    </a:lnTo>
                    <a:lnTo>
                      <a:pt x="96" y="216"/>
                    </a:lnTo>
                    <a:lnTo>
                      <a:pt x="128" y="224"/>
                    </a:lnTo>
                    <a:lnTo>
                      <a:pt x="120" y="192"/>
                    </a:lnTo>
                    <a:lnTo>
                      <a:pt x="120" y="160"/>
                    </a:lnTo>
                    <a:lnTo>
                      <a:pt x="128" y="128"/>
                    </a:lnTo>
                    <a:lnTo>
                      <a:pt x="152" y="112"/>
                    </a:lnTo>
                    <a:lnTo>
                      <a:pt x="160" y="112"/>
                    </a:lnTo>
                    <a:lnTo>
                      <a:pt x="176" y="120"/>
                    </a:lnTo>
                    <a:lnTo>
                      <a:pt x="184" y="128"/>
                    </a:lnTo>
                    <a:lnTo>
                      <a:pt x="192" y="128"/>
                    </a:lnTo>
                    <a:lnTo>
                      <a:pt x="208" y="160"/>
                    </a:lnTo>
                    <a:lnTo>
                      <a:pt x="232" y="184"/>
                    </a:lnTo>
                    <a:lnTo>
                      <a:pt x="248" y="208"/>
                    </a:lnTo>
                    <a:lnTo>
                      <a:pt x="256" y="248"/>
                    </a:lnTo>
                    <a:lnTo>
                      <a:pt x="256" y="256"/>
                    </a:lnTo>
                    <a:lnTo>
                      <a:pt x="264" y="264"/>
                    </a:lnTo>
                    <a:lnTo>
                      <a:pt x="272" y="272"/>
                    </a:lnTo>
                    <a:lnTo>
                      <a:pt x="280" y="288"/>
                    </a:lnTo>
                    <a:lnTo>
                      <a:pt x="280" y="264"/>
                    </a:lnTo>
                    <a:lnTo>
                      <a:pt x="288" y="248"/>
                    </a:lnTo>
                    <a:lnTo>
                      <a:pt x="288" y="240"/>
                    </a:lnTo>
                    <a:lnTo>
                      <a:pt x="296" y="216"/>
                    </a:lnTo>
                    <a:lnTo>
                      <a:pt x="296" y="200"/>
                    </a:lnTo>
                    <a:lnTo>
                      <a:pt x="304" y="192"/>
                    </a:lnTo>
                    <a:lnTo>
                      <a:pt x="312" y="184"/>
                    </a:lnTo>
                    <a:lnTo>
                      <a:pt x="320" y="176"/>
                    </a:lnTo>
                    <a:lnTo>
                      <a:pt x="320" y="168"/>
                    </a:lnTo>
                    <a:lnTo>
                      <a:pt x="312" y="152"/>
                    </a:lnTo>
                    <a:lnTo>
                      <a:pt x="304" y="144"/>
                    </a:lnTo>
                    <a:lnTo>
                      <a:pt x="312" y="120"/>
                    </a:lnTo>
                    <a:lnTo>
                      <a:pt x="304" y="104"/>
                    </a:lnTo>
                    <a:lnTo>
                      <a:pt x="312" y="80"/>
                    </a:lnTo>
                    <a:lnTo>
                      <a:pt x="320" y="64"/>
                    </a:lnTo>
                    <a:lnTo>
                      <a:pt x="320" y="48"/>
                    </a:lnTo>
                    <a:lnTo>
                      <a:pt x="304" y="56"/>
                    </a:lnTo>
                    <a:lnTo>
                      <a:pt x="296" y="80"/>
                    </a:lnTo>
                    <a:lnTo>
                      <a:pt x="280" y="96"/>
                    </a:lnTo>
                    <a:lnTo>
                      <a:pt x="264" y="112"/>
                    </a:lnTo>
                    <a:lnTo>
                      <a:pt x="248" y="104"/>
                    </a:lnTo>
                    <a:lnTo>
                      <a:pt x="232" y="80"/>
                    </a:lnTo>
                    <a:lnTo>
                      <a:pt x="232" y="48"/>
                    </a:lnTo>
                    <a:lnTo>
                      <a:pt x="232" y="0"/>
                    </a:lnTo>
                    <a:lnTo>
                      <a:pt x="216" y="8"/>
                    </a:lnTo>
                    <a:lnTo>
                      <a:pt x="208" y="24"/>
                    </a:lnTo>
                    <a:lnTo>
                      <a:pt x="208" y="32"/>
                    </a:lnTo>
                    <a:lnTo>
                      <a:pt x="200" y="40"/>
                    </a:lnTo>
                    <a:lnTo>
                      <a:pt x="168" y="72"/>
                    </a:lnTo>
                    <a:lnTo>
                      <a:pt x="144" y="56"/>
                    </a:lnTo>
                    <a:lnTo>
                      <a:pt x="120" y="32"/>
                    </a:lnTo>
                    <a:lnTo>
                      <a:pt x="112" y="16"/>
                    </a:lnTo>
                    <a:lnTo>
                      <a:pt x="104" y="32"/>
                    </a:lnTo>
                    <a:lnTo>
                      <a:pt x="104" y="48"/>
                    </a:lnTo>
                    <a:lnTo>
                      <a:pt x="112" y="56"/>
                    </a:lnTo>
                    <a:lnTo>
                      <a:pt x="120" y="72"/>
                    </a:lnTo>
                    <a:lnTo>
                      <a:pt x="104" y="112"/>
                    </a:lnTo>
                    <a:lnTo>
                      <a:pt x="80" y="112"/>
                    </a:lnTo>
                    <a:lnTo>
                      <a:pt x="48" y="104"/>
                    </a:lnTo>
                    <a:lnTo>
                      <a:pt x="24" y="104"/>
                    </a:lnTo>
                    <a:lnTo>
                      <a:pt x="24" y="120"/>
                    </a:lnTo>
                    <a:lnTo>
                      <a:pt x="24" y="144"/>
                    </a:lnTo>
                    <a:lnTo>
                      <a:pt x="24" y="168"/>
                    </a:lnTo>
                    <a:lnTo>
                      <a:pt x="0" y="184"/>
                    </a:lnTo>
                    <a:close/>
                  </a:path>
                </a:pathLst>
              </a:custGeom>
              <a:solidFill>
                <a:srgbClr val="40004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676" name="任意多边形 1901675"/>
              <p:cNvSpPr/>
              <p:nvPr/>
            </p:nvSpPr>
            <p:spPr>
              <a:xfrm>
                <a:off x="3676" y="816"/>
                <a:ext cx="88" cy="160"/>
              </a:xfrm>
              <a:custGeom>
                <a:avLst/>
                <a:gdLst/>
                <a:ahLst/>
                <a:cxnLst/>
                <a:pathLst>
                  <a:path w="88" h="160">
                    <a:moveTo>
                      <a:pt x="88" y="128"/>
                    </a:moveTo>
                    <a:lnTo>
                      <a:pt x="88" y="112"/>
                    </a:lnTo>
                    <a:lnTo>
                      <a:pt x="80" y="112"/>
                    </a:lnTo>
                    <a:lnTo>
                      <a:pt x="72" y="104"/>
                    </a:lnTo>
                    <a:lnTo>
                      <a:pt x="64" y="104"/>
                    </a:lnTo>
                    <a:lnTo>
                      <a:pt x="56" y="96"/>
                    </a:lnTo>
                    <a:lnTo>
                      <a:pt x="48" y="80"/>
                    </a:lnTo>
                    <a:lnTo>
                      <a:pt x="48" y="48"/>
                    </a:lnTo>
                    <a:lnTo>
                      <a:pt x="40" y="24"/>
                    </a:lnTo>
                    <a:lnTo>
                      <a:pt x="40" y="0"/>
                    </a:lnTo>
                    <a:lnTo>
                      <a:pt x="32" y="0"/>
                    </a:lnTo>
                    <a:lnTo>
                      <a:pt x="24" y="0"/>
                    </a:lnTo>
                    <a:lnTo>
                      <a:pt x="16" y="0"/>
                    </a:lnTo>
                    <a:lnTo>
                      <a:pt x="0" y="0"/>
                    </a:lnTo>
                    <a:lnTo>
                      <a:pt x="0" y="16"/>
                    </a:lnTo>
                    <a:lnTo>
                      <a:pt x="24" y="48"/>
                    </a:lnTo>
                    <a:lnTo>
                      <a:pt x="32" y="88"/>
                    </a:lnTo>
                    <a:lnTo>
                      <a:pt x="48" y="128"/>
                    </a:lnTo>
                    <a:lnTo>
                      <a:pt x="56" y="160"/>
                    </a:lnTo>
                    <a:lnTo>
                      <a:pt x="64" y="152"/>
                    </a:lnTo>
                    <a:lnTo>
                      <a:pt x="72" y="144"/>
                    </a:lnTo>
                    <a:lnTo>
                      <a:pt x="80" y="136"/>
                    </a:lnTo>
                    <a:lnTo>
                      <a:pt x="88" y="128"/>
                    </a:lnTo>
                    <a:close/>
                  </a:path>
                </a:pathLst>
              </a:custGeom>
              <a:solidFill>
                <a:srgbClr val="40004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677" name="任意多边形 1901676"/>
              <p:cNvSpPr/>
              <p:nvPr/>
            </p:nvSpPr>
            <p:spPr>
              <a:xfrm>
                <a:off x="3676" y="1456"/>
                <a:ext cx="88" cy="112"/>
              </a:xfrm>
              <a:custGeom>
                <a:avLst/>
                <a:gdLst/>
                <a:ahLst/>
                <a:cxnLst/>
                <a:pathLst>
                  <a:path w="88" h="112">
                    <a:moveTo>
                      <a:pt x="88" y="32"/>
                    </a:moveTo>
                    <a:lnTo>
                      <a:pt x="88" y="0"/>
                    </a:lnTo>
                    <a:lnTo>
                      <a:pt x="72" y="16"/>
                    </a:lnTo>
                    <a:lnTo>
                      <a:pt x="56" y="32"/>
                    </a:lnTo>
                    <a:lnTo>
                      <a:pt x="40" y="48"/>
                    </a:lnTo>
                    <a:lnTo>
                      <a:pt x="24" y="48"/>
                    </a:lnTo>
                    <a:lnTo>
                      <a:pt x="24" y="40"/>
                    </a:lnTo>
                    <a:lnTo>
                      <a:pt x="16" y="40"/>
                    </a:lnTo>
                    <a:lnTo>
                      <a:pt x="8" y="32"/>
                    </a:lnTo>
                    <a:lnTo>
                      <a:pt x="0" y="24"/>
                    </a:lnTo>
                    <a:lnTo>
                      <a:pt x="0" y="40"/>
                    </a:lnTo>
                    <a:lnTo>
                      <a:pt x="8" y="56"/>
                    </a:lnTo>
                    <a:lnTo>
                      <a:pt x="16" y="72"/>
                    </a:lnTo>
                    <a:lnTo>
                      <a:pt x="24" y="88"/>
                    </a:lnTo>
                    <a:lnTo>
                      <a:pt x="32" y="96"/>
                    </a:lnTo>
                    <a:lnTo>
                      <a:pt x="40" y="104"/>
                    </a:lnTo>
                    <a:lnTo>
                      <a:pt x="48" y="112"/>
                    </a:lnTo>
                    <a:lnTo>
                      <a:pt x="48" y="112"/>
                    </a:lnTo>
                    <a:lnTo>
                      <a:pt x="56" y="112"/>
                    </a:lnTo>
                    <a:lnTo>
                      <a:pt x="56" y="96"/>
                    </a:lnTo>
                    <a:lnTo>
                      <a:pt x="64" y="80"/>
                    </a:lnTo>
                    <a:lnTo>
                      <a:pt x="72" y="56"/>
                    </a:lnTo>
                    <a:lnTo>
                      <a:pt x="88" y="32"/>
                    </a:lnTo>
                    <a:close/>
                  </a:path>
                </a:pathLst>
              </a:custGeom>
              <a:solidFill>
                <a:srgbClr val="40004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678" name="任意多边形 1901677"/>
              <p:cNvSpPr/>
              <p:nvPr/>
            </p:nvSpPr>
            <p:spPr>
              <a:xfrm>
                <a:off x="3740" y="1568"/>
                <a:ext cx="24" cy="96"/>
              </a:xfrm>
              <a:custGeom>
                <a:avLst/>
                <a:gdLst/>
                <a:ahLst/>
                <a:cxnLst/>
                <a:pathLst>
                  <a:path w="24" h="96">
                    <a:moveTo>
                      <a:pt x="24" y="96"/>
                    </a:moveTo>
                    <a:lnTo>
                      <a:pt x="24" y="0"/>
                    </a:lnTo>
                    <a:lnTo>
                      <a:pt x="16" y="0"/>
                    </a:lnTo>
                    <a:lnTo>
                      <a:pt x="8" y="8"/>
                    </a:lnTo>
                    <a:lnTo>
                      <a:pt x="0" y="8"/>
                    </a:lnTo>
                    <a:lnTo>
                      <a:pt x="0" y="16"/>
                    </a:lnTo>
                    <a:lnTo>
                      <a:pt x="0" y="32"/>
                    </a:lnTo>
                    <a:lnTo>
                      <a:pt x="0" y="56"/>
                    </a:lnTo>
                    <a:lnTo>
                      <a:pt x="8" y="72"/>
                    </a:lnTo>
                    <a:lnTo>
                      <a:pt x="24" y="96"/>
                    </a:lnTo>
                    <a:close/>
                  </a:path>
                </a:pathLst>
              </a:custGeom>
              <a:solidFill>
                <a:srgbClr val="40004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679" name="任意多边形 1901678"/>
              <p:cNvSpPr/>
              <p:nvPr/>
            </p:nvSpPr>
            <p:spPr>
              <a:xfrm>
                <a:off x="3676" y="1216"/>
                <a:ext cx="16" cy="88"/>
              </a:xfrm>
              <a:custGeom>
                <a:avLst/>
                <a:gdLst/>
                <a:ahLst/>
                <a:cxnLst/>
                <a:pathLst>
                  <a:path w="16" h="88">
                    <a:moveTo>
                      <a:pt x="0" y="0"/>
                    </a:moveTo>
                    <a:lnTo>
                      <a:pt x="0" y="88"/>
                    </a:lnTo>
                    <a:lnTo>
                      <a:pt x="8" y="80"/>
                    </a:lnTo>
                    <a:lnTo>
                      <a:pt x="8" y="80"/>
                    </a:lnTo>
                    <a:lnTo>
                      <a:pt x="16" y="72"/>
                    </a:lnTo>
                    <a:lnTo>
                      <a:pt x="16" y="64"/>
                    </a:lnTo>
                    <a:lnTo>
                      <a:pt x="16" y="48"/>
                    </a:lnTo>
                    <a:lnTo>
                      <a:pt x="16" y="32"/>
                    </a:lnTo>
                    <a:lnTo>
                      <a:pt x="8" y="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0004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680" name="任意多边形 1901679"/>
              <p:cNvSpPr/>
              <p:nvPr/>
            </p:nvSpPr>
            <p:spPr>
              <a:xfrm>
                <a:off x="3660" y="816"/>
                <a:ext cx="16" cy="16"/>
              </a:xfrm>
              <a:custGeom>
                <a:avLst/>
                <a:gdLst/>
                <a:ahLst/>
                <a:cxnLst/>
                <a:pathLst>
                  <a:path w="16" h="16">
                    <a:moveTo>
                      <a:pt x="16" y="16"/>
                    </a:moveTo>
                    <a:lnTo>
                      <a:pt x="16" y="0"/>
                    </a:lnTo>
                    <a:lnTo>
                      <a:pt x="16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16" y="16"/>
                    </a:lnTo>
                    <a:lnTo>
                      <a:pt x="16" y="16"/>
                    </a:lnTo>
                    <a:close/>
                  </a:path>
                </a:pathLst>
              </a:custGeom>
              <a:solidFill>
                <a:srgbClr val="40004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681" name="任意多边形 1901680"/>
              <p:cNvSpPr/>
              <p:nvPr/>
            </p:nvSpPr>
            <p:spPr>
              <a:xfrm>
                <a:off x="3612" y="888"/>
                <a:ext cx="64" cy="480"/>
              </a:xfrm>
              <a:custGeom>
                <a:avLst/>
                <a:gdLst/>
                <a:ahLst/>
                <a:cxnLst/>
                <a:pathLst>
                  <a:path w="64" h="480">
                    <a:moveTo>
                      <a:pt x="64" y="416"/>
                    </a:moveTo>
                    <a:lnTo>
                      <a:pt x="64" y="328"/>
                    </a:lnTo>
                    <a:lnTo>
                      <a:pt x="64" y="320"/>
                    </a:lnTo>
                    <a:lnTo>
                      <a:pt x="56" y="312"/>
                    </a:lnTo>
                    <a:lnTo>
                      <a:pt x="56" y="304"/>
                    </a:lnTo>
                    <a:lnTo>
                      <a:pt x="48" y="288"/>
                    </a:lnTo>
                    <a:lnTo>
                      <a:pt x="48" y="256"/>
                    </a:lnTo>
                    <a:lnTo>
                      <a:pt x="56" y="216"/>
                    </a:lnTo>
                    <a:lnTo>
                      <a:pt x="56" y="176"/>
                    </a:lnTo>
                    <a:lnTo>
                      <a:pt x="48" y="128"/>
                    </a:lnTo>
                    <a:lnTo>
                      <a:pt x="48" y="112"/>
                    </a:lnTo>
                    <a:lnTo>
                      <a:pt x="40" y="96"/>
                    </a:lnTo>
                    <a:lnTo>
                      <a:pt x="40" y="80"/>
                    </a:lnTo>
                    <a:lnTo>
                      <a:pt x="32" y="64"/>
                    </a:lnTo>
                    <a:lnTo>
                      <a:pt x="24" y="48"/>
                    </a:lnTo>
                    <a:lnTo>
                      <a:pt x="16" y="40"/>
                    </a:lnTo>
                    <a:lnTo>
                      <a:pt x="0" y="32"/>
                    </a:lnTo>
                    <a:lnTo>
                      <a:pt x="0" y="0"/>
                    </a:lnTo>
                    <a:lnTo>
                      <a:pt x="0" y="16"/>
                    </a:lnTo>
                    <a:lnTo>
                      <a:pt x="0" y="48"/>
                    </a:lnTo>
                    <a:lnTo>
                      <a:pt x="0" y="80"/>
                    </a:lnTo>
                    <a:lnTo>
                      <a:pt x="8" y="104"/>
                    </a:lnTo>
                    <a:lnTo>
                      <a:pt x="16" y="136"/>
                    </a:lnTo>
                    <a:lnTo>
                      <a:pt x="16" y="176"/>
                    </a:lnTo>
                    <a:lnTo>
                      <a:pt x="24" y="216"/>
                    </a:lnTo>
                    <a:lnTo>
                      <a:pt x="24" y="272"/>
                    </a:lnTo>
                    <a:lnTo>
                      <a:pt x="24" y="320"/>
                    </a:lnTo>
                    <a:lnTo>
                      <a:pt x="24" y="376"/>
                    </a:lnTo>
                    <a:lnTo>
                      <a:pt x="32" y="424"/>
                    </a:lnTo>
                    <a:lnTo>
                      <a:pt x="40" y="480"/>
                    </a:lnTo>
                    <a:lnTo>
                      <a:pt x="48" y="464"/>
                    </a:lnTo>
                    <a:lnTo>
                      <a:pt x="56" y="456"/>
                    </a:lnTo>
                    <a:lnTo>
                      <a:pt x="64" y="432"/>
                    </a:lnTo>
                    <a:lnTo>
                      <a:pt x="64" y="416"/>
                    </a:lnTo>
                    <a:close/>
                  </a:path>
                </a:pathLst>
              </a:custGeom>
              <a:solidFill>
                <a:srgbClr val="40004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682" name="任意多边形 1901681"/>
              <p:cNvSpPr/>
              <p:nvPr/>
            </p:nvSpPr>
            <p:spPr>
              <a:xfrm>
                <a:off x="3652" y="1400"/>
                <a:ext cx="24" cy="96"/>
              </a:xfrm>
              <a:custGeom>
                <a:avLst/>
                <a:gdLst/>
                <a:ahLst/>
                <a:cxnLst/>
                <a:pathLst>
                  <a:path w="24" h="96">
                    <a:moveTo>
                      <a:pt x="24" y="96"/>
                    </a:moveTo>
                    <a:lnTo>
                      <a:pt x="24" y="80"/>
                    </a:lnTo>
                    <a:lnTo>
                      <a:pt x="16" y="56"/>
                    </a:lnTo>
                    <a:lnTo>
                      <a:pt x="16" y="40"/>
                    </a:lnTo>
                    <a:lnTo>
                      <a:pt x="8" y="24"/>
                    </a:lnTo>
                    <a:lnTo>
                      <a:pt x="0" y="0"/>
                    </a:lnTo>
                    <a:lnTo>
                      <a:pt x="0" y="16"/>
                    </a:lnTo>
                    <a:lnTo>
                      <a:pt x="8" y="40"/>
                    </a:lnTo>
                    <a:lnTo>
                      <a:pt x="16" y="72"/>
                    </a:lnTo>
                    <a:lnTo>
                      <a:pt x="24" y="96"/>
                    </a:lnTo>
                    <a:close/>
                  </a:path>
                </a:pathLst>
              </a:custGeom>
              <a:solidFill>
                <a:srgbClr val="40004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</p:grpSp>
        <p:grpSp>
          <p:nvGrpSpPr>
            <p:cNvPr id="1901683" name="组合 1901682"/>
            <p:cNvGrpSpPr/>
            <p:nvPr/>
          </p:nvGrpSpPr>
          <p:grpSpPr>
            <a:xfrm rot="-7797290" flipV="1">
              <a:off x="1138" y="2440"/>
              <a:ext cx="896" cy="904"/>
              <a:chOff x="3788" y="1448"/>
              <a:chExt cx="896" cy="904"/>
            </a:xfrm>
          </p:grpSpPr>
          <p:sp>
            <p:nvSpPr>
              <p:cNvPr id="1901684" name="任意多边形 1901683"/>
              <p:cNvSpPr/>
              <p:nvPr/>
            </p:nvSpPr>
            <p:spPr>
              <a:xfrm>
                <a:off x="4540" y="2200"/>
                <a:ext cx="8" cy="1"/>
              </a:xfrm>
              <a:custGeom>
                <a:avLst/>
                <a:gdLst/>
                <a:ahLst/>
                <a:cxnLst/>
                <a:pathLst>
                  <a:path w="8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FF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685" name="任意多边形 1901684"/>
              <p:cNvSpPr/>
              <p:nvPr/>
            </p:nvSpPr>
            <p:spPr>
              <a:xfrm>
                <a:off x="4540" y="1864"/>
                <a:ext cx="144" cy="400"/>
              </a:xfrm>
              <a:custGeom>
                <a:avLst/>
                <a:gdLst/>
                <a:ahLst/>
                <a:cxnLst/>
                <a:pathLst>
                  <a:path w="144" h="400">
                    <a:moveTo>
                      <a:pt x="0" y="0"/>
                    </a:moveTo>
                    <a:lnTo>
                      <a:pt x="0" y="112"/>
                    </a:lnTo>
                    <a:lnTo>
                      <a:pt x="8" y="120"/>
                    </a:lnTo>
                    <a:lnTo>
                      <a:pt x="24" y="128"/>
                    </a:lnTo>
                    <a:lnTo>
                      <a:pt x="32" y="144"/>
                    </a:lnTo>
                    <a:lnTo>
                      <a:pt x="40" y="176"/>
                    </a:lnTo>
                    <a:lnTo>
                      <a:pt x="40" y="200"/>
                    </a:lnTo>
                    <a:lnTo>
                      <a:pt x="32" y="208"/>
                    </a:lnTo>
                    <a:lnTo>
                      <a:pt x="16" y="208"/>
                    </a:lnTo>
                    <a:lnTo>
                      <a:pt x="8" y="216"/>
                    </a:lnTo>
                    <a:lnTo>
                      <a:pt x="16" y="240"/>
                    </a:lnTo>
                    <a:lnTo>
                      <a:pt x="32" y="248"/>
                    </a:lnTo>
                    <a:lnTo>
                      <a:pt x="48" y="264"/>
                    </a:lnTo>
                    <a:lnTo>
                      <a:pt x="56" y="304"/>
                    </a:lnTo>
                    <a:lnTo>
                      <a:pt x="48" y="336"/>
                    </a:lnTo>
                    <a:lnTo>
                      <a:pt x="40" y="360"/>
                    </a:lnTo>
                    <a:lnTo>
                      <a:pt x="32" y="376"/>
                    </a:lnTo>
                    <a:lnTo>
                      <a:pt x="40" y="400"/>
                    </a:lnTo>
                    <a:lnTo>
                      <a:pt x="64" y="376"/>
                    </a:lnTo>
                    <a:lnTo>
                      <a:pt x="88" y="360"/>
                    </a:lnTo>
                    <a:lnTo>
                      <a:pt x="120" y="336"/>
                    </a:lnTo>
                    <a:lnTo>
                      <a:pt x="144" y="320"/>
                    </a:lnTo>
                    <a:lnTo>
                      <a:pt x="144" y="288"/>
                    </a:lnTo>
                    <a:lnTo>
                      <a:pt x="144" y="264"/>
                    </a:lnTo>
                    <a:lnTo>
                      <a:pt x="144" y="240"/>
                    </a:lnTo>
                    <a:lnTo>
                      <a:pt x="136" y="224"/>
                    </a:lnTo>
                    <a:lnTo>
                      <a:pt x="128" y="200"/>
                    </a:lnTo>
                    <a:lnTo>
                      <a:pt x="136" y="176"/>
                    </a:lnTo>
                    <a:lnTo>
                      <a:pt x="136" y="144"/>
                    </a:lnTo>
                    <a:lnTo>
                      <a:pt x="136" y="112"/>
                    </a:lnTo>
                    <a:lnTo>
                      <a:pt x="136" y="96"/>
                    </a:lnTo>
                    <a:lnTo>
                      <a:pt x="128" y="80"/>
                    </a:lnTo>
                    <a:lnTo>
                      <a:pt x="128" y="56"/>
                    </a:lnTo>
                    <a:lnTo>
                      <a:pt x="128" y="40"/>
                    </a:lnTo>
                    <a:lnTo>
                      <a:pt x="96" y="32"/>
                    </a:lnTo>
                    <a:lnTo>
                      <a:pt x="64" y="24"/>
                    </a:lnTo>
                    <a:lnTo>
                      <a:pt x="32" y="8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FF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686" name="任意多边形 1901685"/>
              <p:cNvSpPr/>
              <p:nvPr/>
            </p:nvSpPr>
            <p:spPr>
              <a:xfrm>
                <a:off x="3924" y="1904"/>
                <a:ext cx="376" cy="160"/>
              </a:xfrm>
              <a:custGeom>
                <a:avLst/>
                <a:gdLst/>
                <a:ahLst/>
                <a:cxnLst/>
                <a:pathLst>
                  <a:path w="376" h="160">
                    <a:moveTo>
                      <a:pt x="48" y="160"/>
                    </a:moveTo>
                    <a:lnTo>
                      <a:pt x="104" y="128"/>
                    </a:lnTo>
                    <a:lnTo>
                      <a:pt x="160" y="88"/>
                    </a:lnTo>
                    <a:lnTo>
                      <a:pt x="208" y="48"/>
                    </a:lnTo>
                    <a:lnTo>
                      <a:pt x="272" y="24"/>
                    </a:lnTo>
                    <a:lnTo>
                      <a:pt x="296" y="16"/>
                    </a:lnTo>
                    <a:lnTo>
                      <a:pt x="320" y="16"/>
                    </a:lnTo>
                    <a:lnTo>
                      <a:pt x="352" y="16"/>
                    </a:lnTo>
                    <a:lnTo>
                      <a:pt x="376" y="16"/>
                    </a:lnTo>
                    <a:lnTo>
                      <a:pt x="352" y="8"/>
                    </a:lnTo>
                    <a:lnTo>
                      <a:pt x="320" y="8"/>
                    </a:lnTo>
                    <a:lnTo>
                      <a:pt x="288" y="0"/>
                    </a:lnTo>
                    <a:lnTo>
                      <a:pt x="256" y="0"/>
                    </a:lnTo>
                    <a:lnTo>
                      <a:pt x="224" y="0"/>
                    </a:lnTo>
                    <a:lnTo>
                      <a:pt x="192" y="8"/>
                    </a:lnTo>
                    <a:lnTo>
                      <a:pt x="160" y="24"/>
                    </a:lnTo>
                    <a:lnTo>
                      <a:pt x="128" y="40"/>
                    </a:lnTo>
                    <a:lnTo>
                      <a:pt x="96" y="48"/>
                    </a:lnTo>
                    <a:lnTo>
                      <a:pt x="64" y="56"/>
                    </a:lnTo>
                    <a:lnTo>
                      <a:pt x="32" y="56"/>
                    </a:lnTo>
                    <a:lnTo>
                      <a:pt x="0" y="48"/>
                    </a:lnTo>
                    <a:lnTo>
                      <a:pt x="16" y="72"/>
                    </a:lnTo>
                    <a:lnTo>
                      <a:pt x="32" y="96"/>
                    </a:lnTo>
                    <a:lnTo>
                      <a:pt x="40" y="128"/>
                    </a:lnTo>
                    <a:lnTo>
                      <a:pt x="48" y="160"/>
                    </a:lnTo>
                    <a:close/>
                  </a:path>
                </a:pathLst>
              </a:custGeom>
              <a:solidFill>
                <a:srgbClr val="0000FF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687" name="任意多边形 1901686"/>
              <p:cNvSpPr/>
              <p:nvPr/>
            </p:nvSpPr>
            <p:spPr>
              <a:xfrm>
                <a:off x="4524" y="1864"/>
                <a:ext cx="16" cy="112"/>
              </a:xfrm>
              <a:custGeom>
                <a:avLst/>
                <a:gdLst/>
                <a:ahLst/>
                <a:cxnLst/>
                <a:pathLst>
                  <a:path w="16" h="112">
                    <a:moveTo>
                      <a:pt x="16" y="112"/>
                    </a:moveTo>
                    <a:lnTo>
                      <a:pt x="16" y="0"/>
                    </a:lnTo>
                    <a:lnTo>
                      <a:pt x="8" y="24"/>
                    </a:lnTo>
                    <a:lnTo>
                      <a:pt x="8" y="40"/>
                    </a:lnTo>
                    <a:lnTo>
                      <a:pt x="8" y="64"/>
                    </a:lnTo>
                    <a:lnTo>
                      <a:pt x="0" y="80"/>
                    </a:lnTo>
                    <a:lnTo>
                      <a:pt x="0" y="96"/>
                    </a:lnTo>
                    <a:lnTo>
                      <a:pt x="8" y="104"/>
                    </a:lnTo>
                    <a:lnTo>
                      <a:pt x="8" y="104"/>
                    </a:lnTo>
                    <a:lnTo>
                      <a:pt x="16" y="112"/>
                    </a:lnTo>
                    <a:close/>
                  </a:path>
                </a:pathLst>
              </a:custGeom>
              <a:solidFill>
                <a:srgbClr val="0000FF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688" name="任意多边形 1901687"/>
              <p:cNvSpPr/>
              <p:nvPr/>
            </p:nvSpPr>
            <p:spPr>
              <a:xfrm>
                <a:off x="4060" y="2168"/>
                <a:ext cx="480" cy="184"/>
              </a:xfrm>
              <a:custGeom>
                <a:avLst/>
                <a:gdLst/>
                <a:ahLst/>
                <a:cxnLst/>
                <a:pathLst>
                  <a:path w="480" h="184">
                    <a:moveTo>
                      <a:pt x="480" y="32"/>
                    </a:moveTo>
                    <a:lnTo>
                      <a:pt x="480" y="32"/>
                    </a:lnTo>
                    <a:lnTo>
                      <a:pt x="400" y="40"/>
                    </a:lnTo>
                    <a:lnTo>
                      <a:pt x="336" y="48"/>
                    </a:lnTo>
                    <a:lnTo>
                      <a:pt x="288" y="40"/>
                    </a:lnTo>
                    <a:lnTo>
                      <a:pt x="248" y="40"/>
                    </a:lnTo>
                    <a:lnTo>
                      <a:pt x="216" y="32"/>
                    </a:lnTo>
                    <a:lnTo>
                      <a:pt x="184" y="16"/>
                    </a:lnTo>
                    <a:lnTo>
                      <a:pt x="160" y="8"/>
                    </a:lnTo>
                    <a:lnTo>
                      <a:pt x="120" y="0"/>
                    </a:lnTo>
                    <a:lnTo>
                      <a:pt x="88" y="16"/>
                    </a:lnTo>
                    <a:lnTo>
                      <a:pt x="56" y="40"/>
                    </a:lnTo>
                    <a:lnTo>
                      <a:pt x="24" y="72"/>
                    </a:lnTo>
                    <a:lnTo>
                      <a:pt x="0" y="96"/>
                    </a:lnTo>
                    <a:lnTo>
                      <a:pt x="8" y="112"/>
                    </a:lnTo>
                    <a:lnTo>
                      <a:pt x="24" y="128"/>
                    </a:lnTo>
                    <a:lnTo>
                      <a:pt x="32" y="152"/>
                    </a:lnTo>
                    <a:lnTo>
                      <a:pt x="40" y="184"/>
                    </a:lnTo>
                    <a:lnTo>
                      <a:pt x="64" y="152"/>
                    </a:lnTo>
                    <a:lnTo>
                      <a:pt x="80" y="112"/>
                    </a:lnTo>
                    <a:lnTo>
                      <a:pt x="104" y="80"/>
                    </a:lnTo>
                    <a:lnTo>
                      <a:pt x="136" y="56"/>
                    </a:lnTo>
                    <a:lnTo>
                      <a:pt x="184" y="48"/>
                    </a:lnTo>
                    <a:lnTo>
                      <a:pt x="224" y="48"/>
                    </a:lnTo>
                    <a:lnTo>
                      <a:pt x="264" y="56"/>
                    </a:lnTo>
                    <a:lnTo>
                      <a:pt x="296" y="64"/>
                    </a:lnTo>
                    <a:lnTo>
                      <a:pt x="336" y="64"/>
                    </a:lnTo>
                    <a:lnTo>
                      <a:pt x="384" y="64"/>
                    </a:lnTo>
                    <a:lnTo>
                      <a:pt x="424" y="56"/>
                    </a:lnTo>
                    <a:lnTo>
                      <a:pt x="480" y="32"/>
                    </a:lnTo>
                    <a:close/>
                  </a:path>
                </a:pathLst>
              </a:custGeom>
              <a:solidFill>
                <a:srgbClr val="0000FF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689" name="任意多边形 1901688"/>
              <p:cNvSpPr/>
              <p:nvPr/>
            </p:nvSpPr>
            <p:spPr>
              <a:xfrm>
                <a:off x="3860" y="1768"/>
                <a:ext cx="136" cy="136"/>
              </a:xfrm>
              <a:custGeom>
                <a:avLst/>
                <a:gdLst/>
                <a:ahLst/>
                <a:cxnLst/>
                <a:pathLst>
                  <a:path w="136" h="136">
                    <a:moveTo>
                      <a:pt x="0" y="72"/>
                    </a:moveTo>
                    <a:lnTo>
                      <a:pt x="0" y="136"/>
                    </a:lnTo>
                    <a:lnTo>
                      <a:pt x="32" y="120"/>
                    </a:lnTo>
                    <a:lnTo>
                      <a:pt x="56" y="88"/>
                    </a:lnTo>
                    <a:lnTo>
                      <a:pt x="80" y="48"/>
                    </a:lnTo>
                    <a:lnTo>
                      <a:pt x="136" y="0"/>
                    </a:lnTo>
                    <a:lnTo>
                      <a:pt x="104" y="16"/>
                    </a:lnTo>
                    <a:lnTo>
                      <a:pt x="72" y="40"/>
                    </a:lnTo>
                    <a:lnTo>
                      <a:pt x="32" y="64"/>
                    </a:lnTo>
                    <a:lnTo>
                      <a:pt x="0" y="72"/>
                    </a:lnTo>
                    <a:close/>
                  </a:path>
                </a:pathLst>
              </a:custGeom>
              <a:solidFill>
                <a:srgbClr val="0000FF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690" name="任意多边形 1901689"/>
              <p:cNvSpPr/>
              <p:nvPr/>
            </p:nvSpPr>
            <p:spPr>
              <a:xfrm>
                <a:off x="3860" y="1464"/>
                <a:ext cx="48" cy="56"/>
              </a:xfrm>
              <a:custGeom>
                <a:avLst/>
                <a:gdLst/>
                <a:ahLst/>
                <a:cxnLst/>
                <a:pathLst>
                  <a:path w="48" h="56">
                    <a:moveTo>
                      <a:pt x="0" y="40"/>
                    </a:moveTo>
                    <a:lnTo>
                      <a:pt x="0" y="56"/>
                    </a:lnTo>
                    <a:lnTo>
                      <a:pt x="16" y="40"/>
                    </a:lnTo>
                    <a:lnTo>
                      <a:pt x="24" y="24"/>
                    </a:lnTo>
                    <a:lnTo>
                      <a:pt x="32" y="8"/>
                    </a:lnTo>
                    <a:lnTo>
                      <a:pt x="48" y="0"/>
                    </a:lnTo>
                    <a:lnTo>
                      <a:pt x="32" y="0"/>
                    </a:lnTo>
                    <a:lnTo>
                      <a:pt x="24" y="8"/>
                    </a:lnTo>
                    <a:lnTo>
                      <a:pt x="16" y="24"/>
                    </a:lnTo>
                    <a:lnTo>
                      <a:pt x="0" y="40"/>
                    </a:lnTo>
                    <a:close/>
                  </a:path>
                </a:pathLst>
              </a:custGeom>
              <a:solidFill>
                <a:srgbClr val="0000FF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691" name="任意多边形 1901690"/>
              <p:cNvSpPr/>
              <p:nvPr/>
            </p:nvSpPr>
            <p:spPr>
              <a:xfrm>
                <a:off x="4196" y="1448"/>
                <a:ext cx="208" cy="136"/>
              </a:xfrm>
              <a:custGeom>
                <a:avLst/>
                <a:gdLst/>
                <a:ahLst/>
                <a:cxnLst/>
                <a:pathLst>
                  <a:path w="208" h="136">
                    <a:moveTo>
                      <a:pt x="208" y="8"/>
                    </a:moveTo>
                    <a:lnTo>
                      <a:pt x="184" y="0"/>
                    </a:lnTo>
                    <a:lnTo>
                      <a:pt x="160" y="0"/>
                    </a:lnTo>
                    <a:lnTo>
                      <a:pt x="136" y="0"/>
                    </a:lnTo>
                    <a:lnTo>
                      <a:pt x="112" y="8"/>
                    </a:lnTo>
                    <a:lnTo>
                      <a:pt x="88" y="16"/>
                    </a:lnTo>
                    <a:lnTo>
                      <a:pt x="56" y="24"/>
                    </a:lnTo>
                    <a:lnTo>
                      <a:pt x="32" y="24"/>
                    </a:lnTo>
                    <a:lnTo>
                      <a:pt x="0" y="24"/>
                    </a:lnTo>
                    <a:lnTo>
                      <a:pt x="16" y="32"/>
                    </a:lnTo>
                    <a:lnTo>
                      <a:pt x="40" y="32"/>
                    </a:lnTo>
                    <a:lnTo>
                      <a:pt x="56" y="32"/>
                    </a:lnTo>
                    <a:lnTo>
                      <a:pt x="72" y="32"/>
                    </a:lnTo>
                    <a:lnTo>
                      <a:pt x="80" y="40"/>
                    </a:lnTo>
                    <a:lnTo>
                      <a:pt x="72" y="48"/>
                    </a:lnTo>
                    <a:lnTo>
                      <a:pt x="72" y="64"/>
                    </a:lnTo>
                    <a:lnTo>
                      <a:pt x="88" y="80"/>
                    </a:lnTo>
                    <a:lnTo>
                      <a:pt x="96" y="56"/>
                    </a:lnTo>
                    <a:lnTo>
                      <a:pt x="120" y="32"/>
                    </a:lnTo>
                    <a:lnTo>
                      <a:pt x="144" y="24"/>
                    </a:lnTo>
                    <a:lnTo>
                      <a:pt x="168" y="24"/>
                    </a:lnTo>
                    <a:lnTo>
                      <a:pt x="176" y="48"/>
                    </a:lnTo>
                    <a:lnTo>
                      <a:pt x="168" y="80"/>
                    </a:lnTo>
                    <a:lnTo>
                      <a:pt x="160" y="104"/>
                    </a:lnTo>
                    <a:lnTo>
                      <a:pt x="168" y="136"/>
                    </a:lnTo>
                    <a:lnTo>
                      <a:pt x="168" y="104"/>
                    </a:lnTo>
                    <a:lnTo>
                      <a:pt x="176" y="64"/>
                    </a:lnTo>
                    <a:lnTo>
                      <a:pt x="192" y="32"/>
                    </a:lnTo>
                    <a:lnTo>
                      <a:pt x="208" y="8"/>
                    </a:lnTo>
                    <a:close/>
                  </a:path>
                </a:pathLst>
              </a:custGeom>
              <a:solidFill>
                <a:srgbClr val="0000FF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692" name="任意多边形 1901691"/>
              <p:cNvSpPr/>
              <p:nvPr/>
            </p:nvSpPr>
            <p:spPr>
              <a:xfrm>
                <a:off x="3788" y="1504"/>
                <a:ext cx="72" cy="320"/>
              </a:xfrm>
              <a:custGeom>
                <a:avLst/>
                <a:gdLst/>
                <a:ahLst/>
                <a:cxnLst/>
                <a:pathLst>
                  <a:path w="72" h="320">
                    <a:moveTo>
                      <a:pt x="72" y="16"/>
                    </a:moveTo>
                    <a:lnTo>
                      <a:pt x="72" y="0"/>
                    </a:lnTo>
                    <a:lnTo>
                      <a:pt x="56" y="32"/>
                    </a:lnTo>
                    <a:lnTo>
                      <a:pt x="48" y="72"/>
                    </a:lnTo>
                    <a:lnTo>
                      <a:pt x="32" y="112"/>
                    </a:lnTo>
                    <a:lnTo>
                      <a:pt x="24" y="160"/>
                    </a:lnTo>
                    <a:lnTo>
                      <a:pt x="16" y="192"/>
                    </a:lnTo>
                    <a:lnTo>
                      <a:pt x="8" y="224"/>
                    </a:lnTo>
                    <a:lnTo>
                      <a:pt x="0" y="248"/>
                    </a:lnTo>
                    <a:lnTo>
                      <a:pt x="0" y="256"/>
                    </a:lnTo>
                    <a:lnTo>
                      <a:pt x="0" y="272"/>
                    </a:lnTo>
                    <a:lnTo>
                      <a:pt x="8" y="296"/>
                    </a:lnTo>
                    <a:lnTo>
                      <a:pt x="16" y="304"/>
                    </a:lnTo>
                    <a:lnTo>
                      <a:pt x="24" y="320"/>
                    </a:lnTo>
                    <a:lnTo>
                      <a:pt x="24" y="288"/>
                    </a:lnTo>
                    <a:lnTo>
                      <a:pt x="32" y="248"/>
                    </a:lnTo>
                    <a:lnTo>
                      <a:pt x="32" y="208"/>
                    </a:lnTo>
                    <a:lnTo>
                      <a:pt x="40" y="168"/>
                    </a:lnTo>
                    <a:lnTo>
                      <a:pt x="48" y="128"/>
                    </a:lnTo>
                    <a:lnTo>
                      <a:pt x="56" y="88"/>
                    </a:lnTo>
                    <a:lnTo>
                      <a:pt x="64" y="48"/>
                    </a:lnTo>
                    <a:lnTo>
                      <a:pt x="72" y="16"/>
                    </a:lnTo>
                    <a:close/>
                  </a:path>
                </a:pathLst>
              </a:custGeom>
              <a:solidFill>
                <a:srgbClr val="0000FF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693" name="任意多边形 1901692"/>
              <p:cNvSpPr/>
              <p:nvPr/>
            </p:nvSpPr>
            <p:spPr>
              <a:xfrm>
                <a:off x="3820" y="1840"/>
                <a:ext cx="40" cy="64"/>
              </a:xfrm>
              <a:custGeom>
                <a:avLst/>
                <a:gdLst/>
                <a:ahLst/>
                <a:cxnLst/>
                <a:pathLst>
                  <a:path w="40" h="64">
                    <a:moveTo>
                      <a:pt x="40" y="64"/>
                    </a:moveTo>
                    <a:lnTo>
                      <a:pt x="40" y="0"/>
                    </a:lnTo>
                    <a:lnTo>
                      <a:pt x="32" y="8"/>
                    </a:lnTo>
                    <a:lnTo>
                      <a:pt x="24" y="8"/>
                    </a:lnTo>
                    <a:lnTo>
                      <a:pt x="8" y="8"/>
                    </a:lnTo>
                    <a:lnTo>
                      <a:pt x="0" y="0"/>
                    </a:lnTo>
                    <a:lnTo>
                      <a:pt x="8" y="24"/>
                    </a:lnTo>
                    <a:lnTo>
                      <a:pt x="16" y="40"/>
                    </a:lnTo>
                    <a:lnTo>
                      <a:pt x="32" y="56"/>
                    </a:lnTo>
                    <a:lnTo>
                      <a:pt x="40" y="64"/>
                    </a:lnTo>
                    <a:lnTo>
                      <a:pt x="40" y="64"/>
                    </a:lnTo>
                    <a:lnTo>
                      <a:pt x="40" y="64"/>
                    </a:lnTo>
                    <a:lnTo>
                      <a:pt x="40" y="64"/>
                    </a:lnTo>
                    <a:lnTo>
                      <a:pt x="40" y="64"/>
                    </a:lnTo>
                    <a:close/>
                  </a:path>
                </a:pathLst>
              </a:custGeom>
              <a:solidFill>
                <a:srgbClr val="0000FF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</p:grpSp>
        <p:sp>
          <p:nvSpPr>
            <p:cNvPr id="1901694" name="任意多边形 1901693"/>
            <p:cNvSpPr/>
            <p:nvPr/>
          </p:nvSpPr>
          <p:spPr>
            <a:xfrm rot="-7797290" flipV="1">
              <a:off x="1959" y="2227"/>
              <a:ext cx="104" cy="376"/>
            </a:xfrm>
            <a:custGeom>
              <a:avLst/>
              <a:gdLst/>
              <a:ahLst/>
              <a:cxnLst/>
              <a:pathLst>
                <a:path w="104" h="376">
                  <a:moveTo>
                    <a:pt x="0" y="248"/>
                  </a:moveTo>
                  <a:lnTo>
                    <a:pt x="0" y="320"/>
                  </a:lnTo>
                  <a:lnTo>
                    <a:pt x="40" y="376"/>
                  </a:lnTo>
                  <a:lnTo>
                    <a:pt x="56" y="368"/>
                  </a:lnTo>
                  <a:lnTo>
                    <a:pt x="72" y="368"/>
                  </a:lnTo>
                  <a:lnTo>
                    <a:pt x="88" y="368"/>
                  </a:lnTo>
                  <a:lnTo>
                    <a:pt x="104" y="368"/>
                  </a:lnTo>
                  <a:lnTo>
                    <a:pt x="0" y="240"/>
                  </a:lnTo>
                  <a:lnTo>
                    <a:pt x="0" y="240"/>
                  </a:lnTo>
                  <a:lnTo>
                    <a:pt x="0" y="248"/>
                  </a:lnTo>
                  <a:lnTo>
                    <a:pt x="0" y="248"/>
                  </a:lnTo>
                  <a:lnTo>
                    <a:pt x="0" y="248"/>
                  </a:lnTo>
                  <a:lnTo>
                    <a:pt x="0" y="0"/>
                  </a:lnTo>
                  <a:lnTo>
                    <a:pt x="24" y="48"/>
                  </a:lnTo>
                  <a:lnTo>
                    <a:pt x="32" y="104"/>
                  </a:lnTo>
                  <a:lnTo>
                    <a:pt x="24" y="168"/>
                  </a:lnTo>
                  <a:lnTo>
                    <a:pt x="8" y="224"/>
                  </a:lnTo>
                  <a:lnTo>
                    <a:pt x="8" y="232"/>
                  </a:lnTo>
                  <a:lnTo>
                    <a:pt x="8" y="240"/>
                  </a:lnTo>
                  <a:lnTo>
                    <a:pt x="0" y="240"/>
                  </a:lnTo>
                  <a:lnTo>
                    <a:pt x="0" y="24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01695" name="任意多边形 1901694"/>
            <p:cNvSpPr/>
            <p:nvPr/>
          </p:nvSpPr>
          <p:spPr>
            <a:xfrm rot="-7797290" flipV="1">
              <a:off x="741" y="2351"/>
              <a:ext cx="320" cy="392"/>
            </a:xfrm>
            <a:custGeom>
              <a:avLst/>
              <a:gdLst/>
              <a:ahLst/>
              <a:cxnLst/>
              <a:pathLst>
                <a:path w="320" h="392">
                  <a:moveTo>
                    <a:pt x="0" y="48"/>
                  </a:moveTo>
                  <a:lnTo>
                    <a:pt x="48" y="0"/>
                  </a:lnTo>
                  <a:lnTo>
                    <a:pt x="320" y="336"/>
                  </a:lnTo>
                  <a:lnTo>
                    <a:pt x="320" y="360"/>
                  </a:lnTo>
                  <a:lnTo>
                    <a:pt x="304" y="384"/>
                  </a:lnTo>
                  <a:lnTo>
                    <a:pt x="288" y="392"/>
                  </a:lnTo>
                  <a:lnTo>
                    <a:pt x="264" y="38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01696" name="任意多边形 1901695"/>
            <p:cNvSpPr/>
            <p:nvPr/>
          </p:nvSpPr>
          <p:spPr>
            <a:xfrm rot="-7797290" flipV="1">
              <a:off x="2060" y="2290"/>
              <a:ext cx="360" cy="472"/>
            </a:xfrm>
            <a:custGeom>
              <a:avLst/>
              <a:gdLst/>
              <a:ahLst/>
              <a:cxnLst/>
              <a:pathLst>
                <a:path w="360" h="472">
                  <a:moveTo>
                    <a:pt x="360" y="400"/>
                  </a:moveTo>
                  <a:lnTo>
                    <a:pt x="360" y="152"/>
                  </a:lnTo>
                  <a:lnTo>
                    <a:pt x="328" y="104"/>
                  </a:lnTo>
                  <a:lnTo>
                    <a:pt x="288" y="64"/>
                  </a:lnTo>
                  <a:lnTo>
                    <a:pt x="240" y="32"/>
                  </a:lnTo>
                  <a:lnTo>
                    <a:pt x="192" y="8"/>
                  </a:lnTo>
                  <a:lnTo>
                    <a:pt x="136" y="0"/>
                  </a:lnTo>
                  <a:lnTo>
                    <a:pt x="88" y="0"/>
                  </a:lnTo>
                  <a:lnTo>
                    <a:pt x="40" y="16"/>
                  </a:lnTo>
                  <a:lnTo>
                    <a:pt x="0" y="40"/>
                  </a:lnTo>
                  <a:lnTo>
                    <a:pt x="0" y="336"/>
                  </a:lnTo>
                  <a:lnTo>
                    <a:pt x="8" y="352"/>
                  </a:lnTo>
                  <a:lnTo>
                    <a:pt x="16" y="360"/>
                  </a:lnTo>
                  <a:lnTo>
                    <a:pt x="32" y="368"/>
                  </a:lnTo>
                  <a:lnTo>
                    <a:pt x="40" y="376"/>
                  </a:lnTo>
                  <a:lnTo>
                    <a:pt x="64" y="400"/>
                  </a:lnTo>
                  <a:lnTo>
                    <a:pt x="96" y="432"/>
                  </a:lnTo>
                  <a:lnTo>
                    <a:pt x="128" y="448"/>
                  </a:lnTo>
                  <a:lnTo>
                    <a:pt x="168" y="464"/>
                  </a:lnTo>
                  <a:lnTo>
                    <a:pt x="200" y="472"/>
                  </a:lnTo>
                  <a:lnTo>
                    <a:pt x="240" y="472"/>
                  </a:lnTo>
                  <a:lnTo>
                    <a:pt x="280" y="464"/>
                  </a:lnTo>
                  <a:lnTo>
                    <a:pt x="320" y="448"/>
                  </a:lnTo>
                  <a:lnTo>
                    <a:pt x="328" y="432"/>
                  </a:lnTo>
                  <a:lnTo>
                    <a:pt x="336" y="424"/>
                  </a:lnTo>
                  <a:lnTo>
                    <a:pt x="352" y="416"/>
                  </a:lnTo>
                  <a:lnTo>
                    <a:pt x="360" y="400"/>
                  </a:lnTo>
                  <a:lnTo>
                    <a:pt x="360" y="472"/>
                  </a:lnTo>
                  <a:lnTo>
                    <a:pt x="328" y="432"/>
                  </a:lnTo>
                  <a:lnTo>
                    <a:pt x="336" y="424"/>
                  </a:lnTo>
                  <a:lnTo>
                    <a:pt x="344" y="416"/>
                  </a:lnTo>
                  <a:lnTo>
                    <a:pt x="352" y="408"/>
                  </a:lnTo>
                  <a:lnTo>
                    <a:pt x="360" y="40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01697" name="任意多边形 1901696"/>
            <p:cNvSpPr/>
            <p:nvPr/>
          </p:nvSpPr>
          <p:spPr>
            <a:xfrm rot="-7797290" flipV="1">
              <a:off x="2503" y="2449"/>
              <a:ext cx="48" cy="80"/>
            </a:xfrm>
            <a:custGeom>
              <a:avLst/>
              <a:gdLst/>
              <a:ahLst/>
              <a:cxnLst/>
              <a:pathLst>
                <a:path w="48" h="80">
                  <a:moveTo>
                    <a:pt x="0" y="0"/>
                  </a:moveTo>
                  <a:lnTo>
                    <a:pt x="0" y="64"/>
                  </a:lnTo>
                  <a:lnTo>
                    <a:pt x="16" y="80"/>
                  </a:lnTo>
                  <a:lnTo>
                    <a:pt x="48" y="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01698" name="任意多边形 1901697"/>
            <p:cNvSpPr/>
            <p:nvPr/>
          </p:nvSpPr>
          <p:spPr>
            <a:xfrm rot="-7797290" flipV="1">
              <a:off x="2660" y="2232"/>
              <a:ext cx="440" cy="560"/>
            </a:xfrm>
            <a:custGeom>
              <a:avLst/>
              <a:gdLst/>
              <a:ahLst/>
              <a:cxnLst/>
              <a:pathLst>
                <a:path w="440" h="560">
                  <a:moveTo>
                    <a:pt x="440" y="560"/>
                  </a:moveTo>
                  <a:lnTo>
                    <a:pt x="440" y="496"/>
                  </a:lnTo>
                  <a:lnTo>
                    <a:pt x="24" y="0"/>
                  </a:lnTo>
                  <a:lnTo>
                    <a:pt x="0" y="16"/>
                  </a:lnTo>
                  <a:lnTo>
                    <a:pt x="440" y="56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01699" name="任意多边形 1901698"/>
            <p:cNvSpPr/>
            <p:nvPr/>
          </p:nvSpPr>
          <p:spPr>
            <a:xfrm rot="-7797290" flipV="1">
              <a:off x="2384" y="2504"/>
              <a:ext cx="48" cy="296"/>
            </a:xfrm>
            <a:custGeom>
              <a:avLst/>
              <a:gdLst/>
              <a:ahLst/>
              <a:cxnLst/>
              <a:pathLst>
                <a:path w="48" h="296">
                  <a:moveTo>
                    <a:pt x="48" y="296"/>
                  </a:moveTo>
                  <a:lnTo>
                    <a:pt x="48" y="0"/>
                  </a:lnTo>
                  <a:lnTo>
                    <a:pt x="40" y="16"/>
                  </a:lnTo>
                  <a:lnTo>
                    <a:pt x="24" y="24"/>
                  </a:lnTo>
                  <a:lnTo>
                    <a:pt x="16" y="40"/>
                  </a:lnTo>
                  <a:lnTo>
                    <a:pt x="8" y="56"/>
                  </a:lnTo>
                  <a:lnTo>
                    <a:pt x="8" y="88"/>
                  </a:lnTo>
                  <a:lnTo>
                    <a:pt x="0" y="120"/>
                  </a:lnTo>
                  <a:lnTo>
                    <a:pt x="0" y="144"/>
                  </a:lnTo>
                  <a:lnTo>
                    <a:pt x="0" y="176"/>
                  </a:lnTo>
                  <a:lnTo>
                    <a:pt x="8" y="208"/>
                  </a:lnTo>
                  <a:lnTo>
                    <a:pt x="16" y="240"/>
                  </a:lnTo>
                  <a:lnTo>
                    <a:pt x="32" y="272"/>
                  </a:lnTo>
                  <a:lnTo>
                    <a:pt x="48" y="29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01700" name="任意多边形 1901699"/>
            <p:cNvSpPr/>
            <p:nvPr/>
          </p:nvSpPr>
          <p:spPr>
            <a:xfrm rot="-7797290" flipV="1">
              <a:off x="2025" y="2296"/>
              <a:ext cx="440" cy="472"/>
            </a:xfrm>
            <a:custGeom>
              <a:avLst/>
              <a:gdLst/>
              <a:ahLst/>
              <a:cxnLst/>
              <a:pathLst>
                <a:path w="440" h="472">
                  <a:moveTo>
                    <a:pt x="88" y="376"/>
                  </a:moveTo>
                  <a:lnTo>
                    <a:pt x="88" y="376"/>
                  </a:lnTo>
                  <a:lnTo>
                    <a:pt x="64" y="352"/>
                  </a:lnTo>
                  <a:lnTo>
                    <a:pt x="40" y="320"/>
                  </a:lnTo>
                  <a:lnTo>
                    <a:pt x="24" y="288"/>
                  </a:lnTo>
                  <a:lnTo>
                    <a:pt x="8" y="248"/>
                  </a:lnTo>
                  <a:lnTo>
                    <a:pt x="0" y="208"/>
                  </a:lnTo>
                  <a:lnTo>
                    <a:pt x="0" y="168"/>
                  </a:lnTo>
                  <a:lnTo>
                    <a:pt x="0" y="136"/>
                  </a:lnTo>
                  <a:lnTo>
                    <a:pt x="8" y="96"/>
                  </a:lnTo>
                  <a:lnTo>
                    <a:pt x="8" y="96"/>
                  </a:lnTo>
                  <a:lnTo>
                    <a:pt x="64" y="24"/>
                  </a:lnTo>
                  <a:lnTo>
                    <a:pt x="136" y="0"/>
                  </a:lnTo>
                  <a:lnTo>
                    <a:pt x="224" y="0"/>
                  </a:lnTo>
                  <a:lnTo>
                    <a:pt x="304" y="40"/>
                  </a:lnTo>
                  <a:lnTo>
                    <a:pt x="376" y="96"/>
                  </a:lnTo>
                  <a:lnTo>
                    <a:pt x="424" y="184"/>
                  </a:lnTo>
                  <a:lnTo>
                    <a:pt x="440" y="280"/>
                  </a:lnTo>
                  <a:lnTo>
                    <a:pt x="416" y="376"/>
                  </a:lnTo>
                  <a:lnTo>
                    <a:pt x="416" y="376"/>
                  </a:lnTo>
                  <a:lnTo>
                    <a:pt x="408" y="400"/>
                  </a:lnTo>
                  <a:lnTo>
                    <a:pt x="392" y="416"/>
                  </a:lnTo>
                  <a:lnTo>
                    <a:pt x="376" y="432"/>
                  </a:lnTo>
                  <a:lnTo>
                    <a:pt x="368" y="448"/>
                  </a:lnTo>
                  <a:lnTo>
                    <a:pt x="368" y="448"/>
                  </a:lnTo>
                  <a:lnTo>
                    <a:pt x="328" y="464"/>
                  </a:lnTo>
                  <a:lnTo>
                    <a:pt x="288" y="472"/>
                  </a:lnTo>
                  <a:lnTo>
                    <a:pt x="248" y="472"/>
                  </a:lnTo>
                  <a:lnTo>
                    <a:pt x="216" y="464"/>
                  </a:lnTo>
                  <a:lnTo>
                    <a:pt x="176" y="448"/>
                  </a:lnTo>
                  <a:lnTo>
                    <a:pt x="144" y="432"/>
                  </a:lnTo>
                  <a:lnTo>
                    <a:pt x="112" y="400"/>
                  </a:lnTo>
                  <a:lnTo>
                    <a:pt x="88" y="376"/>
                  </a:lnTo>
                  <a:close/>
                </a:path>
              </a:pathLst>
            </a:custGeom>
            <a:noFill/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01701" name="任意多边形 1901700"/>
            <p:cNvSpPr/>
            <p:nvPr/>
          </p:nvSpPr>
          <p:spPr>
            <a:xfrm rot="-7797290" flipV="1">
              <a:off x="741" y="2351"/>
              <a:ext cx="320" cy="392"/>
            </a:xfrm>
            <a:custGeom>
              <a:avLst/>
              <a:gdLst/>
              <a:ahLst/>
              <a:cxnLst/>
              <a:pathLst>
                <a:path w="320" h="392">
                  <a:moveTo>
                    <a:pt x="0" y="48"/>
                  </a:moveTo>
                  <a:lnTo>
                    <a:pt x="48" y="0"/>
                  </a:lnTo>
                  <a:lnTo>
                    <a:pt x="320" y="336"/>
                  </a:lnTo>
                  <a:lnTo>
                    <a:pt x="320" y="336"/>
                  </a:lnTo>
                  <a:lnTo>
                    <a:pt x="320" y="360"/>
                  </a:lnTo>
                  <a:lnTo>
                    <a:pt x="304" y="384"/>
                  </a:lnTo>
                  <a:lnTo>
                    <a:pt x="288" y="392"/>
                  </a:lnTo>
                  <a:lnTo>
                    <a:pt x="264" y="384"/>
                  </a:lnTo>
                  <a:lnTo>
                    <a:pt x="0" y="48"/>
                  </a:lnTo>
                  <a:close/>
                </a:path>
              </a:pathLst>
            </a:custGeom>
            <a:noFill/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01702" name="任意多边形 1901701"/>
            <p:cNvSpPr/>
            <p:nvPr/>
          </p:nvSpPr>
          <p:spPr>
            <a:xfrm rot="-7797290" flipV="1">
              <a:off x="1862" y="2437"/>
              <a:ext cx="136" cy="136"/>
            </a:xfrm>
            <a:custGeom>
              <a:avLst/>
              <a:gdLst/>
              <a:ahLst/>
              <a:cxnLst/>
              <a:pathLst>
                <a:path w="136" h="136">
                  <a:moveTo>
                    <a:pt x="0" y="40"/>
                  </a:moveTo>
                  <a:lnTo>
                    <a:pt x="72" y="136"/>
                  </a:lnTo>
                  <a:lnTo>
                    <a:pt x="72" y="136"/>
                  </a:lnTo>
                  <a:lnTo>
                    <a:pt x="88" y="128"/>
                  </a:lnTo>
                  <a:lnTo>
                    <a:pt x="104" y="128"/>
                  </a:lnTo>
                  <a:lnTo>
                    <a:pt x="120" y="128"/>
                  </a:lnTo>
                  <a:lnTo>
                    <a:pt x="136" y="128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32" y="16"/>
                  </a:lnTo>
                  <a:lnTo>
                    <a:pt x="16" y="24"/>
                  </a:lnTo>
                  <a:lnTo>
                    <a:pt x="8" y="32"/>
                  </a:lnTo>
                  <a:lnTo>
                    <a:pt x="0" y="40"/>
                  </a:lnTo>
                  <a:close/>
                </a:path>
              </a:pathLst>
            </a:custGeom>
            <a:noFill/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01703" name="任意多边形 1901702"/>
            <p:cNvSpPr/>
            <p:nvPr/>
          </p:nvSpPr>
          <p:spPr>
            <a:xfrm rot="-7797290" flipV="1">
              <a:off x="2615" y="2210"/>
              <a:ext cx="488" cy="576"/>
            </a:xfrm>
            <a:custGeom>
              <a:avLst/>
              <a:gdLst/>
              <a:ahLst/>
              <a:cxnLst/>
              <a:pathLst>
                <a:path w="488" h="576">
                  <a:moveTo>
                    <a:pt x="456" y="576"/>
                  </a:moveTo>
                  <a:lnTo>
                    <a:pt x="0" y="16"/>
                  </a:lnTo>
                  <a:lnTo>
                    <a:pt x="24" y="0"/>
                  </a:lnTo>
                  <a:lnTo>
                    <a:pt x="488" y="552"/>
                  </a:lnTo>
                  <a:lnTo>
                    <a:pt x="456" y="576"/>
                  </a:lnTo>
                  <a:close/>
                </a:path>
              </a:pathLst>
            </a:custGeom>
            <a:noFill/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01704" name="任意多边形 1901703"/>
            <p:cNvSpPr/>
            <p:nvPr/>
          </p:nvSpPr>
          <p:spPr>
            <a:xfrm rot="-7797290" flipV="1">
              <a:off x="3178" y="2474"/>
              <a:ext cx="48" cy="48"/>
            </a:xfrm>
            <a:custGeom>
              <a:avLst/>
              <a:gdLst/>
              <a:ahLst/>
              <a:cxnLst/>
              <a:pathLst>
                <a:path w="48" h="48">
                  <a:moveTo>
                    <a:pt x="0" y="16"/>
                  </a:moveTo>
                  <a:lnTo>
                    <a:pt x="24" y="0"/>
                  </a:lnTo>
                  <a:lnTo>
                    <a:pt x="48" y="32"/>
                  </a:lnTo>
                  <a:lnTo>
                    <a:pt x="24" y="48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1901705" name="组合 1901704"/>
          <p:cNvGrpSpPr/>
          <p:nvPr/>
        </p:nvGrpSpPr>
        <p:grpSpPr>
          <a:xfrm>
            <a:off x="4483100" y="3567113"/>
            <a:ext cx="1135063" cy="169862"/>
            <a:chOff x="3000" y="2724"/>
            <a:chExt cx="1088" cy="120"/>
          </a:xfrm>
        </p:grpSpPr>
        <p:sp>
          <p:nvSpPr>
            <p:cNvPr id="1901706" name="直接连接符 1901705"/>
            <p:cNvSpPr/>
            <p:nvPr/>
          </p:nvSpPr>
          <p:spPr>
            <a:xfrm>
              <a:off x="3072" y="2724"/>
              <a:ext cx="944" cy="0"/>
            </a:xfrm>
            <a:prstGeom prst="line">
              <a:avLst/>
            </a:prstGeom>
            <a:ln w="3175" cap="flat" cmpd="sng">
              <a:solidFill>
                <a:schemeClr val="bg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901707" name="直接连接符 1901706"/>
            <p:cNvSpPr/>
            <p:nvPr/>
          </p:nvSpPr>
          <p:spPr>
            <a:xfrm>
              <a:off x="3072" y="2764"/>
              <a:ext cx="1016" cy="0"/>
            </a:xfrm>
            <a:prstGeom prst="line">
              <a:avLst/>
            </a:prstGeom>
            <a:ln w="3175" cap="flat" cmpd="sng">
              <a:solidFill>
                <a:schemeClr val="bg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901708" name="直接连接符 1901707"/>
            <p:cNvSpPr/>
            <p:nvPr/>
          </p:nvSpPr>
          <p:spPr>
            <a:xfrm>
              <a:off x="3000" y="2804"/>
              <a:ext cx="944" cy="0"/>
            </a:xfrm>
            <a:prstGeom prst="line">
              <a:avLst/>
            </a:prstGeom>
            <a:ln w="3175" cap="flat" cmpd="sng">
              <a:solidFill>
                <a:schemeClr val="bg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901709" name="直接连接符 1901708"/>
            <p:cNvSpPr/>
            <p:nvPr/>
          </p:nvSpPr>
          <p:spPr>
            <a:xfrm>
              <a:off x="3072" y="2844"/>
              <a:ext cx="944" cy="0"/>
            </a:xfrm>
            <a:prstGeom prst="line">
              <a:avLst/>
            </a:prstGeom>
            <a:ln w="3175" cap="flat" cmpd="sng">
              <a:solidFill>
                <a:schemeClr val="bg2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1901710" name="椭圆 1901709"/>
          <p:cNvSpPr/>
          <p:nvPr/>
        </p:nvSpPr>
        <p:spPr>
          <a:xfrm>
            <a:off x="7488238" y="2413000"/>
            <a:ext cx="266700" cy="290513"/>
          </a:xfrm>
          <a:prstGeom prst="ellipse">
            <a:avLst/>
          </a:prstGeom>
          <a:solidFill>
            <a:schemeClr val="hlink"/>
          </a:solidFill>
          <a:ln w="3175" cap="flat" cmpd="sng">
            <a:solidFill>
              <a:schemeClr val="bg2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1901711" name="组合 1901710"/>
          <p:cNvGrpSpPr/>
          <p:nvPr/>
        </p:nvGrpSpPr>
        <p:grpSpPr>
          <a:xfrm>
            <a:off x="7208838" y="2673350"/>
            <a:ext cx="309562" cy="257175"/>
            <a:chOff x="4960" y="2140"/>
            <a:chExt cx="223" cy="170"/>
          </a:xfrm>
        </p:grpSpPr>
        <p:sp>
          <p:nvSpPr>
            <p:cNvPr id="1901712" name="直接连接符 1901711"/>
            <p:cNvSpPr/>
            <p:nvPr/>
          </p:nvSpPr>
          <p:spPr>
            <a:xfrm flipV="1">
              <a:off x="4960" y="2140"/>
              <a:ext cx="152" cy="120"/>
            </a:xfrm>
            <a:prstGeom prst="line">
              <a:avLst/>
            </a:prstGeom>
            <a:ln w="3175" cap="flat" cmpd="sng">
              <a:solidFill>
                <a:schemeClr val="bg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901713" name="直接连接符 1901712"/>
            <p:cNvSpPr/>
            <p:nvPr/>
          </p:nvSpPr>
          <p:spPr>
            <a:xfrm flipV="1">
              <a:off x="4982" y="2174"/>
              <a:ext cx="152" cy="120"/>
            </a:xfrm>
            <a:prstGeom prst="line">
              <a:avLst/>
            </a:prstGeom>
            <a:ln w="3175" cap="flat" cmpd="sng">
              <a:solidFill>
                <a:schemeClr val="bg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901714" name="直接连接符 1901713"/>
            <p:cNvSpPr/>
            <p:nvPr/>
          </p:nvSpPr>
          <p:spPr>
            <a:xfrm flipV="1">
              <a:off x="5031" y="2190"/>
              <a:ext cx="152" cy="120"/>
            </a:xfrm>
            <a:prstGeom prst="line">
              <a:avLst/>
            </a:prstGeom>
            <a:ln w="3175" cap="flat" cmpd="sng">
              <a:solidFill>
                <a:schemeClr val="bg2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1901715" name="直接连接符 1901714"/>
          <p:cNvSpPr/>
          <p:nvPr/>
        </p:nvSpPr>
        <p:spPr>
          <a:xfrm>
            <a:off x="6586538" y="2438400"/>
            <a:ext cx="0" cy="2414588"/>
          </a:xfrm>
          <a:prstGeom prst="line">
            <a:avLst/>
          </a:prstGeom>
          <a:ln w="6350" cap="flat" cmpd="sng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</p:sp>
      <p:grpSp>
        <p:nvGrpSpPr>
          <p:cNvPr id="1901716" name="组合 1901715"/>
          <p:cNvGrpSpPr/>
          <p:nvPr/>
        </p:nvGrpSpPr>
        <p:grpSpPr>
          <a:xfrm>
            <a:off x="5967413" y="2906713"/>
            <a:ext cx="1219200" cy="1477962"/>
            <a:chOff x="4091" y="2295"/>
            <a:chExt cx="877" cy="978"/>
          </a:xfrm>
        </p:grpSpPr>
        <p:sp>
          <p:nvSpPr>
            <p:cNvPr id="1901717" name="椭圆 1901716"/>
            <p:cNvSpPr/>
            <p:nvPr/>
          </p:nvSpPr>
          <p:spPr>
            <a:xfrm>
              <a:off x="4091" y="2688"/>
              <a:ext cx="192" cy="192"/>
            </a:xfrm>
            <a:prstGeom prst="ellipse">
              <a:avLst/>
            </a:prstGeom>
            <a:solidFill>
              <a:schemeClr val="tx2"/>
            </a:solidFill>
            <a:ln w="6350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1901718" name="组合 1901717"/>
            <p:cNvGrpSpPr/>
            <p:nvPr/>
          </p:nvGrpSpPr>
          <p:grpSpPr>
            <a:xfrm rot="1800000">
              <a:off x="4262" y="2786"/>
              <a:ext cx="192" cy="192"/>
              <a:chOff x="2254" y="1194"/>
              <a:chExt cx="192" cy="192"/>
            </a:xfrm>
          </p:grpSpPr>
          <p:sp>
            <p:nvSpPr>
              <p:cNvPr id="1901719" name="椭圆 1901718"/>
              <p:cNvSpPr/>
              <p:nvPr/>
            </p:nvSpPr>
            <p:spPr>
              <a:xfrm>
                <a:off x="2254" y="1194"/>
                <a:ext cx="192" cy="192"/>
              </a:xfrm>
              <a:prstGeom prst="ellipse">
                <a:avLst/>
              </a:prstGeom>
              <a:solidFill>
                <a:schemeClr val="accent2"/>
              </a:solidFill>
              <a:ln w="63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720" name="矩形 1901719"/>
              <p:cNvSpPr/>
              <p:nvPr/>
            </p:nvSpPr>
            <p:spPr>
              <a:xfrm>
                <a:off x="2257" y="1267"/>
                <a:ext cx="186" cy="47"/>
              </a:xfrm>
              <a:prstGeom prst="rect">
                <a:avLst/>
              </a:prstGeom>
              <a:solidFill>
                <a:schemeClr val="accent1"/>
              </a:solidFill>
              <a:ln w="6350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721" name="直接连接符 1901720"/>
              <p:cNvSpPr/>
              <p:nvPr/>
            </p:nvSpPr>
            <p:spPr>
              <a:xfrm>
                <a:off x="2258" y="1268"/>
                <a:ext cx="184" cy="0"/>
              </a:xfrm>
              <a:prstGeom prst="line">
                <a:avLst/>
              </a:prstGeom>
              <a:ln w="63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901722" name="直接连接符 1901721"/>
              <p:cNvSpPr/>
              <p:nvPr/>
            </p:nvSpPr>
            <p:spPr>
              <a:xfrm>
                <a:off x="2258" y="1312"/>
                <a:ext cx="184" cy="0"/>
              </a:xfrm>
              <a:prstGeom prst="line">
                <a:avLst/>
              </a:prstGeom>
              <a:ln w="63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1901723" name="组合 1901722"/>
            <p:cNvGrpSpPr/>
            <p:nvPr/>
          </p:nvGrpSpPr>
          <p:grpSpPr>
            <a:xfrm rot="-900000">
              <a:off x="4262" y="2590"/>
              <a:ext cx="192" cy="192"/>
              <a:chOff x="2254" y="1194"/>
              <a:chExt cx="192" cy="192"/>
            </a:xfrm>
          </p:grpSpPr>
          <p:sp>
            <p:nvSpPr>
              <p:cNvPr id="1901724" name="椭圆 1901723"/>
              <p:cNvSpPr/>
              <p:nvPr/>
            </p:nvSpPr>
            <p:spPr>
              <a:xfrm>
                <a:off x="2254" y="1194"/>
                <a:ext cx="192" cy="192"/>
              </a:xfrm>
              <a:prstGeom prst="ellipse">
                <a:avLst/>
              </a:prstGeom>
              <a:solidFill>
                <a:schemeClr val="accent2"/>
              </a:solidFill>
              <a:ln w="63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725" name="矩形 1901724"/>
              <p:cNvSpPr/>
              <p:nvPr/>
            </p:nvSpPr>
            <p:spPr>
              <a:xfrm>
                <a:off x="2257" y="1267"/>
                <a:ext cx="186" cy="47"/>
              </a:xfrm>
              <a:prstGeom prst="rect">
                <a:avLst/>
              </a:prstGeom>
              <a:solidFill>
                <a:schemeClr val="accent1"/>
              </a:solidFill>
              <a:ln w="6350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726" name="直接连接符 1901725"/>
              <p:cNvSpPr/>
              <p:nvPr/>
            </p:nvSpPr>
            <p:spPr>
              <a:xfrm>
                <a:off x="2258" y="1268"/>
                <a:ext cx="184" cy="0"/>
              </a:xfrm>
              <a:prstGeom prst="line">
                <a:avLst/>
              </a:prstGeom>
              <a:ln w="63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901727" name="直接连接符 1901726"/>
              <p:cNvSpPr/>
              <p:nvPr/>
            </p:nvSpPr>
            <p:spPr>
              <a:xfrm>
                <a:off x="2258" y="1312"/>
                <a:ext cx="184" cy="0"/>
              </a:xfrm>
              <a:prstGeom prst="line">
                <a:avLst/>
              </a:prstGeom>
              <a:ln w="63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1901728" name="组合 1901727"/>
            <p:cNvGrpSpPr/>
            <p:nvPr/>
          </p:nvGrpSpPr>
          <p:grpSpPr>
            <a:xfrm rot="-2700000">
              <a:off x="4434" y="2885"/>
              <a:ext cx="192" cy="192"/>
              <a:chOff x="2254" y="1194"/>
              <a:chExt cx="192" cy="192"/>
            </a:xfrm>
          </p:grpSpPr>
          <p:sp>
            <p:nvSpPr>
              <p:cNvPr id="1901729" name="椭圆 1901728"/>
              <p:cNvSpPr/>
              <p:nvPr/>
            </p:nvSpPr>
            <p:spPr>
              <a:xfrm>
                <a:off x="2254" y="1194"/>
                <a:ext cx="192" cy="192"/>
              </a:xfrm>
              <a:prstGeom prst="ellipse">
                <a:avLst/>
              </a:prstGeom>
              <a:solidFill>
                <a:schemeClr val="accent2"/>
              </a:solidFill>
              <a:ln w="63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730" name="矩形 1901729"/>
              <p:cNvSpPr/>
              <p:nvPr/>
            </p:nvSpPr>
            <p:spPr>
              <a:xfrm>
                <a:off x="2257" y="1267"/>
                <a:ext cx="186" cy="47"/>
              </a:xfrm>
              <a:prstGeom prst="rect">
                <a:avLst/>
              </a:prstGeom>
              <a:solidFill>
                <a:schemeClr val="accent1"/>
              </a:solidFill>
              <a:ln w="6350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731" name="直接连接符 1901730"/>
              <p:cNvSpPr/>
              <p:nvPr/>
            </p:nvSpPr>
            <p:spPr>
              <a:xfrm>
                <a:off x="2258" y="1268"/>
                <a:ext cx="184" cy="0"/>
              </a:xfrm>
              <a:prstGeom prst="line">
                <a:avLst/>
              </a:prstGeom>
              <a:ln w="63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901732" name="直接连接符 1901731"/>
              <p:cNvSpPr/>
              <p:nvPr/>
            </p:nvSpPr>
            <p:spPr>
              <a:xfrm>
                <a:off x="2258" y="1312"/>
                <a:ext cx="184" cy="0"/>
              </a:xfrm>
              <a:prstGeom prst="line">
                <a:avLst/>
              </a:prstGeom>
              <a:ln w="63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1901733" name="组合 1901732"/>
            <p:cNvGrpSpPr/>
            <p:nvPr/>
          </p:nvGrpSpPr>
          <p:grpSpPr>
            <a:xfrm rot="900000">
              <a:off x="4434" y="2689"/>
              <a:ext cx="192" cy="192"/>
              <a:chOff x="2254" y="1194"/>
              <a:chExt cx="192" cy="192"/>
            </a:xfrm>
          </p:grpSpPr>
          <p:sp>
            <p:nvSpPr>
              <p:cNvPr id="1901734" name="椭圆 1901733"/>
              <p:cNvSpPr/>
              <p:nvPr/>
            </p:nvSpPr>
            <p:spPr>
              <a:xfrm>
                <a:off x="2254" y="1194"/>
                <a:ext cx="192" cy="192"/>
              </a:xfrm>
              <a:prstGeom prst="ellipse">
                <a:avLst/>
              </a:prstGeom>
              <a:solidFill>
                <a:schemeClr val="accent2"/>
              </a:solidFill>
              <a:ln w="63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735" name="矩形 1901734"/>
              <p:cNvSpPr/>
              <p:nvPr/>
            </p:nvSpPr>
            <p:spPr>
              <a:xfrm>
                <a:off x="2257" y="1267"/>
                <a:ext cx="186" cy="47"/>
              </a:xfrm>
              <a:prstGeom prst="rect">
                <a:avLst/>
              </a:prstGeom>
              <a:solidFill>
                <a:schemeClr val="accent1"/>
              </a:solidFill>
              <a:ln w="6350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736" name="直接连接符 1901735"/>
              <p:cNvSpPr/>
              <p:nvPr/>
            </p:nvSpPr>
            <p:spPr>
              <a:xfrm>
                <a:off x="2258" y="1268"/>
                <a:ext cx="184" cy="0"/>
              </a:xfrm>
              <a:prstGeom prst="line">
                <a:avLst/>
              </a:prstGeom>
              <a:ln w="63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901737" name="直接连接符 1901736"/>
              <p:cNvSpPr/>
              <p:nvPr/>
            </p:nvSpPr>
            <p:spPr>
              <a:xfrm>
                <a:off x="2258" y="1312"/>
                <a:ext cx="184" cy="0"/>
              </a:xfrm>
              <a:prstGeom prst="line">
                <a:avLst/>
              </a:prstGeom>
              <a:ln w="63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1901738" name="组合 1901737"/>
            <p:cNvGrpSpPr/>
            <p:nvPr/>
          </p:nvGrpSpPr>
          <p:grpSpPr>
            <a:xfrm rot="2700000">
              <a:off x="4434" y="2492"/>
              <a:ext cx="192" cy="192"/>
              <a:chOff x="2254" y="1194"/>
              <a:chExt cx="192" cy="192"/>
            </a:xfrm>
          </p:grpSpPr>
          <p:sp>
            <p:nvSpPr>
              <p:cNvPr id="1901739" name="椭圆 1901738"/>
              <p:cNvSpPr/>
              <p:nvPr/>
            </p:nvSpPr>
            <p:spPr>
              <a:xfrm>
                <a:off x="2254" y="1194"/>
                <a:ext cx="192" cy="192"/>
              </a:xfrm>
              <a:prstGeom prst="ellipse">
                <a:avLst/>
              </a:prstGeom>
              <a:solidFill>
                <a:schemeClr val="accent2"/>
              </a:solidFill>
              <a:ln w="63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740" name="矩形 1901739"/>
              <p:cNvSpPr/>
              <p:nvPr/>
            </p:nvSpPr>
            <p:spPr>
              <a:xfrm>
                <a:off x="2257" y="1267"/>
                <a:ext cx="186" cy="47"/>
              </a:xfrm>
              <a:prstGeom prst="rect">
                <a:avLst/>
              </a:prstGeom>
              <a:solidFill>
                <a:schemeClr val="accent1"/>
              </a:solidFill>
              <a:ln w="6350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741" name="直接连接符 1901740"/>
              <p:cNvSpPr/>
              <p:nvPr/>
            </p:nvSpPr>
            <p:spPr>
              <a:xfrm>
                <a:off x="2258" y="1268"/>
                <a:ext cx="184" cy="0"/>
              </a:xfrm>
              <a:prstGeom prst="line">
                <a:avLst/>
              </a:prstGeom>
              <a:ln w="63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901742" name="直接连接符 1901741"/>
              <p:cNvSpPr/>
              <p:nvPr/>
            </p:nvSpPr>
            <p:spPr>
              <a:xfrm>
                <a:off x="2258" y="1312"/>
                <a:ext cx="184" cy="0"/>
              </a:xfrm>
              <a:prstGeom prst="line">
                <a:avLst/>
              </a:prstGeom>
              <a:ln w="63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1901743" name="组合 1901742"/>
            <p:cNvGrpSpPr/>
            <p:nvPr/>
          </p:nvGrpSpPr>
          <p:grpSpPr>
            <a:xfrm rot="17100000">
              <a:off x="4605" y="2983"/>
              <a:ext cx="192" cy="192"/>
              <a:chOff x="2254" y="1194"/>
              <a:chExt cx="192" cy="192"/>
            </a:xfrm>
          </p:grpSpPr>
          <p:sp>
            <p:nvSpPr>
              <p:cNvPr id="1901744" name="椭圆 1901743"/>
              <p:cNvSpPr/>
              <p:nvPr/>
            </p:nvSpPr>
            <p:spPr>
              <a:xfrm>
                <a:off x="2254" y="1194"/>
                <a:ext cx="192" cy="192"/>
              </a:xfrm>
              <a:prstGeom prst="ellipse">
                <a:avLst/>
              </a:prstGeom>
              <a:solidFill>
                <a:schemeClr val="accent2"/>
              </a:solidFill>
              <a:ln w="63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745" name="矩形 1901744"/>
              <p:cNvSpPr/>
              <p:nvPr/>
            </p:nvSpPr>
            <p:spPr>
              <a:xfrm>
                <a:off x="2257" y="1267"/>
                <a:ext cx="186" cy="47"/>
              </a:xfrm>
              <a:prstGeom prst="rect">
                <a:avLst/>
              </a:prstGeom>
              <a:solidFill>
                <a:schemeClr val="accent1"/>
              </a:solidFill>
              <a:ln w="6350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746" name="直接连接符 1901745"/>
              <p:cNvSpPr/>
              <p:nvPr/>
            </p:nvSpPr>
            <p:spPr>
              <a:xfrm>
                <a:off x="2258" y="1268"/>
                <a:ext cx="184" cy="0"/>
              </a:xfrm>
              <a:prstGeom prst="line">
                <a:avLst/>
              </a:prstGeom>
              <a:ln w="63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901747" name="直接连接符 1901746"/>
              <p:cNvSpPr/>
              <p:nvPr/>
            </p:nvSpPr>
            <p:spPr>
              <a:xfrm>
                <a:off x="2258" y="1312"/>
                <a:ext cx="184" cy="0"/>
              </a:xfrm>
              <a:prstGeom prst="line">
                <a:avLst/>
              </a:prstGeom>
              <a:ln w="63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1901748" name="组合 1901747"/>
            <p:cNvGrpSpPr/>
            <p:nvPr/>
          </p:nvGrpSpPr>
          <p:grpSpPr>
            <a:xfrm rot="5400000">
              <a:off x="4605" y="2787"/>
              <a:ext cx="192" cy="192"/>
              <a:chOff x="2254" y="1194"/>
              <a:chExt cx="192" cy="192"/>
            </a:xfrm>
          </p:grpSpPr>
          <p:sp>
            <p:nvSpPr>
              <p:cNvPr id="1901749" name="椭圆 1901748"/>
              <p:cNvSpPr/>
              <p:nvPr/>
            </p:nvSpPr>
            <p:spPr>
              <a:xfrm>
                <a:off x="2254" y="1194"/>
                <a:ext cx="192" cy="192"/>
              </a:xfrm>
              <a:prstGeom prst="ellipse">
                <a:avLst/>
              </a:prstGeom>
              <a:solidFill>
                <a:schemeClr val="accent2"/>
              </a:solidFill>
              <a:ln w="63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750" name="矩形 1901749"/>
              <p:cNvSpPr/>
              <p:nvPr/>
            </p:nvSpPr>
            <p:spPr>
              <a:xfrm>
                <a:off x="2257" y="1267"/>
                <a:ext cx="186" cy="47"/>
              </a:xfrm>
              <a:prstGeom prst="rect">
                <a:avLst/>
              </a:prstGeom>
              <a:solidFill>
                <a:schemeClr val="accent1"/>
              </a:solidFill>
              <a:ln w="6350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751" name="直接连接符 1901750"/>
              <p:cNvSpPr/>
              <p:nvPr/>
            </p:nvSpPr>
            <p:spPr>
              <a:xfrm>
                <a:off x="2258" y="1268"/>
                <a:ext cx="184" cy="0"/>
              </a:xfrm>
              <a:prstGeom prst="line">
                <a:avLst/>
              </a:prstGeom>
              <a:ln w="63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901752" name="直接连接符 1901751"/>
              <p:cNvSpPr/>
              <p:nvPr/>
            </p:nvSpPr>
            <p:spPr>
              <a:xfrm>
                <a:off x="2258" y="1312"/>
                <a:ext cx="184" cy="0"/>
              </a:xfrm>
              <a:prstGeom prst="line">
                <a:avLst/>
              </a:prstGeom>
              <a:ln w="63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1901753" name="组合 1901752"/>
            <p:cNvGrpSpPr/>
            <p:nvPr/>
          </p:nvGrpSpPr>
          <p:grpSpPr>
            <a:xfrm rot="3600000">
              <a:off x="4605" y="2590"/>
              <a:ext cx="192" cy="192"/>
              <a:chOff x="2254" y="1194"/>
              <a:chExt cx="192" cy="192"/>
            </a:xfrm>
          </p:grpSpPr>
          <p:sp>
            <p:nvSpPr>
              <p:cNvPr id="1901754" name="椭圆 1901753"/>
              <p:cNvSpPr/>
              <p:nvPr/>
            </p:nvSpPr>
            <p:spPr>
              <a:xfrm>
                <a:off x="2254" y="1194"/>
                <a:ext cx="192" cy="192"/>
              </a:xfrm>
              <a:prstGeom prst="ellipse">
                <a:avLst/>
              </a:prstGeom>
              <a:solidFill>
                <a:schemeClr val="accent2"/>
              </a:solidFill>
              <a:ln w="63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755" name="矩形 1901754"/>
              <p:cNvSpPr/>
              <p:nvPr/>
            </p:nvSpPr>
            <p:spPr>
              <a:xfrm>
                <a:off x="2257" y="1267"/>
                <a:ext cx="186" cy="47"/>
              </a:xfrm>
              <a:prstGeom prst="rect">
                <a:avLst/>
              </a:prstGeom>
              <a:solidFill>
                <a:schemeClr val="accent1"/>
              </a:solidFill>
              <a:ln w="6350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756" name="直接连接符 1901755"/>
              <p:cNvSpPr/>
              <p:nvPr/>
            </p:nvSpPr>
            <p:spPr>
              <a:xfrm>
                <a:off x="2258" y="1268"/>
                <a:ext cx="184" cy="0"/>
              </a:xfrm>
              <a:prstGeom prst="line">
                <a:avLst/>
              </a:prstGeom>
              <a:ln w="63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901757" name="直接连接符 1901756"/>
              <p:cNvSpPr/>
              <p:nvPr/>
            </p:nvSpPr>
            <p:spPr>
              <a:xfrm>
                <a:off x="2258" y="1312"/>
                <a:ext cx="184" cy="0"/>
              </a:xfrm>
              <a:prstGeom prst="line">
                <a:avLst/>
              </a:prstGeom>
              <a:ln w="63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1901758" name="组合 1901757"/>
            <p:cNvGrpSpPr/>
            <p:nvPr/>
          </p:nvGrpSpPr>
          <p:grpSpPr>
            <a:xfrm rot="-900000">
              <a:off x="4605" y="2393"/>
              <a:ext cx="192" cy="192"/>
              <a:chOff x="2254" y="1194"/>
              <a:chExt cx="192" cy="192"/>
            </a:xfrm>
          </p:grpSpPr>
          <p:sp>
            <p:nvSpPr>
              <p:cNvPr id="1901759" name="椭圆 1901758"/>
              <p:cNvSpPr/>
              <p:nvPr/>
            </p:nvSpPr>
            <p:spPr>
              <a:xfrm>
                <a:off x="2254" y="1194"/>
                <a:ext cx="192" cy="192"/>
              </a:xfrm>
              <a:prstGeom prst="ellipse">
                <a:avLst/>
              </a:prstGeom>
              <a:solidFill>
                <a:schemeClr val="folHlink"/>
              </a:solidFill>
              <a:ln w="63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760" name="矩形 1901759"/>
              <p:cNvSpPr/>
              <p:nvPr/>
            </p:nvSpPr>
            <p:spPr>
              <a:xfrm>
                <a:off x="2257" y="1267"/>
                <a:ext cx="186" cy="47"/>
              </a:xfrm>
              <a:prstGeom prst="rect">
                <a:avLst/>
              </a:prstGeom>
              <a:solidFill>
                <a:schemeClr val="accent1"/>
              </a:solidFill>
              <a:ln w="6350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761" name="直接连接符 1901760"/>
              <p:cNvSpPr/>
              <p:nvPr/>
            </p:nvSpPr>
            <p:spPr>
              <a:xfrm>
                <a:off x="2258" y="1268"/>
                <a:ext cx="184" cy="0"/>
              </a:xfrm>
              <a:prstGeom prst="line">
                <a:avLst/>
              </a:prstGeom>
              <a:ln w="63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901762" name="直接连接符 1901761"/>
              <p:cNvSpPr/>
              <p:nvPr/>
            </p:nvSpPr>
            <p:spPr>
              <a:xfrm>
                <a:off x="2258" y="1312"/>
                <a:ext cx="184" cy="0"/>
              </a:xfrm>
              <a:prstGeom prst="line">
                <a:avLst/>
              </a:prstGeom>
              <a:ln w="63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1901763" name="组合 1901762"/>
            <p:cNvGrpSpPr/>
            <p:nvPr/>
          </p:nvGrpSpPr>
          <p:grpSpPr>
            <a:xfrm rot="-900000">
              <a:off x="4776" y="2885"/>
              <a:ext cx="192" cy="192"/>
              <a:chOff x="2254" y="1194"/>
              <a:chExt cx="192" cy="192"/>
            </a:xfrm>
          </p:grpSpPr>
          <p:sp>
            <p:nvSpPr>
              <p:cNvPr id="1901764" name="椭圆 1901763"/>
              <p:cNvSpPr/>
              <p:nvPr/>
            </p:nvSpPr>
            <p:spPr>
              <a:xfrm>
                <a:off x="2254" y="1194"/>
                <a:ext cx="192" cy="192"/>
              </a:xfrm>
              <a:prstGeom prst="ellipse">
                <a:avLst/>
              </a:prstGeom>
              <a:solidFill>
                <a:schemeClr val="accent2"/>
              </a:solidFill>
              <a:ln w="63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765" name="矩形 1901764"/>
              <p:cNvSpPr/>
              <p:nvPr/>
            </p:nvSpPr>
            <p:spPr>
              <a:xfrm>
                <a:off x="2257" y="1267"/>
                <a:ext cx="186" cy="47"/>
              </a:xfrm>
              <a:prstGeom prst="rect">
                <a:avLst/>
              </a:prstGeom>
              <a:solidFill>
                <a:schemeClr val="accent1"/>
              </a:solidFill>
              <a:ln w="6350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766" name="直接连接符 1901765"/>
              <p:cNvSpPr/>
              <p:nvPr/>
            </p:nvSpPr>
            <p:spPr>
              <a:xfrm>
                <a:off x="2258" y="1268"/>
                <a:ext cx="184" cy="0"/>
              </a:xfrm>
              <a:prstGeom prst="line">
                <a:avLst/>
              </a:prstGeom>
              <a:ln w="63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901767" name="直接连接符 1901766"/>
              <p:cNvSpPr/>
              <p:nvPr/>
            </p:nvSpPr>
            <p:spPr>
              <a:xfrm>
                <a:off x="2258" y="1312"/>
                <a:ext cx="184" cy="0"/>
              </a:xfrm>
              <a:prstGeom prst="line">
                <a:avLst/>
              </a:prstGeom>
              <a:ln w="63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1901768" name="组合 1901767"/>
            <p:cNvGrpSpPr/>
            <p:nvPr/>
          </p:nvGrpSpPr>
          <p:grpSpPr>
            <a:xfrm rot="900000">
              <a:off x="4776" y="2689"/>
              <a:ext cx="192" cy="192"/>
              <a:chOff x="2254" y="1194"/>
              <a:chExt cx="192" cy="192"/>
            </a:xfrm>
          </p:grpSpPr>
          <p:sp>
            <p:nvSpPr>
              <p:cNvPr id="1901769" name="椭圆 1901768"/>
              <p:cNvSpPr/>
              <p:nvPr/>
            </p:nvSpPr>
            <p:spPr>
              <a:xfrm>
                <a:off x="2254" y="1194"/>
                <a:ext cx="192" cy="192"/>
              </a:xfrm>
              <a:prstGeom prst="ellipse">
                <a:avLst/>
              </a:prstGeom>
              <a:solidFill>
                <a:schemeClr val="accent2"/>
              </a:solidFill>
              <a:ln w="63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770" name="矩形 1901769"/>
              <p:cNvSpPr/>
              <p:nvPr/>
            </p:nvSpPr>
            <p:spPr>
              <a:xfrm>
                <a:off x="2257" y="1267"/>
                <a:ext cx="186" cy="47"/>
              </a:xfrm>
              <a:prstGeom prst="rect">
                <a:avLst/>
              </a:prstGeom>
              <a:solidFill>
                <a:schemeClr val="accent1"/>
              </a:solidFill>
              <a:ln w="6350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771" name="直接连接符 1901770"/>
              <p:cNvSpPr/>
              <p:nvPr/>
            </p:nvSpPr>
            <p:spPr>
              <a:xfrm>
                <a:off x="2258" y="1268"/>
                <a:ext cx="184" cy="0"/>
              </a:xfrm>
              <a:prstGeom prst="line">
                <a:avLst/>
              </a:prstGeom>
              <a:ln w="63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901772" name="直接连接符 1901771"/>
              <p:cNvSpPr/>
              <p:nvPr/>
            </p:nvSpPr>
            <p:spPr>
              <a:xfrm>
                <a:off x="2258" y="1312"/>
                <a:ext cx="184" cy="0"/>
              </a:xfrm>
              <a:prstGeom prst="line">
                <a:avLst/>
              </a:prstGeom>
              <a:ln w="63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1901773" name="组合 1901772"/>
            <p:cNvGrpSpPr/>
            <p:nvPr/>
          </p:nvGrpSpPr>
          <p:grpSpPr>
            <a:xfrm rot="-3600000">
              <a:off x="4776" y="2492"/>
              <a:ext cx="192" cy="192"/>
              <a:chOff x="2254" y="1194"/>
              <a:chExt cx="192" cy="192"/>
            </a:xfrm>
          </p:grpSpPr>
          <p:sp>
            <p:nvSpPr>
              <p:cNvPr id="1901774" name="椭圆 1901773"/>
              <p:cNvSpPr/>
              <p:nvPr/>
            </p:nvSpPr>
            <p:spPr>
              <a:xfrm>
                <a:off x="2254" y="1194"/>
                <a:ext cx="192" cy="192"/>
              </a:xfrm>
              <a:prstGeom prst="ellipse">
                <a:avLst/>
              </a:prstGeom>
              <a:solidFill>
                <a:schemeClr val="folHlink"/>
              </a:solidFill>
              <a:ln w="63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775" name="矩形 1901774"/>
              <p:cNvSpPr/>
              <p:nvPr/>
            </p:nvSpPr>
            <p:spPr>
              <a:xfrm>
                <a:off x="2257" y="1267"/>
                <a:ext cx="186" cy="47"/>
              </a:xfrm>
              <a:prstGeom prst="rect">
                <a:avLst/>
              </a:prstGeom>
              <a:solidFill>
                <a:schemeClr val="accent1"/>
              </a:solidFill>
              <a:ln w="6350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776" name="直接连接符 1901775"/>
              <p:cNvSpPr/>
              <p:nvPr/>
            </p:nvSpPr>
            <p:spPr>
              <a:xfrm>
                <a:off x="2258" y="1268"/>
                <a:ext cx="184" cy="0"/>
              </a:xfrm>
              <a:prstGeom prst="line">
                <a:avLst/>
              </a:prstGeom>
              <a:ln w="63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901777" name="直接连接符 1901776"/>
              <p:cNvSpPr/>
              <p:nvPr/>
            </p:nvSpPr>
            <p:spPr>
              <a:xfrm>
                <a:off x="2258" y="1312"/>
                <a:ext cx="184" cy="0"/>
              </a:xfrm>
              <a:prstGeom prst="line">
                <a:avLst/>
              </a:prstGeom>
              <a:ln w="63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1901778" name="组合 1901777"/>
            <p:cNvGrpSpPr/>
            <p:nvPr/>
          </p:nvGrpSpPr>
          <p:grpSpPr>
            <a:xfrm rot="5400000">
              <a:off x="4776" y="2295"/>
              <a:ext cx="192" cy="192"/>
              <a:chOff x="2254" y="1194"/>
              <a:chExt cx="192" cy="192"/>
            </a:xfrm>
          </p:grpSpPr>
          <p:sp>
            <p:nvSpPr>
              <p:cNvPr id="1901779" name="椭圆 1901778"/>
              <p:cNvSpPr/>
              <p:nvPr/>
            </p:nvSpPr>
            <p:spPr>
              <a:xfrm>
                <a:off x="2254" y="1194"/>
                <a:ext cx="192" cy="192"/>
              </a:xfrm>
              <a:prstGeom prst="ellipse">
                <a:avLst/>
              </a:prstGeom>
              <a:solidFill>
                <a:schemeClr val="folHlink"/>
              </a:solidFill>
              <a:ln w="63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780" name="矩形 1901779"/>
              <p:cNvSpPr/>
              <p:nvPr/>
            </p:nvSpPr>
            <p:spPr>
              <a:xfrm>
                <a:off x="2257" y="1267"/>
                <a:ext cx="186" cy="47"/>
              </a:xfrm>
              <a:prstGeom prst="rect">
                <a:avLst/>
              </a:prstGeom>
              <a:solidFill>
                <a:schemeClr val="accent1"/>
              </a:solidFill>
              <a:ln w="6350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781" name="直接连接符 1901780"/>
              <p:cNvSpPr/>
              <p:nvPr/>
            </p:nvSpPr>
            <p:spPr>
              <a:xfrm>
                <a:off x="2258" y="1268"/>
                <a:ext cx="184" cy="0"/>
              </a:xfrm>
              <a:prstGeom prst="line">
                <a:avLst/>
              </a:prstGeom>
              <a:ln w="63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901782" name="直接连接符 1901781"/>
              <p:cNvSpPr/>
              <p:nvPr/>
            </p:nvSpPr>
            <p:spPr>
              <a:xfrm>
                <a:off x="2258" y="1312"/>
                <a:ext cx="184" cy="0"/>
              </a:xfrm>
              <a:prstGeom prst="line">
                <a:avLst/>
              </a:prstGeom>
              <a:ln w="63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1901783" name="组合 1901782"/>
            <p:cNvGrpSpPr/>
            <p:nvPr/>
          </p:nvGrpSpPr>
          <p:grpSpPr>
            <a:xfrm rot="-1800000">
              <a:off x="4776" y="3081"/>
              <a:ext cx="192" cy="192"/>
              <a:chOff x="2254" y="1194"/>
              <a:chExt cx="192" cy="192"/>
            </a:xfrm>
          </p:grpSpPr>
          <p:sp>
            <p:nvSpPr>
              <p:cNvPr id="1901784" name="椭圆 1901783"/>
              <p:cNvSpPr/>
              <p:nvPr/>
            </p:nvSpPr>
            <p:spPr>
              <a:xfrm>
                <a:off x="2254" y="1194"/>
                <a:ext cx="192" cy="192"/>
              </a:xfrm>
              <a:prstGeom prst="ellipse">
                <a:avLst/>
              </a:prstGeom>
              <a:solidFill>
                <a:schemeClr val="folHlink"/>
              </a:solidFill>
              <a:ln w="63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785" name="矩形 1901784"/>
              <p:cNvSpPr/>
              <p:nvPr/>
            </p:nvSpPr>
            <p:spPr>
              <a:xfrm>
                <a:off x="2257" y="1267"/>
                <a:ext cx="186" cy="47"/>
              </a:xfrm>
              <a:prstGeom prst="rect">
                <a:avLst/>
              </a:prstGeom>
              <a:solidFill>
                <a:schemeClr val="accent1"/>
              </a:solidFill>
              <a:ln w="6350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1786" name="直接连接符 1901785"/>
              <p:cNvSpPr/>
              <p:nvPr/>
            </p:nvSpPr>
            <p:spPr>
              <a:xfrm>
                <a:off x="2258" y="1268"/>
                <a:ext cx="184" cy="0"/>
              </a:xfrm>
              <a:prstGeom prst="line">
                <a:avLst/>
              </a:prstGeom>
              <a:ln w="63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901787" name="直接连接符 1901786"/>
              <p:cNvSpPr/>
              <p:nvPr/>
            </p:nvSpPr>
            <p:spPr>
              <a:xfrm>
                <a:off x="2258" y="1312"/>
                <a:ext cx="184" cy="0"/>
              </a:xfrm>
              <a:prstGeom prst="line">
                <a:avLst/>
              </a:prstGeom>
              <a:ln w="63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/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" name="日期占位符 2"/>
          <p:cNvSpPr/>
          <p:nvPr>
            <p:ph type="dt" sz="half" idx="10"/>
          </p:nvPr>
        </p:nvSpPr>
        <p:spPr/>
        <p:txBody>
          <a:bodyPr/>
          <a:p>
            <a:pPr lvl="0"/>
            <a:fld id="{BB962C8B-B14F-4D97-AF65-F5344CB8AC3E}" type="datetime2">
              <a:rPr lang="zh-CN" altLang="en-US" dirty="0"/>
            </a:fld>
            <a:endParaRPr lang="zh-CN" altLang="en-US" dirty="0"/>
          </a:p>
        </p:txBody>
      </p:sp>
      <p:sp>
        <p:nvSpPr>
          <p:cNvPr id="1902594" name="标题 1902593"/>
          <p:cNvSpPr>
            <a:spLocks noGrp="1"/>
          </p:cNvSpPr>
          <p:nvPr>
            <p:ph type="title"/>
          </p:nvPr>
        </p:nvSpPr>
        <p:spPr>
          <a:ln/>
        </p:spPr>
        <p:txBody>
          <a:bodyPr anchor="b" anchorCtr="0"/>
          <a:p>
            <a:endParaRPr dirty="0"/>
          </a:p>
        </p:txBody>
      </p:sp>
      <p:sp>
        <p:nvSpPr>
          <p:cNvPr id="1902596" name="矩形 1902595"/>
          <p:cNvSpPr/>
          <p:nvPr/>
        </p:nvSpPr>
        <p:spPr>
          <a:xfrm>
            <a:off x="971550" y="1700213"/>
            <a:ext cx="3527425" cy="406400"/>
          </a:xfrm>
          <a:prstGeom prst="rect">
            <a:avLst/>
          </a:prstGeom>
          <a:solidFill>
            <a:schemeClr val="folHlink"/>
          </a:solidFill>
          <a:ln w="6350">
            <a:noFill/>
          </a:ln>
          <a:effectLst>
            <a:outerShdw dist="35921" dir="2699999" algn="ctr" rotWithShape="0">
              <a:schemeClr val="bg2"/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902597" name="文本框 1902596"/>
          <p:cNvSpPr txBox="1"/>
          <p:nvPr/>
        </p:nvSpPr>
        <p:spPr>
          <a:xfrm>
            <a:off x="1230313" y="1812925"/>
            <a:ext cx="3008312" cy="182563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 anchor="ctr" anchorCtr="0">
            <a:spAutoFit/>
          </a:bodyPr>
          <a:p>
            <a:pPr eaLnBrk="0" hangingPunct="0"/>
            <a:r>
              <a:rPr lang="en-US" altLang="zh-CN" sz="1200">
                <a:latin typeface="Arial" panose="020B0604020202020204" pitchFamily="34" charset="0"/>
              </a:rPr>
              <a:t>...</a:t>
            </a:r>
            <a:endParaRPr lang="en-US" altLang="zh-CN" sz="1200">
              <a:latin typeface="Arial" panose="020B0604020202020204" pitchFamily="34" charset="0"/>
            </a:endParaRPr>
          </a:p>
        </p:txBody>
      </p:sp>
      <p:sp>
        <p:nvSpPr>
          <p:cNvPr id="1902598" name="等腰三角形 1902597"/>
          <p:cNvSpPr/>
          <p:nvPr/>
        </p:nvSpPr>
        <p:spPr>
          <a:xfrm>
            <a:off x="1149350" y="2303463"/>
            <a:ext cx="3173413" cy="2660650"/>
          </a:xfrm>
          <a:prstGeom prst="triangle">
            <a:avLst>
              <a:gd name="adj" fmla="val 50000"/>
            </a:avLst>
          </a:prstGeom>
          <a:noFill/>
          <a:ln w="63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02599" name="直接连接符 1902598"/>
          <p:cNvSpPr/>
          <p:nvPr/>
        </p:nvSpPr>
        <p:spPr>
          <a:xfrm>
            <a:off x="2335213" y="2968625"/>
            <a:ext cx="801687" cy="0"/>
          </a:xfrm>
          <a:prstGeom prst="line">
            <a:avLst/>
          </a:prstGeom>
          <a:ln w="6350" cap="flat" cmpd="sng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1902600" name="直接连接符 1902599"/>
          <p:cNvSpPr/>
          <p:nvPr/>
        </p:nvSpPr>
        <p:spPr>
          <a:xfrm>
            <a:off x="1946275" y="3635375"/>
            <a:ext cx="1581150" cy="0"/>
          </a:xfrm>
          <a:prstGeom prst="line">
            <a:avLst/>
          </a:prstGeom>
          <a:ln w="6350" cap="flat" cmpd="sng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1902601" name="直接连接符 1902600"/>
          <p:cNvSpPr/>
          <p:nvPr/>
        </p:nvSpPr>
        <p:spPr>
          <a:xfrm>
            <a:off x="1541463" y="4302125"/>
            <a:ext cx="2390775" cy="0"/>
          </a:xfrm>
          <a:prstGeom prst="line">
            <a:avLst/>
          </a:prstGeom>
          <a:ln w="6350" cap="flat" cmpd="sng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</p:sp>
      <p:grpSp>
        <p:nvGrpSpPr>
          <p:cNvPr id="1902602" name="组合 1902601"/>
          <p:cNvGrpSpPr/>
          <p:nvPr/>
        </p:nvGrpSpPr>
        <p:grpSpPr>
          <a:xfrm>
            <a:off x="3195638" y="4460875"/>
            <a:ext cx="604837" cy="311150"/>
            <a:chOff x="2076" y="3411"/>
            <a:chExt cx="447" cy="212"/>
          </a:xfrm>
        </p:grpSpPr>
        <p:sp>
          <p:nvSpPr>
            <p:cNvPr id="1902603" name="椭圆 1902602"/>
            <p:cNvSpPr/>
            <p:nvPr/>
          </p:nvSpPr>
          <p:spPr>
            <a:xfrm>
              <a:off x="2076" y="3411"/>
              <a:ext cx="447" cy="212"/>
            </a:xfrm>
            <a:prstGeom prst="ellipse">
              <a:avLst/>
            </a:prstGeom>
            <a:solidFill>
              <a:schemeClr val="bg1"/>
            </a:solidFill>
            <a:ln w="254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02604" name="文本框 1902603"/>
            <p:cNvSpPr txBox="1"/>
            <p:nvPr/>
          </p:nvSpPr>
          <p:spPr>
            <a:xfrm>
              <a:off x="2117" y="3454"/>
              <a:ext cx="365" cy="125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200">
                  <a:solidFill>
                    <a:srgbClr val="000000"/>
                  </a:solidFill>
                  <a:latin typeface="Arial" panose="020B0604020202020204" pitchFamily="34" charset="0"/>
                </a:rPr>
                <a:t>+</a:t>
              </a:r>
              <a:endParaRPr lang="en-US" altLang="zh-CN" sz="12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1902605" name="椭圆 1902604"/>
          <p:cNvSpPr/>
          <p:nvPr/>
        </p:nvSpPr>
        <p:spPr>
          <a:xfrm>
            <a:off x="1870075" y="4029075"/>
            <a:ext cx="604838" cy="311150"/>
          </a:xfrm>
          <a:prstGeom prst="ellipse">
            <a:avLst/>
          </a:prstGeom>
          <a:solidFill>
            <a:schemeClr val="bg1"/>
          </a:solidFill>
          <a:ln w="254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02606" name="文本框 1902605"/>
          <p:cNvSpPr txBox="1"/>
          <p:nvPr/>
        </p:nvSpPr>
        <p:spPr>
          <a:xfrm>
            <a:off x="1927225" y="4090988"/>
            <a:ext cx="490538" cy="182562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 anchor="ctr" anchorCtr="0">
            <a:spAutoFit/>
          </a:bodyPr>
          <a:p>
            <a:pPr eaLnBrk="0" hangingPunct="0"/>
            <a:r>
              <a:rPr lang="en-US" altLang="zh-CN" sz="1200">
                <a:solidFill>
                  <a:srgbClr val="000000"/>
                </a:solidFill>
                <a:latin typeface="Arial" panose="020B0604020202020204" pitchFamily="34" charset="0"/>
              </a:rPr>
              <a:t>+</a:t>
            </a:r>
            <a:endParaRPr lang="en-US" altLang="zh-CN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902607" name="椭圆 1902606"/>
          <p:cNvSpPr/>
          <p:nvPr/>
        </p:nvSpPr>
        <p:spPr>
          <a:xfrm>
            <a:off x="2786063" y="3568700"/>
            <a:ext cx="530225" cy="312738"/>
          </a:xfrm>
          <a:prstGeom prst="ellipse">
            <a:avLst/>
          </a:prstGeom>
          <a:solidFill>
            <a:schemeClr val="bg1"/>
          </a:solidFill>
          <a:ln w="254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02608" name="文本框 1902607"/>
          <p:cNvSpPr txBox="1"/>
          <p:nvPr/>
        </p:nvSpPr>
        <p:spPr>
          <a:xfrm>
            <a:off x="2836863" y="3632200"/>
            <a:ext cx="430212" cy="182563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 anchor="ctr" anchorCtr="0">
            <a:spAutoFit/>
          </a:bodyPr>
          <a:p>
            <a:pPr eaLnBrk="0" hangingPunct="0"/>
            <a:r>
              <a:rPr lang="en-US" altLang="zh-CN" sz="1200">
                <a:solidFill>
                  <a:srgbClr val="000000"/>
                </a:solidFill>
                <a:latin typeface="Arial" panose="020B0604020202020204" pitchFamily="34" charset="0"/>
              </a:rPr>
              <a:t>+</a:t>
            </a:r>
            <a:endParaRPr lang="en-US" altLang="zh-CN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902609" name="椭圆 1902608"/>
          <p:cNvSpPr/>
          <p:nvPr/>
        </p:nvSpPr>
        <p:spPr>
          <a:xfrm>
            <a:off x="2503488" y="2787650"/>
            <a:ext cx="431800" cy="312738"/>
          </a:xfrm>
          <a:prstGeom prst="ellipse">
            <a:avLst/>
          </a:prstGeom>
          <a:solidFill>
            <a:schemeClr val="bg1"/>
          </a:solidFill>
          <a:ln w="254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02610" name="文本框 1902609"/>
          <p:cNvSpPr txBox="1"/>
          <p:nvPr/>
        </p:nvSpPr>
        <p:spPr>
          <a:xfrm>
            <a:off x="2541588" y="2854325"/>
            <a:ext cx="357187" cy="182563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 anchor="ctr" anchorCtr="0">
            <a:spAutoFit/>
          </a:bodyPr>
          <a:p>
            <a:pPr eaLnBrk="0" hangingPunct="0"/>
            <a:r>
              <a:rPr lang="en-US" altLang="zh-CN" sz="1200">
                <a:solidFill>
                  <a:srgbClr val="000000"/>
                </a:solidFill>
                <a:latin typeface="Arial" panose="020B0604020202020204" pitchFamily="34" charset="0"/>
              </a:rPr>
              <a:t>+</a:t>
            </a:r>
            <a:endParaRPr lang="en-US" altLang="zh-CN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902611" name="矩形 1902610"/>
          <p:cNvSpPr/>
          <p:nvPr/>
        </p:nvSpPr>
        <p:spPr>
          <a:xfrm>
            <a:off x="4713288" y="1700213"/>
            <a:ext cx="3527425" cy="406400"/>
          </a:xfrm>
          <a:prstGeom prst="rect">
            <a:avLst/>
          </a:prstGeom>
          <a:solidFill>
            <a:schemeClr val="folHlink"/>
          </a:solidFill>
          <a:ln w="6350">
            <a:noFill/>
          </a:ln>
          <a:effectLst>
            <a:outerShdw dist="35921" dir="2699999" algn="ctr" rotWithShape="0">
              <a:schemeClr val="bg2"/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902612" name="文本框 1902611"/>
          <p:cNvSpPr txBox="1"/>
          <p:nvPr/>
        </p:nvSpPr>
        <p:spPr>
          <a:xfrm>
            <a:off x="4973638" y="1812925"/>
            <a:ext cx="3008312" cy="182563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 anchor="ctr" anchorCtr="0">
            <a:spAutoFit/>
          </a:bodyPr>
          <a:p>
            <a:pPr eaLnBrk="0" hangingPunct="0"/>
            <a:r>
              <a:rPr lang="en-US" altLang="zh-CN" sz="1200">
                <a:latin typeface="Arial" panose="020B0604020202020204" pitchFamily="34" charset="0"/>
              </a:rPr>
              <a:t>...</a:t>
            </a:r>
            <a:endParaRPr lang="en-US" altLang="zh-CN" sz="1200">
              <a:latin typeface="Arial" panose="020B0604020202020204" pitchFamily="34" charset="0"/>
            </a:endParaRPr>
          </a:p>
        </p:txBody>
      </p:sp>
      <p:sp>
        <p:nvSpPr>
          <p:cNvPr id="1902613" name="等腰三角形 1902612"/>
          <p:cNvSpPr/>
          <p:nvPr/>
        </p:nvSpPr>
        <p:spPr>
          <a:xfrm>
            <a:off x="4891088" y="2303463"/>
            <a:ext cx="3173412" cy="2660650"/>
          </a:xfrm>
          <a:prstGeom prst="triangle">
            <a:avLst>
              <a:gd name="adj" fmla="val 50000"/>
            </a:avLst>
          </a:prstGeom>
          <a:noFill/>
          <a:ln w="63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02614" name="直接连接符 1902613"/>
          <p:cNvSpPr/>
          <p:nvPr/>
        </p:nvSpPr>
        <p:spPr>
          <a:xfrm>
            <a:off x="6076950" y="2968625"/>
            <a:ext cx="801688" cy="0"/>
          </a:xfrm>
          <a:prstGeom prst="line">
            <a:avLst/>
          </a:prstGeom>
          <a:ln w="6350" cap="flat" cmpd="sng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1902615" name="直接连接符 1902614"/>
          <p:cNvSpPr/>
          <p:nvPr/>
        </p:nvSpPr>
        <p:spPr>
          <a:xfrm>
            <a:off x="5688013" y="3635375"/>
            <a:ext cx="1579562" cy="0"/>
          </a:xfrm>
          <a:prstGeom prst="line">
            <a:avLst/>
          </a:prstGeom>
          <a:ln w="6350" cap="flat" cmpd="sng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1902616" name="直接连接符 1902615"/>
          <p:cNvSpPr/>
          <p:nvPr/>
        </p:nvSpPr>
        <p:spPr>
          <a:xfrm>
            <a:off x="5283200" y="4302125"/>
            <a:ext cx="2389188" cy="0"/>
          </a:xfrm>
          <a:prstGeom prst="line">
            <a:avLst/>
          </a:prstGeom>
          <a:ln w="6350" cap="flat" cmpd="sng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</p:sp>
      <p:grpSp>
        <p:nvGrpSpPr>
          <p:cNvPr id="1902617" name="组合 1902616"/>
          <p:cNvGrpSpPr/>
          <p:nvPr/>
        </p:nvGrpSpPr>
        <p:grpSpPr>
          <a:xfrm>
            <a:off x="6789738" y="4308475"/>
            <a:ext cx="885825" cy="633413"/>
            <a:chOff x="2967" y="3207"/>
            <a:chExt cx="720" cy="473"/>
          </a:xfrm>
        </p:grpSpPr>
        <p:sp>
          <p:nvSpPr>
            <p:cNvPr id="1902618" name="直接连接符 1902617"/>
            <p:cNvSpPr/>
            <p:nvPr/>
          </p:nvSpPr>
          <p:spPr>
            <a:xfrm flipH="1" flipV="1">
              <a:off x="2967" y="3414"/>
              <a:ext cx="373" cy="19"/>
            </a:xfrm>
            <a:prstGeom prst="line">
              <a:avLst/>
            </a:prstGeom>
            <a:ln w="635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1902619" name="直接连接符 1902618"/>
            <p:cNvSpPr/>
            <p:nvPr/>
          </p:nvSpPr>
          <p:spPr>
            <a:xfrm flipH="1" flipV="1">
              <a:off x="3140" y="3213"/>
              <a:ext cx="187" cy="220"/>
            </a:xfrm>
            <a:prstGeom prst="line">
              <a:avLst/>
            </a:prstGeom>
            <a:ln w="635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1902620" name="直接连接符 1902619"/>
            <p:cNvSpPr/>
            <p:nvPr/>
          </p:nvSpPr>
          <p:spPr>
            <a:xfrm flipV="1">
              <a:off x="3333" y="3207"/>
              <a:ext cx="167" cy="226"/>
            </a:xfrm>
            <a:prstGeom prst="line">
              <a:avLst/>
            </a:prstGeom>
            <a:ln w="635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1902621" name="直接连接符 1902620"/>
            <p:cNvSpPr/>
            <p:nvPr/>
          </p:nvSpPr>
          <p:spPr>
            <a:xfrm flipV="1">
              <a:off x="3333" y="3400"/>
              <a:ext cx="354" cy="27"/>
            </a:xfrm>
            <a:prstGeom prst="line">
              <a:avLst/>
            </a:prstGeom>
            <a:ln w="635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1902622" name="直接连接符 1902621"/>
            <p:cNvSpPr/>
            <p:nvPr/>
          </p:nvSpPr>
          <p:spPr>
            <a:xfrm flipH="1">
              <a:off x="3173" y="3433"/>
              <a:ext cx="154" cy="206"/>
            </a:xfrm>
            <a:prstGeom prst="line">
              <a:avLst/>
            </a:prstGeom>
            <a:ln w="635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1902623" name="直接连接符 1902622"/>
            <p:cNvSpPr/>
            <p:nvPr/>
          </p:nvSpPr>
          <p:spPr>
            <a:xfrm>
              <a:off x="3327" y="3433"/>
              <a:ext cx="206" cy="247"/>
            </a:xfrm>
            <a:prstGeom prst="line">
              <a:avLst/>
            </a:prstGeom>
            <a:ln w="635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1902624" name="椭圆 1902623"/>
            <p:cNvSpPr/>
            <p:nvPr/>
          </p:nvSpPr>
          <p:spPr>
            <a:xfrm>
              <a:off x="3087" y="3320"/>
              <a:ext cx="492" cy="233"/>
            </a:xfrm>
            <a:prstGeom prst="ellipse">
              <a:avLst/>
            </a:prstGeom>
            <a:solidFill>
              <a:schemeClr val="bg1"/>
            </a:solidFill>
            <a:ln w="254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02625" name="文本框 1902624"/>
            <p:cNvSpPr txBox="1"/>
            <p:nvPr/>
          </p:nvSpPr>
          <p:spPr>
            <a:xfrm>
              <a:off x="3132" y="3368"/>
              <a:ext cx="404" cy="137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200">
                  <a:solidFill>
                    <a:srgbClr val="000000"/>
                  </a:solidFill>
                  <a:latin typeface="Arial" panose="020B0604020202020204" pitchFamily="34" charset="0"/>
                </a:rPr>
                <a:t>+</a:t>
              </a:r>
              <a:endParaRPr lang="en-US" altLang="zh-CN" sz="12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1902626" name="组合 1902625"/>
          <p:cNvGrpSpPr/>
          <p:nvPr/>
        </p:nvGrpSpPr>
        <p:grpSpPr>
          <a:xfrm>
            <a:off x="5464175" y="3876675"/>
            <a:ext cx="885825" cy="633413"/>
            <a:chOff x="2967" y="3207"/>
            <a:chExt cx="720" cy="473"/>
          </a:xfrm>
        </p:grpSpPr>
        <p:sp>
          <p:nvSpPr>
            <p:cNvPr id="1902627" name="直接连接符 1902626"/>
            <p:cNvSpPr/>
            <p:nvPr/>
          </p:nvSpPr>
          <p:spPr>
            <a:xfrm flipH="1" flipV="1">
              <a:off x="2967" y="3414"/>
              <a:ext cx="373" cy="19"/>
            </a:xfrm>
            <a:prstGeom prst="line">
              <a:avLst/>
            </a:prstGeom>
            <a:ln w="635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1902628" name="直接连接符 1902627"/>
            <p:cNvSpPr/>
            <p:nvPr/>
          </p:nvSpPr>
          <p:spPr>
            <a:xfrm flipH="1" flipV="1">
              <a:off x="3140" y="3213"/>
              <a:ext cx="187" cy="220"/>
            </a:xfrm>
            <a:prstGeom prst="line">
              <a:avLst/>
            </a:prstGeom>
            <a:ln w="635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1902629" name="直接连接符 1902628"/>
            <p:cNvSpPr/>
            <p:nvPr/>
          </p:nvSpPr>
          <p:spPr>
            <a:xfrm flipV="1">
              <a:off x="3333" y="3207"/>
              <a:ext cx="167" cy="226"/>
            </a:xfrm>
            <a:prstGeom prst="line">
              <a:avLst/>
            </a:prstGeom>
            <a:ln w="635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1902630" name="直接连接符 1902629"/>
            <p:cNvSpPr/>
            <p:nvPr/>
          </p:nvSpPr>
          <p:spPr>
            <a:xfrm flipV="1">
              <a:off x="3333" y="3400"/>
              <a:ext cx="354" cy="27"/>
            </a:xfrm>
            <a:prstGeom prst="line">
              <a:avLst/>
            </a:prstGeom>
            <a:ln w="635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1902631" name="直接连接符 1902630"/>
            <p:cNvSpPr/>
            <p:nvPr/>
          </p:nvSpPr>
          <p:spPr>
            <a:xfrm flipH="1">
              <a:off x="3173" y="3433"/>
              <a:ext cx="154" cy="206"/>
            </a:xfrm>
            <a:prstGeom prst="line">
              <a:avLst/>
            </a:prstGeom>
            <a:ln w="635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1902632" name="直接连接符 1902631"/>
            <p:cNvSpPr/>
            <p:nvPr/>
          </p:nvSpPr>
          <p:spPr>
            <a:xfrm>
              <a:off x="3327" y="3433"/>
              <a:ext cx="206" cy="247"/>
            </a:xfrm>
            <a:prstGeom prst="line">
              <a:avLst/>
            </a:prstGeom>
            <a:ln w="635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1902633" name="椭圆 1902632"/>
            <p:cNvSpPr/>
            <p:nvPr/>
          </p:nvSpPr>
          <p:spPr>
            <a:xfrm>
              <a:off x="3087" y="3320"/>
              <a:ext cx="492" cy="233"/>
            </a:xfrm>
            <a:prstGeom prst="ellipse">
              <a:avLst/>
            </a:prstGeom>
            <a:solidFill>
              <a:schemeClr val="bg1"/>
            </a:solidFill>
            <a:ln w="254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02634" name="文本框 1902633"/>
            <p:cNvSpPr txBox="1"/>
            <p:nvPr/>
          </p:nvSpPr>
          <p:spPr>
            <a:xfrm>
              <a:off x="3132" y="3367"/>
              <a:ext cx="405" cy="136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200">
                  <a:solidFill>
                    <a:srgbClr val="000000"/>
                  </a:solidFill>
                  <a:latin typeface="Arial" panose="020B0604020202020204" pitchFamily="34" charset="0"/>
                </a:rPr>
                <a:t>+</a:t>
              </a:r>
              <a:endParaRPr lang="en-US" altLang="zh-CN" sz="12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1902635" name="组合 1902634"/>
          <p:cNvGrpSpPr/>
          <p:nvPr/>
        </p:nvGrpSpPr>
        <p:grpSpPr>
          <a:xfrm>
            <a:off x="6397625" y="3416300"/>
            <a:ext cx="776288" cy="633413"/>
            <a:chOff x="2967" y="3207"/>
            <a:chExt cx="720" cy="473"/>
          </a:xfrm>
        </p:grpSpPr>
        <p:sp>
          <p:nvSpPr>
            <p:cNvPr id="1902636" name="直接连接符 1902635"/>
            <p:cNvSpPr/>
            <p:nvPr/>
          </p:nvSpPr>
          <p:spPr>
            <a:xfrm flipH="1" flipV="1">
              <a:off x="2967" y="3414"/>
              <a:ext cx="373" cy="19"/>
            </a:xfrm>
            <a:prstGeom prst="line">
              <a:avLst/>
            </a:prstGeom>
            <a:ln w="635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1902637" name="直接连接符 1902636"/>
            <p:cNvSpPr/>
            <p:nvPr/>
          </p:nvSpPr>
          <p:spPr>
            <a:xfrm flipH="1" flipV="1">
              <a:off x="3140" y="3213"/>
              <a:ext cx="187" cy="220"/>
            </a:xfrm>
            <a:prstGeom prst="line">
              <a:avLst/>
            </a:prstGeom>
            <a:ln w="635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1902638" name="直接连接符 1902637"/>
            <p:cNvSpPr/>
            <p:nvPr/>
          </p:nvSpPr>
          <p:spPr>
            <a:xfrm flipV="1">
              <a:off x="3333" y="3207"/>
              <a:ext cx="167" cy="226"/>
            </a:xfrm>
            <a:prstGeom prst="line">
              <a:avLst/>
            </a:prstGeom>
            <a:ln w="635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1902639" name="直接连接符 1902638"/>
            <p:cNvSpPr/>
            <p:nvPr/>
          </p:nvSpPr>
          <p:spPr>
            <a:xfrm flipV="1">
              <a:off x="3333" y="3400"/>
              <a:ext cx="354" cy="27"/>
            </a:xfrm>
            <a:prstGeom prst="line">
              <a:avLst/>
            </a:prstGeom>
            <a:ln w="635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1902640" name="直接连接符 1902639"/>
            <p:cNvSpPr/>
            <p:nvPr/>
          </p:nvSpPr>
          <p:spPr>
            <a:xfrm flipH="1">
              <a:off x="3173" y="3433"/>
              <a:ext cx="154" cy="206"/>
            </a:xfrm>
            <a:prstGeom prst="line">
              <a:avLst/>
            </a:prstGeom>
            <a:ln w="635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1902641" name="直接连接符 1902640"/>
            <p:cNvSpPr/>
            <p:nvPr/>
          </p:nvSpPr>
          <p:spPr>
            <a:xfrm>
              <a:off x="3327" y="3433"/>
              <a:ext cx="206" cy="247"/>
            </a:xfrm>
            <a:prstGeom prst="line">
              <a:avLst/>
            </a:prstGeom>
            <a:ln w="635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1902642" name="椭圆 1902641"/>
            <p:cNvSpPr/>
            <p:nvPr/>
          </p:nvSpPr>
          <p:spPr>
            <a:xfrm>
              <a:off x="3087" y="3320"/>
              <a:ext cx="492" cy="233"/>
            </a:xfrm>
            <a:prstGeom prst="ellipse">
              <a:avLst/>
            </a:prstGeom>
            <a:solidFill>
              <a:schemeClr val="bg1"/>
            </a:solidFill>
            <a:ln w="254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02643" name="文本框 1902642"/>
            <p:cNvSpPr txBox="1"/>
            <p:nvPr/>
          </p:nvSpPr>
          <p:spPr>
            <a:xfrm>
              <a:off x="3133" y="3368"/>
              <a:ext cx="401" cy="137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200">
                  <a:solidFill>
                    <a:srgbClr val="000000"/>
                  </a:solidFill>
                  <a:latin typeface="Arial" panose="020B0604020202020204" pitchFamily="34" charset="0"/>
                </a:rPr>
                <a:t>+</a:t>
              </a:r>
              <a:endParaRPr lang="en-US" altLang="zh-CN" sz="12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1902644" name="组合 1902643"/>
          <p:cNvGrpSpPr/>
          <p:nvPr/>
        </p:nvGrpSpPr>
        <p:grpSpPr>
          <a:xfrm>
            <a:off x="6138863" y="2635250"/>
            <a:ext cx="633412" cy="635000"/>
            <a:chOff x="2967" y="3207"/>
            <a:chExt cx="720" cy="473"/>
          </a:xfrm>
        </p:grpSpPr>
        <p:sp>
          <p:nvSpPr>
            <p:cNvPr id="1902645" name="直接连接符 1902644"/>
            <p:cNvSpPr/>
            <p:nvPr/>
          </p:nvSpPr>
          <p:spPr>
            <a:xfrm flipH="1" flipV="1">
              <a:off x="2967" y="3414"/>
              <a:ext cx="373" cy="19"/>
            </a:xfrm>
            <a:prstGeom prst="line">
              <a:avLst/>
            </a:prstGeom>
            <a:ln w="635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1902646" name="直接连接符 1902645"/>
            <p:cNvSpPr/>
            <p:nvPr/>
          </p:nvSpPr>
          <p:spPr>
            <a:xfrm flipH="1" flipV="1">
              <a:off x="3140" y="3213"/>
              <a:ext cx="187" cy="220"/>
            </a:xfrm>
            <a:prstGeom prst="line">
              <a:avLst/>
            </a:prstGeom>
            <a:ln w="635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1902647" name="直接连接符 1902646"/>
            <p:cNvSpPr/>
            <p:nvPr/>
          </p:nvSpPr>
          <p:spPr>
            <a:xfrm flipV="1">
              <a:off x="3333" y="3207"/>
              <a:ext cx="167" cy="226"/>
            </a:xfrm>
            <a:prstGeom prst="line">
              <a:avLst/>
            </a:prstGeom>
            <a:ln w="635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1902648" name="直接连接符 1902647"/>
            <p:cNvSpPr/>
            <p:nvPr/>
          </p:nvSpPr>
          <p:spPr>
            <a:xfrm flipV="1">
              <a:off x="3333" y="3400"/>
              <a:ext cx="354" cy="27"/>
            </a:xfrm>
            <a:prstGeom prst="line">
              <a:avLst/>
            </a:prstGeom>
            <a:ln w="635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1902649" name="直接连接符 1902648"/>
            <p:cNvSpPr/>
            <p:nvPr/>
          </p:nvSpPr>
          <p:spPr>
            <a:xfrm flipH="1">
              <a:off x="3173" y="3433"/>
              <a:ext cx="154" cy="206"/>
            </a:xfrm>
            <a:prstGeom prst="line">
              <a:avLst/>
            </a:prstGeom>
            <a:ln w="635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1902650" name="直接连接符 1902649"/>
            <p:cNvSpPr/>
            <p:nvPr/>
          </p:nvSpPr>
          <p:spPr>
            <a:xfrm>
              <a:off x="3327" y="3433"/>
              <a:ext cx="206" cy="247"/>
            </a:xfrm>
            <a:prstGeom prst="line">
              <a:avLst/>
            </a:prstGeom>
            <a:ln w="635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1902651" name="椭圆 1902650"/>
            <p:cNvSpPr/>
            <p:nvPr/>
          </p:nvSpPr>
          <p:spPr>
            <a:xfrm>
              <a:off x="3087" y="3320"/>
              <a:ext cx="492" cy="233"/>
            </a:xfrm>
            <a:prstGeom prst="ellipse">
              <a:avLst/>
            </a:prstGeom>
            <a:solidFill>
              <a:schemeClr val="bg1"/>
            </a:solidFill>
            <a:ln w="254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02652" name="文本框 1902651"/>
            <p:cNvSpPr txBox="1"/>
            <p:nvPr/>
          </p:nvSpPr>
          <p:spPr>
            <a:xfrm>
              <a:off x="3133" y="3369"/>
              <a:ext cx="401" cy="136"/>
            </a:xfrm>
            <a:prstGeom prst="rect">
              <a:avLst/>
            </a:prstGeom>
            <a:noFill/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200">
                  <a:solidFill>
                    <a:srgbClr val="000000"/>
                  </a:solidFill>
                  <a:latin typeface="Arial" panose="020B0604020202020204" pitchFamily="34" charset="0"/>
                </a:rPr>
                <a:t>+</a:t>
              </a:r>
              <a:endParaRPr lang="en-US" altLang="zh-CN" sz="12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1902653" name="右箭头 1902652"/>
          <p:cNvSpPr/>
          <p:nvPr/>
        </p:nvSpPr>
        <p:spPr>
          <a:xfrm>
            <a:off x="3709988" y="3392488"/>
            <a:ext cx="1793875" cy="481012"/>
          </a:xfrm>
          <a:prstGeom prst="rightArrow">
            <a:avLst>
              <a:gd name="adj1" fmla="val 49842"/>
              <a:gd name="adj2" fmla="val 32666"/>
            </a:avLst>
          </a:prstGeom>
          <a:solidFill>
            <a:schemeClr val="hlink"/>
          </a:solidFill>
          <a:ln w="6350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902654" name="矩形 1902653"/>
          <p:cNvSpPr/>
          <p:nvPr/>
        </p:nvSpPr>
        <p:spPr>
          <a:xfrm>
            <a:off x="4021138" y="3024188"/>
            <a:ext cx="1171575" cy="1217612"/>
          </a:xfrm>
          <a:prstGeom prst="rect">
            <a:avLst/>
          </a:prstGeom>
          <a:solidFill>
            <a:schemeClr val="bg1"/>
          </a:solidFill>
          <a:ln w="63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02655" name="矩形 1902654"/>
          <p:cNvSpPr/>
          <p:nvPr/>
        </p:nvSpPr>
        <p:spPr>
          <a:xfrm>
            <a:off x="4095750" y="3482975"/>
            <a:ext cx="1017588" cy="304800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 anchor="ctr" anchorCtr="0">
            <a:spAutoFit/>
          </a:bodyPr>
          <a:lstStyle>
            <a:lvl1pPr marL="469900" lvl="0" indent="-469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3000" u="none" kern="1200" baseline="0">
                <a:solidFill>
                  <a:schemeClr val="tx1"/>
                </a:solidFill>
                <a:latin typeface="Verdana" panose="020B0604030504040204" pitchFamily="34" charset="0"/>
                <a:ea typeface="黑体" panose="02010609060101010101" pitchFamily="2" charset="-122"/>
              </a:defRPr>
            </a:lvl1pPr>
            <a:lvl2pPr marL="908050" lvl="1" indent="-43624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6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304925" lvl="2" indent="-39497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3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楷体_GB2312" pitchFamily="49" charset="-122"/>
              </a:defRPr>
            </a:lvl3pPr>
            <a:lvl4pPr marL="1694180" lvl="3" indent="-3873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94230" lvl="4" indent="-398780" algn="l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marL="170180" lvl="1" indent="287020" defTabSz="914400">
              <a:tabLst>
                <a:tab pos="8521700" algn="r"/>
              </a:tabLst>
            </a:pPr>
            <a:r>
              <a:rPr lang="zh-CN" altLang="de-DE" sz="2000" dirty="0">
                <a:latin typeface="Arial" panose="020B0604020202020204" pitchFamily="34" charset="0"/>
              </a:rPr>
              <a:t>…</a:t>
            </a:r>
            <a:endParaRPr lang="zh-CN" altLang="de-DE" sz="2000" dirty="0"/>
          </a:p>
        </p:txBody>
      </p:sp>
      <p:sp>
        <p:nvSpPr>
          <p:cNvPr id="1902656" name="椭圆 1902655"/>
          <p:cNvSpPr/>
          <p:nvPr/>
        </p:nvSpPr>
        <p:spPr>
          <a:xfrm>
            <a:off x="985838" y="5138738"/>
            <a:ext cx="454025" cy="234950"/>
          </a:xfrm>
          <a:prstGeom prst="ellipse">
            <a:avLst/>
          </a:prstGeom>
          <a:solidFill>
            <a:schemeClr val="bg1"/>
          </a:solidFill>
          <a:ln w="254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02657" name="文本框 1902656"/>
          <p:cNvSpPr txBox="1"/>
          <p:nvPr/>
        </p:nvSpPr>
        <p:spPr>
          <a:xfrm>
            <a:off x="1028700" y="5164138"/>
            <a:ext cx="369888" cy="182562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 anchor="ctr" anchorCtr="0">
            <a:spAutoFit/>
          </a:bodyPr>
          <a:p>
            <a:pPr eaLnBrk="0" hangingPunct="0"/>
            <a:r>
              <a:rPr lang="en-US" altLang="zh-CN" sz="1200">
                <a:solidFill>
                  <a:srgbClr val="000000"/>
                </a:solidFill>
                <a:latin typeface="Arial" panose="020B0604020202020204" pitchFamily="34" charset="0"/>
              </a:rPr>
              <a:t>+</a:t>
            </a:r>
            <a:endParaRPr lang="en-US" altLang="zh-CN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902658" name="文本框 1902657"/>
          <p:cNvSpPr txBox="1"/>
          <p:nvPr/>
        </p:nvSpPr>
        <p:spPr>
          <a:xfrm>
            <a:off x="1516063" y="5178425"/>
            <a:ext cx="1025525" cy="152400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 anchor="ctr" anchorCtr="0">
            <a:spAutoFit/>
          </a:bodyPr>
          <a:p>
            <a:pPr algn="l" eaLnBrk="0" hangingPunct="0"/>
            <a:r>
              <a:rPr lang="en-US" altLang="zh-CN" sz="1000" b="0">
                <a:solidFill>
                  <a:srgbClr val="000000"/>
                </a:solidFill>
                <a:latin typeface="Arial" panose="020B0604020202020204" pitchFamily="34" charset="0"/>
              </a:rPr>
              <a:t>=……</a:t>
            </a:r>
            <a:endParaRPr lang="en-US" altLang="zh-CN" sz="10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/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" name="日期占位符 2"/>
          <p:cNvSpPr/>
          <p:nvPr>
            <p:ph type="dt" sz="half" idx="10"/>
          </p:nvPr>
        </p:nvSpPr>
        <p:spPr/>
        <p:txBody>
          <a:bodyPr/>
          <a:p>
            <a:pPr lvl="0"/>
            <a:fld id="{BB962C8B-B14F-4D97-AF65-F5344CB8AC3E}" type="datetime2">
              <a:rPr lang="zh-CN" altLang="en-US" dirty="0"/>
            </a:fld>
            <a:endParaRPr lang="zh-CN" altLang="en-US" dirty="0"/>
          </a:p>
        </p:txBody>
      </p:sp>
      <p:sp>
        <p:nvSpPr>
          <p:cNvPr id="1903618" name="标题 1903617"/>
          <p:cNvSpPr>
            <a:spLocks noGrp="1"/>
          </p:cNvSpPr>
          <p:nvPr>
            <p:ph type="title"/>
          </p:nvPr>
        </p:nvSpPr>
        <p:spPr>
          <a:ln/>
        </p:spPr>
        <p:txBody>
          <a:bodyPr anchor="b" anchorCtr="0"/>
          <a:p>
            <a:endParaRPr dirty="0"/>
          </a:p>
        </p:txBody>
      </p:sp>
      <p:grpSp>
        <p:nvGrpSpPr>
          <p:cNvPr id="1903629" name="组合 1903628"/>
          <p:cNvGrpSpPr/>
          <p:nvPr/>
        </p:nvGrpSpPr>
        <p:grpSpPr>
          <a:xfrm>
            <a:off x="684213" y="1052513"/>
            <a:ext cx="4213225" cy="2317750"/>
            <a:chOff x="1088" y="1653"/>
            <a:chExt cx="4065" cy="1698"/>
          </a:xfrm>
        </p:grpSpPr>
        <p:sp>
          <p:nvSpPr>
            <p:cNvPr id="1903620" name="矩形 1903619"/>
            <p:cNvSpPr/>
            <p:nvPr/>
          </p:nvSpPr>
          <p:spPr>
            <a:xfrm>
              <a:off x="1088" y="3051"/>
              <a:ext cx="4065" cy="205"/>
            </a:xfrm>
            <a:prstGeom prst="rect">
              <a:avLst/>
            </a:prstGeom>
            <a:solidFill>
              <a:schemeClr val="hlink"/>
            </a:solidFill>
            <a:ln w="635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03621" name="任意多边形 1903620"/>
            <p:cNvSpPr/>
            <p:nvPr/>
          </p:nvSpPr>
          <p:spPr>
            <a:xfrm>
              <a:off x="2399" y="3051"/>
              <a:ext cx="266" cy="138"/>
            </a:xfrm>
            <a:custGeom>
              <a:avLst/>
              <a:gdLst/>
              <a:ahLst/>
              <a:cxnLst/>
              <a:pathLst>
                <a:path w="267" h="138">
                  <a:moveTo>
                    <a:pt x="0" y="0"/>
                  </a:moveTo>
                  <a:lnTo>
                    <a:pt x="267" y="0"/>
                  </a:lnTo>
                  <a:lnTo>
                    <a:pt x="136" y="1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50000"/>
              </a:schemeClr>
            </a:solidFill>
            <a:ln w="635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03622" name="直接连接符 1903621"/>
            <p:cNvSpPr/>
            <p:nvPr/>
          </p:nvSpPr>
          <p:spPr>
            <a:xfrm>
              <a:off x="2399" y="3051"/>
              <a:ext cx="270" cy="0"/>
            </a:xfrm>
            <a:prstGeom prst="line">
              <a:avLst/>
            </a:prstGeom>
            <a:ln w="635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1903623" name="任意多边形 1903622"/>
            <p:cNvSpPr/>
            <p:nvPr/>
          </p:nvSpPr>
          <p:spPr>
            <a:xfrm>
              <a:off x="3419" y="3051"/>
              <a:ext cx="579" cy="206"/>
            </a:xfrm>
            <a:custGeom>
              <a:avLst/>
              <a:gdLst/>
              <a:ahLst/>
              <a:cxnLst/>
              <a:pathLst>
                <a:path w="579" h="206">
                  <a:moveTo>
                    <a:pt x="0" y="0"/>
                  </a:moveTo>
                  <a:lnTo>
                    <a:pt x="579" y="0"/>
                  </a:lnTo>
                  <a:lnTo>
                    <a:pt x="381" y="206"/>
                  </a:lnTo>
                  <a:lnTo>
                    <a:pt x="193" y="2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50000"/>
              </a:schemeClr>
            </a:solidFill>
            <a:ln w="635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03624" name="直接连接符 1903623"/>
            <p:cNvSpPr/>
            <p:nvPr/>
          </p:nvSpPr>
          <p:spPr>
            <a:xfrm>
              <a:off x="3413" y="3051"/>
              <a:ext cx="589" cy="0"/>
            </a:xfrm>
            <a:prstGeom prst="line">
              <a:avLst/>
            </a:prstGeom>
            <a:ln w="635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1903625" name="直接连接符 1903624"/>
            <p:cNvSpPr/>
            <p:nvPr/>
          </p:nvSpPr>
          <p:spPr>
            <a:xfrm>
              <a:off x="3611" y="3256"/>
              <a:ext cx="187" cy="0"/>
            </a:xfrm>
            <a:prstGeom prst="line">
              <a:avLst/>
            </a:prstGeom>
            <a:ln w="635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1903626" name="下箭头 1903625"/>
            <p:cNvSpPr/>
            <p:nvPr/>
          </p:nvSpPr>
          <p:spPr>
            <a:xfrm>
              <a:off x="2159" y="1653"/>
              <a:ext cx="750" cy="1536"/>
            </a:xfrm>
            <a:prstGeom prst="downArrow">
              <a:avLst>
                <a:gd name="adj1" fmla="val 50000"/>
                <a:gd name="adj2" fmla="val 51200"/>
              </a:avLst>
            </a:prstGeom>
            <a:noFill/>
            <a:ln w="635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03627" name="下箭头 1903626"/>
            <p:cNvSpPr/>
            <p:nvPr/>
          </p:nvSpPr>
          <p:spPr>
            <a:xfrm>
              <a:off x="3332" y="1815"/>
              <a:ext cx="750" cy="1536"/>
            </a:xfrm>
            <a:prstGeom prst="downArrow">
              <a:avLst>
                <a:gd name="adj1" fmla="val 50000"/>
                <a:gd name="adj2" fmla="val 51200"/>
              </a:avLst>
            </a:prstGeom>
            <a:noFill/>
            <a:ln w="635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03628" name="下箭头 1903627"/>
            <p:cNvSpPr/>
            <p:nvPr/>
          </p:nvSpPr>
          <p:spPr>
            <a:xfrm>
              <a:off x="2159" y="1653"/>
              <a:ext cx="750" cy="1536"/>
            </a:xfrm>
            <a:prstGeom prst="downArrow">
              <a:avLst>
                <a:gd name="adj1" fmla="val 50000"/>
                <a:gd name="adj2" fmla="val 51200"/>
              </a:avLst>
            </a:prstGeom>
            <a:noFill/>
            <a:ln w="635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1903631" name="五边形 1903630"/>
          <p:cNvSpPr/>
          <p:nvPr/>
        </p:nvSpPr>
        <p:spPr>
          <a:xfrm>
            <a:off x="684213" y="4824413"/>
            <a:ext cx="4392612" cy="962025"/>
          </a:xfrm>
          <a:prstGeom prst="homePlate">
            <a:avLst>
              <a:gd name="adj" fmla="val 14437"/>
            </a:avLst>
          </a:prstGeom>
          <a:solidFill>
            <a:schemeClr val="hlink"/>
          </a:solidFill>
          <a:ln w="6350">
            <a:noFill/>
          </a:ln>
          <a:effectLst>
            <a:outerShdw dist="35921" dir="2699999" algn="ctr" rotWithShape="0">
              <a:schemeClr val="bg2"/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903632" name="矩形 1903631"/>
          <p:cNvSpPr/>
          <p:nvPr/>
        </p:nvSpPr>
        <p:spPr>
          <a:xfrm>
            <a:off x="1163638" y="4422775"/>
            <a:ext cx="1554162" cy="1885950"/>
          </a:xfrm>
          <a:prstGeom prst="rect">
            <a:avLst/>
          </a:prstGeom>
          <a:solidFill>
            <a:schemeClr val="bg1"/>
          </a:solidFill>
          <a:ln w="63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03633" name="矩形 1903632"/>
          <p:cNvSpPr/>
          <p:nvPr/>
        </p:nvSpPr>
        <p:spPr>
          <a:xfrm>
            <a:off x="3041650" y="4422775"/>
            <a:ext cx="1554163" cy="1885950"/>
          </a:xfrm>
          <a:prstGeom prst="rect">
            <a:avLst/>
          </a:prstGeom>
          <a:solidFill>
            <a:schemeClr val="bg1"/>
          </a:solidFill>
          <a:ln w="63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03634" name="矩形 1903633"/>
          <p:cNvSpPr/>
          <p:nvPr/>
        </p:nvSpPr>
        <p:spPr>
          <a:xfrm>
            <a:off x="1225550" y="4484688"/>
            <a:ext cx="1452563" cy="304800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>
            <a:spAutoFit/>
          </a:bodyPr>
          <a:lstStyle>
            <a:lvl1pPr marL="469900" lvl="0" indent="-469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3000" u="none" kern="1200" baseline="0">
                <a:solidFill>
                  <a:schemeClr val="tx1"/>
                </a:solidFill>
                <a:latin typeface="Verdana" panose="020B0604030504040204" pitchFamily="34" charset="0"/>
                <a:ea typeface="黑体" panose="02010609060101010101" pitchFamily="2" charset="-122"/>
              </a:defRPr>
            </a:lvl1pPr>
            <a:lvl2pPr marL="908050" lvl="1" indent="-43624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6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304925" lvl="2" indent="-39497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3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楷体_GB2312" pitchFamily="49" charset="-122"/>
              </a:defRPr>
            </a:lvl3pPr>
            <a:lvl4pPr marL="1694180" lvl="3" indent="-3873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94230" lvl="4" indent="-398780" algn="l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marL="190500" lvl="1" indent="266700" defTabSz="914400">
              <a:tabLst>
                <a:tab pos="8521700" algn="r"/>
              </a:tabLst>
            </a:pPr>
            <a:r>
              <a:rPr lang="zh-CN" altLang="de-DE" sz="2000" dirty="0">
                <a:latin typeface="Arial" panose="020B0604020202020204" pitchFamily="34" charset="0"/>
              </a:rPr>
              <a:t>…</a:t>
            </a:r>
            <a:endParaRPr lang="zh-CN" altLang="de-DE" sz="2000" dirty="0"/>
          </a:p>
        </p:txBody>
      </p:sp>
      <p:sp>
        <p:nvSpPr>
          <p:cNvPr id="1903635" name="矩形 1903634"/>
          <p:cNvSpPr/>
          <p:nvPr/>
        </p:nvSpPr>
        <p:spPr>
          <a:xfrm>
            <a:off x="1163638" y="4097338"/>
            <a:ext cx="1554162" cy="265112"/>
          </a:xfrm>
          <a:prstGeom prst="rect">
            <a:avLst/>
          </a:prstGeom>
          <a:solidFill>
            <a:schemeClr val="hlink"/>
          </a:solidFill>
          <a:ln w="6350">
            <a:noFill/>
          </a:ln>
          <a:effectLst>
            <a:outerShdw dist="35921" dir="2699999" algn="ctr" rotWithShape="0">
              <a:schemeClr val="bg2"/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903636" name="文本框 1903635"/>
          <p:cNvSpPr txBox="1"/>
          <p:nvPr/>
        </p:nvSpPr>
        <p:spPr>
          <a:xfrm>
            <a:off x="1277938" y="4140200"/>
            <a:ext cx="1325562" cy="182563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 anchor="ctr" anchorCtr="0">
            <a:spAutoFit/>
          </a:bodyPr>
          <a:p>
            <a:pPr eaLnBrk="0" hangingPunct="0"/>
            <a:r>
              <a:rPr lang="en-US" altLang="zh-CN" sz="1200">
                <a:latin typeface="Arial" panose="020B0604020202020204" pitchFamily="34" charset="0"/>
              </a:rPr>
              <a:t>...</a:t>
            </a:r>
            <a:endParaRPr lang="en-US" altLang="zh-CN" sz="1200">
              <a:latin typeface="Arial" panose="020B0604020202020204" pitchFamily="34" charset="0"/>
            </a:endParaRPr>
          </a:p>
        </p:txBody>
      </p:sp>
      <p:sp>
        <p:nvSpPr>
          <p:cNvPr id="1903637" name="矩形 1903636"/>
          <p:cNvSpPr/>
          <p:nvPr/>
        </p:nvSpPr>
        <p:spPr>
          <a:xfrm>
            <a:off x="3097213" y="4484688"/>
            <a:ext cx="1452562" cy="304800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>
            <a:spAutoFit/>
          </a:bodyPr>
          <a:lstStyle>
            <a:lvl1pPr marL="469900" lvl="0" indent="-469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3000" u="none" kern="1200" baseline="0">
                <a:solidFill>
                  <a:schemeClr val="tx1"/>
                </a:solidFill>
                <a:latin typeface="Verdana" panose="020B0604030504040204" pitchFamily="34" charset="0"/>
                <a:ea typeface="黑体" panose="02010609060101010101" pitchFamily="2" charset="-122"/>
              </a:defRPr>
            </a:lvl1pPr>
            <a:lvl2pPr marL="908050" lvl="1" indent="-43624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6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304925" lvl="2" indent="-39497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3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楷体_GB2312" pitchFamily="49" charset="-122"/>
              </a:defRPr>
            </a:lvl3pPr>
            <a:lvl4pPr marL="1694180" lvl="3" indent="-3873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94230" lvl="4" indent="-398780" algn="l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marL="190500" lvl="1" indent="266700" defTabSz="914400">
              <a:tabLst>
                <a:tab pos="8521700" algn="r"/>
              </a:tabLst>
            </a:pPr>
            <a:r>
              <a:rPr lang="zh-CN" altLang="de-DE" sz="2000" dirty="0">
                <a:latin typeface="Arial" panose="020B0604020202020204" pitchFamily="34" charset="0"/>
              </a:rPr>
              <a:t>…</a:t>
            </a:r>
            <a:endParaRPr lang="zh-CN" altLang="de-DE" sz="2000" dirty="0"/>
          </a:p>
        </p:txBody>
      </p:sp>
      <p:sp>
        <p:nvSpPr>
          <p:cNvPr id="1903638" name="矩形 1903637"/>
          <p:cNvSpPr/>
          <p:nvPr/>
        </p:nvSpPr>
        <p:spPr>
          <a:xfrm>
            <a:off x="3041650" y="4097338"/>
            <a:ext cx="1554163" cy="265112"/>
          </a:xfrm>
          <a:prstGeom prst="rect">
            <a:avLst/>
          </a:prstGeom>
          <a:solidFill>
            <a:schemeClr val="hlink"/>
          </a:solidFill>
          <a:ln w="6350">
            <a:noFill/>
          </a:ln>
          <a:effectLst>
            <a:outerShdw dist="35921" dir="2699999" algn="ctr" rotWithShape="0">
              <a:schemeClr val="bg2"/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903639" name="文本框 1903638"/>
          <p:cNvSpPr txBox="1"/>
          <p:nvPr/>
        </p:nvSpPr>
        <p:spPr>
          <a:xfrm>
            <a:off x="3157538" y="4140200"/>
            <a:ext cx="1325562" cy="182563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 anchor="ctr" anchorCtr="0">
            <a:spAutoFit/>
          </a:bodyPr>
          <a:p>
            <a:pPr eaLnBrk="0" hangingPunct="0"/>
            <a:r>
              <a:rPr lang="en-US" altLang="zh-CN" sz="1200">
                <a:latin typeface="Arial" panose="020B0604020202020204" pitchFamily="34" charset="0"/>
              </a:rPr>
              <a:t>...</a:t>
            </a:r>
            <a:endParaRPr lang="en-US" altLang="zh-CN" sz="1200">
              <a:latin typeface="Arial" panose="020B0604020202020204" pitchFamily="34" charset="0"/>
            </a:endParaRPr>
          </a:p>
        </p:txBody>
      </p:sp>
      <p:sp>
        <p:nvSpPr>
          <p:cNvPr id="1903641" name="任意多边形 1903640"/>
          <p:cNvSpPr/>
          <p:nvPr/>
        </p:nvSpPr>
        <p:spPr>
          <a:xfrm>
            <a:off x="3611563" y="3384550"/>
            <a:ext cx="1925637" cy="706438"/>
          </a:xfrm>
          <a:custGeom>
            <a:avLst/>
            <a:gdLst/>
            <a:ahLst/>
            <a:cxnLst/>
            <a:pathLst>
              <a:path w="1877" h="560">
                <a:moveTo>
                  <a:pt x="0" y="88"/>
                </a:moveTo>
                <a:lnTo>
                  <a:pt x="1584" y="88"/>
                </a:lnTo>
                <a:lnTo>
                  <a:pt x="1622" y="100"/>
                </a:lnTo>
                <a:lnTo>
                  <a:pt x="1655" y="64"/>
                </a:lnTo>
                <a:lnTo>
                  <a:pt x="1685" y="88"/>
                </a:lnTo>
                <a:lnTo>
                  <a:pt x="1709" y="67"/>
                </a:lnTo>
                <a:lnTo>
                  <a:pt x="1745" y="97"/>
                </a:lnTo>
                <a:lnTo>
                  <a:pt x="1744" y="0"/>
                </a:lnTo>
                <a:lnTo>
                  <a:pt x="1874" y="184"/>
                </a:lnTo>
                <a:lnTo>
                  <a:pt x="1850" y="211"/>
                </a:lnTo>
                <a:lnTo>
                  <a:pt x="1877" y="241"/>
                </a:lnTo>
                <a:lnTo>
                  <a:pt x="1856" y="298"/>
                </a:lnTo>
                <a:lnTo>
                  <a:pt x="1874" y="346"/>
                </a:lnTo>
                <a:lnTo>
                  <a:pt x="1744" y="560"/>
                </a:lnTo>
                <a:lnTo>
                  <a:pt x="1745" y="481"/>
                </a:lnTo>
                <a:lnTo>
                  <a:pt x="1718" y="496"/>
                </a:lnTo>
                <a:lnTo>
                  <a:pt x="1694" y="457"/>
                </a:lnTo>
                <a:lnTo>
                  <a:pt x="1649" y="478"/>
                </a:lnTo>
                <a:lnTo>
                  <a:pt x="1610" y="466"/>
                </a:lnTo>
                <a:lnTo>
                  <a:pt x="1568" y="480"/>
                </a:lnTo>
                <a:lnTo>
                  <a:pt x="0" y="480"/>
                </a:lnTo>
                <a:lnTo>
                  <a:pt x="0" y="88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6350" cap="flat" cmpd="sng">
            <a:solidFill>
              <a:schemeClr val="tx1">
                <a:alpha val="100000"/>
              </a:schemeClr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03642" name="矩形 1903641"/>
          <p:cNvSpPr/>
          <p:nvPr/>
        </p:nvSpPr>
        <p:spPr>
          <a:xfrm>
            <a:off x="5540375" y="2616200"/>
            <a:ext cx="222250" cy="2252663"/>
          </a:xfrm>
          <a:prstGeom prst="rect">
            <a:avLst/>
          </a:prstGeom>
          <a:solidFill>
            <a:schemeClr val="hlink"/>
          </a:solidFill>
          <a:ln w="6350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  <a:effectLst>
            <a:outerShdw dist="35921" dir="2699999" algn="ctr" rotWithShape="0">
              <a:schemeClr val="hlink"/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903643" name="任意多边形 1903642"/>
          <p:cNvSpPr/>
          <p:nvPr/>
        </p:nvSpPr>
        <p:spPr>
          <a:xfrm>
            <a:off x="6237288" y="3384550"/>
            <a:ext cx="1924050" cy="706438"/>
          </a:xfrm>
          <a:custGeom>
            <a:avLst/>
            <a:gdLst/>
            <a:ahLst/>
            <a:cxnLst/>
            <a:pathLst>
              <a:path w="1874" h="560">
                <a:moveTo>
                  <a:pt x="0" y="88"/>
                </a:moveTo>
                <a:lnTo>
                  <a:pt x="1584" y="88"/>
                </a:lnTo>
                <a:lnTo>
                  <a:pt x="1685" y="88"/>
                </a:lnTo>
                <a:lnTo>
                  <a:pt x="1744" y="88"/>
                </a:lnTo>
                <a:lnTo>
                  <a:pt x="1744" y="0"/>
                </a:lnTo>
                <a:lnTo>
                  <a:pt x="1874" y="184"/>
                </a:lnTo>
                <a:lnTo>
                  <a:pt x="1874" y="346"/>
                </a:lnTo>
                <a:lnTo>
                  <a:pt x="1744" y="560"/>
                </a:lnTo>
                <a:lnTo>
                  <a:pt x="1745" y="481"/>
                </a:lnTo>
                <a:lnTo>
                  <a:pt x="1568" y="480"/>
                </a:lnTo>
                <a:lnTo>
                  <a:pt x="0" y="480"/>
                </a:lnTo>
                <a:lnTo>
                  <a:pt x="0" y="88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6350" cap="flat" cmpd="sng">
            <a:solidFill>
              <a:schemeClr val="tx1">
                <a:alpha val="100000"/>
              </a:schemeClr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03644" name="矩形 1903643"/>
          <p:cNvSpPr/>
          <p:nvPr/>
        </p:nvSpPr>
        <p:spPr>
          <a:xfrm>
            <a:off x="8166100" y="2616200"/>
            <a:ext cx="222250" cy="2252663"/>
          </a:xfrm>
          <a:prstGeom prst="rect">
            <a:avLst/>
          </a:prstGeom>
          <a:solidFill>
            <a:schemeClr val="hlink"/>
          </a:solidFill>
          <a:ln w="6350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  <a:effectLst>
            <a:outerShdw dist="35921" dir="2699999" algn="ctr" rotWithShape="0">
              <a:schemeClr val="hlink"/>
            </a:outerShdw>
          </a:effectLst>
        </p:spPr>
        <p:txBody>
          <a:bodyPr/>
          <a:p>
            <a:endParaRPr lang="zh-CN" alt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/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" name="日期占位符 2"/>
          <p:cNvSpPr/>
          <p:nvPr>
            <p:ph type="dt" sz="half" idx="10"/>
          </p:nvPr>
        </p:nvSpPr>
        <p:spPr/>
        <p:txBody>
          <a:bodyPr/>
          <a:p>
            <a:pPr lvl="0"/>
            <a:fld id="{BB962C8B-B14F-4D97-AF65-F5344CB8AC3E}" type="datetime2">
              <a:rPr lang="zh-CN" altLang="en-US" dirty="0"/>
            </a:fld>
            <a:endParaRPr lang="zh-CN" altLang="en-US" dirty="0"/>
          </a:p>
        </p:txBody>
      </p:sp>
      <p:sp>
        <p:nvSpPr>
          <p:cNvPr id="1904642" name="标题 1904641"/>
          <p:cNvSpPr>
            <a:spLocks noGrp="1"/>
          </p:cNvSpPr>
          <p:nvPr>
            <p:ph type="title"/>
          </p:nvPr>
        </p:nvSpPr>
        <p:spPr>
          <a:ln/>
        </p:spPr>
        <p:txBody>
          <a:bodyPr anchor="b" anchorCtr="0"/>
          <a:p>
            <a:endParaRPr dirty="0"/>
          </a:p>
        </p:txBody>
      </p:sp>
      <p:grpSp>
        <p:nvGrpSpPr>
          <p:cNvPr id="1904644" name="组合 1904643"/>
          <p:cNvGrpSpPr/>
          <p:nvPr/>
        </p:nvGrpSpPr>
        <p:grpSpPr>
          <a:xfrm>
            <a:off x="3573463" y="1927225"/>
            <a:ext cx="4106862" cy="787400"/>
            <a:chOff x="2254" y="1567"/>
            <a:chExt cx="2587" cy="496"/>
          </a:xfrm>
        </p:grpSpPr>
        <p:sp>
          <p:nvSpPr>
            <p:cNvPr id="1904645" name="矩形 1904644"/>
            <p:cNvSpPr/>
            <p:nvPr/>
          </p:nvSpPr>
          <p:spPr>
            <a:xfrm>
              <a:off x="2254" y="1567"/>
              <a:ext cx="2587" cy="496"/>
            </a:xfrm>
            <a:prstGeom prst="rect">
              <a:avLst/>
            </a:prstGeom>
            <a:solidFill>
              <a:schemeClr val="hlink"/>
            </a:solidFill>
            <a:ln w="6350">
              <a:noFill/>
            </a:ln>
            <a:effectLst>
              <a:outerShdw dist="35921" dir="2699999" algn="ctr" rotWithShape="0">
                <a:schemeClr val="bg2"/>
              </a:outerShdw>
            </a:effectLst>
          </p:spPr>
          <p:txBody>
            <a:bodyPr/>
            <a:p>
              <a:endParaRPr lang="zh-CN" altLang="en-US"/>
            </a:p>
          </p:txBody>
        </p:sp>
        <p:sp>
          <p:nvSpPr>
            <p:cNvPr id="1904646" name="文本框 1904645"/>
            <p:cNvSpPr txBox="1"/>
            <p:nvPr/>
          </p:nvSpPr>
          <p:spPr>
            <a:xfrm>
              <a:off x="2366" y="1758"/>
              <a:ext cx="2362" cy="115"/>
            </a:xfrm>
            <a:prstGeom prst="rect">
              <a:avLst/>
            </a:prstGeom>
            <a:solidFill>
              <a:schemeClr val="hlink"/>
            </a:solidFill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200">
                  <a:solidFill>
                    <a:srgbClr val="000000"/>
                  </a:solidFill>
                  <a:latin typeface="Arial" panose="020B0604020202020204" pitchFamily="34" charset="0"/>
                </a:rPr>
                <a:t>…</a:t>
              </a:r>
              <a:endParaRPr lang="en-US" altLang="zh-CN" sz="12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1904647" name="组合 1904646"/>
          <p:cNvGrpSpPr/>
          <p:nvPr/>
        </p:nvGrpSpPr>
        <p:grpSpPr>
          <a:xfrm>
            <a:off x="3881438" y="2892425"/>
            <a:ext cx="4106862" cy="787400"/>
            <a:chOff x="2865" y="2314"/>
            <a:chExt cx="2587" cy="496"/>
          </a:xfrm>
        </p:grpSpPr>
        <p:sp>
          <p:nvSpPr>
            <p:cNvPr id="1904648" name="矩形 1904647"/>
            <p:cNvSpPr/>
            <p:nvPr/>
          </p:nvSpPr>
          <p:spPr>
            <a:xfrm>
              <a:off x="2865" y="2314"/>
              <a:ext cx="2587" cy="496"/>
            </a:xfrm>
            <a:prstGeom prst="rect">
              <a:avLst/>
            </a:prstGeom>
            <a:solidFill>
              <a:schemeClr val="hlink"/>
            </a:solidFill>
            <a:ln w="6350">
              <a:noFill/>
            </a:ln>
            <a:effectLst>
              <a:outerShdw dist="35921" dir="2699999" algn="ctr" rotWithShape="0">
                <a:schemeClr val="bg2"/>
              </a:outerShdw>
            </a:effectLst>
          </p:spPr>
          <p:txBody>
            <a:bodyPr/>
            <a:p>
              <a:endParaRPr lang="zh-CN" altLang="en-US"/>
            </a:p>
          </p:txBody>
        </p:sp>
        <p:sp>
          <p:nvSpPr>
            <p:cNvPr id="1904649" name="文本框 1904648"/>
            <p:cNvSpPr txBox="1"/>
            <p:nvPr/>
          </p:nvSpPr>
          <p:spPr>
            <a:xfrm>
              <a:off x="2978" y="2505"/>
              <a:ext cx="2362" cy="115"/>
            </a:xfrm>
            <a:prstGeom prst="rect">
              <a:avLst/>
            </a:prstGeom>
            <a:solidFill>
              <a:schemeClr val="hlink"/>
            </a:solidFill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200">
                  <a:solidFill>
                    <a:srgbClr val="000000"/>
                  </a:solidFill>
                  <a:latin typeface="Arial" panose="020B0604020202020204" pitchFamily="34" charset="0"/>
                </a:rPr>
                <a:t>…</a:t>
              </a:r>
              <a:endParaRPr lang="en-US" altLang="zh-CN" sz="12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1904650" name="组合 1904649"/>
          <p:cNvGrpSpPr/>
          <p:nvPr/>
        </p:nvGrpSpPr>
        <p:grpSpPr>
          <a:xfrm>
            <a:off x="4189413" y="3844925"/>
            <a:ext cx="4106862" cy="787400"/>
            <a:chOff x="3219" y="3309"/>
            <a:chExt cx="2587" cy="496"/>
          </a:xfrm>
        </p:grpSpPr>
        <p:sp>
          <p:nvSpPr>
            <p:cNvPr id="1904651" name="矩形 1904650"/>
            <p:cNvSpPr/>
            <p:nvPr/>
          </p:nvSpPr>
          <p:spPr>
            <a:xfrm>
              <a:off x="3219" y="3309"/>
              <a:ext cx="2587" cy="496"/>
            </a:xfrm>
            <a:prstGeom prst="rect">
              <a:avLst/>
            </a:prstGeom>
            <a:solidFill>
              <a:schemeClr val="hlink"/>
            </a:solidFill>
            <a:ln w="6350">
              <a:noFill/>
            </a:ln>
            <a:effectLst>
              <a:outerShdw dist="35921" dir="2699999" algn="ctr" rotWithShape="0">
                <a:schemeClr val="bg2"/>
              </a:outerShdw>
            </a:effectLst>
          </p:spPr>
          <p:txBody>
            <a:bodyPr/>
            <a:p>
              <a:endParaRPr lang="zh-CN" altLang="en-US"/>
            </a:p>
          </p:txBody>
        </p:sp>
        <p:sp>
          <p:nvSpPr>
            <p:cNvPr id="1904652" name="文本框 1904651"/>
            <p:cNvSpPr txBox="1"/>
            <p:nvPr/>
          </p:nvSpPr>
          <p:spPr>
            <a:xfrm>
              <a:off x="3332" y="3500"/>
              <a:ext cx="2362" cy="115"/>
            </a:xfrm>
            <a:prstGeom prst="rect">
              <a:avLst/>
            </a:prstGeom>
            <a:solidFill>
              <a:schemeClr val="hlink"/>
            </a:solidFill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200">
                  <a:solidFill>
                    <a:srgbClr val="000000"/>
                  </a:solidFill>
                  <a:latin typeface="Arial" panose="020B0604020202020204" pitchFamily="34" charset="0"/>
                </a:rPr>
                <a:t>…</a:t>
              </a:r>
              <a:endParaRPr lang="en-US" altLang="zh-CN" sz="12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1904653" name="组合 1904652"/>
          <p:cNvGrpSpPr/>
          <p:nvPr/>
        </p:nvGrpSpPr>
        <p:grpSpPr>
          <a:xfrm>
            <a:off x="4497388" y="4786313"/>
            <a:ext cx="4106862" cy="787400"/>
            <a:chOff x="3219" y="3309"/>
            <a:chExt cx="2587" cy="496"/>
          </a:xfrm>
        </p:grpSpPr>
        <p:sp>
          <p:nvSpPr>
            <p:cNvPr id="1904654" name="矩形 1904653"/>
            <p:cNvSpPr/>
            <p:nvPr/>
          </p:nvSpPr>
          <p:spPr>
            <a:xfrm>
              <a:off x="3219" y="3309"/>
              <a:ext cx="2587" cy="496"/>
            </a:xfrm>
            <a:prstGeom prst="rect">
              <a:avLst/>
            </a:prstGeom>
            <a:solidFill>
              <a:schemeClr val="hlink"/>
            </a:solidFill>
            <a:ln w="6350">
              <a:noFill/>
            </a:ln>
            <a:effectLst>
              <a:outerShdw dist="35921" dir="2699999" algn="ctr" rotWithShape="0">
                <a:schemeClr val="bg2"/>
              </a:outerShdw>
            </a:effectLst>
          </p:spPr>
          <p:txBody>
            <a:bodyPr/>
            <a:p>
              <a:endParaRPr lang="zh-CN" altLang="en-US"/>
            </a:p>
          </p:txBody>
        </p:sp>
        <p:sp>
          <p:nvSpPr>
            <p:cNvPr id="1904655" name="文本框 1904654"/>
            <p:cNvSpPr txBox="1"/>
            <p:nvPr/>
          </p:nvSpPr>
          <p:spPr>
            <a:xfrm>
              <a:off x="3332" y="3500"/>
              <a:ext cx="2362" cy="115"/>
            </a:xfrm>
            <a:prstGeom prst="rect">
              <a:avLst/>
            </a:prstGeom>
            <a:solidFill>
              <a:schemeClr val="hlink"/>
            </a:solidFill>
            <a:ln w="6350">
              <a:noFill/>
            </a:ln>
          </p:spPr>
          <p:txBody>
            <a:bodyPr lIns="0" tIns="0" rIns="0" bIns="0" anchor="ctr" anchorCtr="0">
              <a:spAutoFit/>
            </a:bodyPr>
            <a:p>
              <a:pPr eaLnBrk="0" hangingPunct="0"/>
              <a:r>
                <a:rPr lang="en-US" altLang="zh-CN" sz="1200">
                  <a:solidFill>
                    <a:srgbClr val="000000"/>
                  </a:solidFill>
                  <a:latin typeface="Arial" panose="020B0604020202020204" pitchFamily="34" charset="0"/>
                </a:rPr>
                <a:t>…</a:t>
              </a:r>
              <a:endParaRPr lang="en-US" altLang="zh-CN" sz="12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1904656" name="任意多边形 1904655"/>
          <p:cNvSpPr/>
          <p:nvPr/>
        </p:nvSpPr>
        <p:spPr>
          <a:xfrm>
            <a:off x="2735263" y="1952625"/>
            <a:ext cx="1898650" cy="3522663"/>
          </a:xfrm>
          <a:custGeom>
            <a:avLst/>
            <a:gdLst/>
            <a:ahLst/>
            <a:cxnLst/>
            <a:pathLst>
              <a:path w="1196" h="2219">
                <a:moveTo>
                  <a:pt x="0" y="0"/>
                </a:moveTo>
                <a:lnTo>
                  <a:pt x="243" y="0"/>
                </a:lnTo>
                <a:lnTo>
                  <a:pt x="241" y="1939"/>
                </a:lnTo>
                <a:lnTo>
                  <a:pt x="1006" y="1939"/>
                </a:lnTo>
                <a:lnTo>
                  <a:pt x="1006" y="1859"/>
                </a:lnTo>
                <a:lnTo>
                  <a:pt x="1196" y="2039"/>
                </a:lnTo>
                <a:lnTo>
                  <a:pt x="1006" y="2219"/>
                </a:lnTo>
                <a:lnTo>
                  <a:pt x="1006" y="2144"/>
                </a:lnTo>
                <a:lnTo>
                  <a:pt x="1" y="21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25400" cap="flat" cmpd="sng">
            <a:solidFill>
              <a:schemeClr val="tx1">
                <a:alpha val="100000"/>
              </a:schemeClr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04657" name="任意多边形 1904656"/>
          <p:cNvSpPr/>
          <p:nvPr/>
        </p:nvSpPr>
        <p:spPr>
          <a:xfrm>
            <a:off x="2112963" y="1952625"/>
            <a:ext cx="2220912" cy="2566988"/>
          </a:xfrm>
          <a:custGeom>
            <a:avLst/>
            <a:gdLst/>
            <a:ahLst/>
            <a:cxnLst/>
            <a:pathLst>
              <a:path w="1399" h="1617">
                <a:moveTo>
                  <a:pt x="0" y="0"/>
                </a:moveTo>
                <a:lnTo>
                  <a:pt x="3" y="1545"/>
                </a:lnTo>
                <a:lnTo>
                  <a:pt x="1207" y="1545"/>
                </a:lnTo>
                <a:lnTo>
                  <a:pt x="1207" y="1617"/>
                </a:lnTo>
                <a:lnTo>
                  <a:pt x="1399" y="1441"/>
                </a:lnTo>
                <a:lnTo>
                  <a:pt x="1207" y="1265"/>
                </a:lnTo>
                <a:lnTo>
                  <a:pt x="1207" y="1337"/>
                </a:lnTo>
                <a:lnTo>
                  <a:pt x="239" y="1337"/>
                </a:lnTo>
                <a:lnTo>
                  <a:pt x="236" y="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25400" cap="flat" cmpd="sng">
            <a:solidFill>
              <a:schemeClr val="tx1">
                <a:alpha val="100000"/>
              </a:schemeClr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04658" name="任意多边形 1904657"/>
          <p:cNvSpPr/>
          <p:nvPr/>
        </p:nvSpPr>
        <p:spPr>
          <a:xfrm>
            <a:off x="1495425" y="1955800"/>
            <a:ext cx="2533650" cy="1619250"/>
          </a:xfrm>
          <a:custGeom>
            <a:avLst/>
            <a:gdLst/>
            <a:ahLst/>
            <a:cxnLst/>
            <a:pathLst>
              <a:path w="1596" h="1020">
                <a:moveTo>
                  <a:pt x="0" y="0"/>
                </a:moveTo>
                <a:lnTo>
                  <a:pt x="0" y="944"/>
                </a:lnTo>
                <a:lnTo>
                  <a:pt x="1408" y="944"/>
                </a:lnTo>
                <a:lnTo>
                  <a:pt x="1408" y="1020"/>
                </a:lnTo>
                <a:lnTo>
                  <a:pt x="1596" y="840"/>
                </a:lnTo>
                <a:lnTo>
                  <a:pt x="1408" y="664"/>
                </a:lnTo>
                <a:lnTo>
                  <a:pt x="1408" y="736"/>
                </a:lnTo>
                <a:lnTo>
                  <a:pt x="236" y="736"/>
                </a:lnTo>
                <a:lnTo>
                  <a:pt x="23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25400" cap="flat" cmpd="sng">
            <a:solidFill>
              <a:schemeClr val="tx1">
                <a:alpha val="100000"/>
              </a:schemeClr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04659" name="任意多边形 1904658"/>
          <p:cNvSpPr/>
          <p:nvPr/>
        </p:nvSpPr>
        <p:spPr>
          <a:xfrm>
            <a:off x="873125" y="1952625"/>
            <a:ext cx="2851150" cy="669925"/>
          </a:xfrm>
          <a:custGeom>
            <a:avLst/>
            <a:gdLst/>
            <a:ahLst/>
            <a:cxnLst/>
            <a:pathLst>
              <a:path w="1796" h="422">
                <a:moveTo>
                  <a:pt x="0" y="0"/>
                </a:moveTo>
                <a:lnTo>
                  <a:pt x="0" y="346"/>
                </a:lnTo>
                <a:lnTo>
                  <a:pt x="1616" y="346"/>
                </a:lnTo>
                <a:lnTo>
                  <a:pt x="1616" y="422"/>
                </a:lnTo>
                <a:lnTo>
                  <a:pt x="1796" y="242"/>
                </a:lnTo>
                <a:lnTo>
                  <a:pt x="1616" y="62"/>
                </a:lnTo>
                <a:lnTo>
                  <a:pt x="1616" y="142"/>
                </a:lnTo>
                <a:lnTo>
                  <a:pt x="236" y="142"/>
                </a:lnTo>
                <a:lnTo>
                  <a:pt x="237" y="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25400" cap="flat" cmpd="sng">
            <a:solidFill>
              <a:schemeClr val="tx1">
                <a:alpha val="100000"/>
              </a:schemeClr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04660" name="矩形 1904659"/>
          <p:cNvSpPr/>
          <p:nvPr/>
        </p:nvSpPr>
        <p:spPr>
          <a:xfrm>
            <a:off x="952500" y="1844675"/>
            <a:ext cx="212725" cy="212725"/>
          </a:xfrm>
          <a:prstGeom prst="rect">
            <a:avLst/>
          </a:prstGeom>
          <a:solidFill>
            <a:schemeClr val="hlink"/>
          </a:solidFill>
          <a:ln w="6350">
            <a:noFill/>
          </a:ln>
        </p:spPr>
        <p:txBody>
          <a:bodyPr lIns="0" tIns="0" rIns="0" bIns="0" anchor="ctr" anchorCtr="1"/>
          <a:p>
            <a:pPr eaLnBrk="0" hangingPunct="0"/>
            <a:r>
              <a:rPr lang="en-US" altLang="zh-CN" sz="1200">
                <a:solidFill>
                  <a:schemeClr val="bg1"/>
                </a:solidFill>
                <a:latin typeface="Arial" panose="020B0604020202020204" pitchFamily="34" charset="0"/>
              </a:rPr>
              <a:t>1</a:t>
            </a:r>
            <a:endParaRPr lang="en-US" altLang="zh-CN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904661" name="矩形 1904660"/>
          <p:cNvSpPr/>
          <p:nvPr/>
        </p:nvSpPr>
        <p:spPr>
          <a:xfrm>
            <a:off x="1576388" y="1844675"/>
            <a:ext cx="212725" cy="212725"/>
          </a:xfrm>
          <a:prstGeom prst="rect">
            <a:avLst/>
          </a:prstGeom>
          <a:solidFill>
            <a:schemeClr val="hlink"/>
          </a:solidFill>
          <a:ln w="6350">
            <a:noFill/>
          </a:ln>
        </p:spPr>
        <p:txBody>
          <a:bodyPr lIns="0" tIns="0" rIns="0" bIns="0" anchor="ctr" anchorCtr="1"/>
          <a:p>
            <a:pPr eaLnBrk="0" hangingPunct="0"/>
            <a:r>
              <a:rPr lang="en-US" altLang="zh-CN" sz="1200">
                <a:solidFill>
                  <a:schemeClr val="bg1"/>
                </a:solidFill>
                <a:latin typeface="Arial" panose="020B0604020202020204" pitchFamily="34" charset="0"/>
              </a:rPr>
              <a:t>2</a:t>
            </a:r>
            <a:endParaRPr lang="en-US" altLang="zh-CN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904662" name="矩形 1904661"/>
          <p:cNvSpPr/>
          <p:nvPr/>
        </p:nvSpPr>
        <p:spPr>
          <a:xfrm>
            <a:off x="2198688" y="1844675"/>
            <a:ext cx="214312" cy="212725"/>
          </a:xfrm>
          <a:prstGeom prst="rect">
            <a:avLst/>
          </a:prstGeom>
          <a:solidFill>
            <a:schemeClr val="hlink"/>
          </a:solidFill>
          <a:ln w="6350">
            <a:noFill/>
          </a:ln>
        </p:spPr>
        <p:txBody>
          <a:bodyPr lIns="0" tIns="0" rIns="0" bIns="0" anchor="ctr" anchorCtr="1"/>
          <a:p>
            <a:pPr eaLnBrk="0" hangingPunct="0"/>
            <a:r>
              <a:rPr lang="en-US" altLang="zh-CN" sz="1200">
                <a:solidFill>
                  <a:schemeClr val="bg1"/>
                </a:solidFill>
                <a:latin typeface="Arial" panose="020B0604020202020204" pitchFamily="34" charset="0"/>
              </a:rPr>
              <a:t>3</a:t>
            </a:r>
            <a:endParaRPr lang="en-US" altLang="zh-CN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904663" name="矩形 1904662"/>
          <p:cNvSpPr/>
          <p:nvPr/>
        </p:nvSpPr>
        <p:spPr>
          <a:xfrm>
            <a:off x="2820988" y="1844675"/>
            <a:ext cx="212725" cy="212725"/>
          </a:xfrm>
          <a:prstGeom prst="rect">
            <a:avLst/>
          </a:prstGeom>
          <a:solidFill>
            <a:schemeClr val="hlink"/>
          </a:solidFill>
          <a:ln w="6350">
            <a:noFill/>
          </a:ln>
        </p:spPr>
        <p:txBody>
          <a:bodyPr lIns="0" tIns="0" rIns="0" bIns="0" anchor="ctr" anchorCtr="1"/>
          <a:p>
            <a:pPr eaLnBrk="0" hangingPunct="0"/>
            <a:r>
              <a:rPr lang="en-US" altLang="zh-CN" sz="1200">
                <a:solidFill>
                  <a:schemeClr val="bg1"/>
                </a:solidFill>
                <a:latin typeface="Arial" panose="020B0604020202020204" pitchFamily="34" charset="0"/>
              </a:rPr>
              <a:t>4</a:t>
            </a:r>
            <a:endParaRPr lang="en-US" altLang="zh-CN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/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" name="日期占位符 2"/>
          <p:cNvSpPr/>
          <p:nvPr>
            <p:ph type="dt" sz="half" idx="10"/>
          </p:nvPr>
        </p:nvSpPr>
        <p:spPr/>
        <p:txBody>
          <a:bodyPr/>
          <a:p>
            <a:pPr lvl="0"/>
            <a:fld id="{BB962C8B-B14F-4D97-AF65-F5344CB8AC3E}" type="datetime2">
              <a:rPr lang="zh-CN" altLang="en-US" dirty="0"/>
            </a:fld>
            <a:endParaRPr lang="zh-CN" altLang="en-US" dirty="0"/>
          </a:p>
        </p:txBody>
      </p:sp>
      <p:sp>
        <p:nvSpPr>
          <p:cNvPr id="1905666" name="标题 1905665"/>
          <p:cNvSpPr>
            <a:spLocks noGrp="1"/>
          </p:cNvSpPr>
          <p:nvPr>
            <p:ph type="title"/>
          </p:nvPr>
        </p:nvSpPr>
        <p:spPr>
          <a:ln/>
        </p:spPr>
        <p:txBody>
          <a:bodyPr anchor="b" anchorCtr="0"/>
          <a:p>
            <a:endParaRPr dirty="0"/>
          </a:p>
        </p:txBody>
      </p:sp>
      <p:grpSp>
        <p:nvGrpSpPr>
          <p:cNvPr id="1905668" name="组合 1905667"/>
          <p:cNvGrpSpPr/>
          <p:nvPr/>
        </p:nvGrpSpPr>
        <p:grpSpPr>
          <a:xfrm>
            <a:off x="6327775" y="3517900"/>
            <a:ext cx="1600200" cy="449263"/>
            <a:chOff x="940" y="3157"/>
            <a:chExt cx="1008" cy="283"/>
          </a:xfrm>
        </p:grpSpPr>
        <p:sp>
          <p:nvSpPr>
            <p:cNvPr id="1905669" name="任意多边形 1905668"/>
            <p:cNvSpPr/>
            <p:nvPr/>
          </p:nvSpPr>
          <p:spPr>
            <a:xfrm rot="5400000">
              <a:off x="1302" y="2794"/>
              <a:ext cx="283" cy="1008"/>
            </a:xfrm>
            <a:custGeom>
              <a:avLst/>
              <a:gdLst>
                <a:gd name="txL" fmla="*/ 0 w 21831"/>
                <a:gd name="txT" fmla="*/ 0 h 43200"/>
                <a:gd name="txR" fmla="*/ 21831 w 21831"/>
                <a:gd name="txB" fmla="*/ 43200 h 43200"/>
              </a:gdLst>
              <a:ahLst/>
              <a:cxnLst>
                <a:cxn ang="270">
                  <a:pos x="231" y="0"/>
                </a:cxn>
                <a:cxn ang="90">
                  <a:pos x="0" y="43198"/>
                </a:cxn>
                <a:cxn ang="90">
                  <a:pos x="231" y="21600"/>
                </a:cxn>
              </a:cxnLst>
              <a:rect l="txL" t="txT" r="txR" b="txB"/>
              <a:pathLst>
                <a:path w="21831" h="43200" fill="none">
                  <a:moveTo>
                    <a:pt x="231" y="0"/>
                  </a:moveTo>
                  <a:arcTo wR="21600" hR="21600" stAng="-5400000" swAng="10836767"/>
                </a:path>
                <a:path w="21831" h="43200" stroke="0">
                  <a:moveTo>
                    <a:pt x="231" y="0"/>
                  </a:moveTo>
                  <a:arcTo wR="21600" hR="21600" stAng="-5400000" swAng="10836767"/>
                  <a:lnTo>
                    <a:pt x="231" y="21600"/>
                  </a:lnTo>
                  <a:close/>
                </a:path>
              </a:pathLst>
            </a:custGeom>
            <a:solidFill>
              <a:srgbClr val="969696"/>
            </a:solidFill>
            <a:ln w="63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05670" name="任意多边形 1905669"/>
            <p:cNvSpPr/>
            <p:nvPr/>
          </p:nvSpPr>
          <p:spPr>
            <a:xfrm rot="5400000">
              <a:off x="1390" y="2706"/>
              <a:ext cx="107" cy="1008"/>
            </a:xfrm>
            <a:custGeom>
              <a:avLst/>
              <a:gdLst>
                <a:gd name="txL" fmla="*/ 0 w 21831"/>
                <a:gd name="txT" fmla="*/ 0 h 43200"/>
                <a:gd name="txR" fmla="*/ 21831 w 21831"/>
                <a:gd name="txB" fmla="*/ 43200 h 43200"/>
              </a:gdLst>
              <a:ahLst/>
              <a:cxnLst>
                <a:cxn ang="270">
                  <a:pos x="231" y="0"/>
                </a:cxn>
                <a:cxn ang="90">
                  <a:pos x="0" y="43198"/>
                </a:cxn>
                <a:cxn ang="90">
                  <a:pos x="231" y="21600"/>
                </a:cxn>
              </a:cxnLst>
              <a:rect l="txL" t="txT" r="txR" b="txB"/>
              <a:pathLst>
                <a:path w="21831" h="43200" fill="none">
                  <a:moveTo>
                    <a:pt x="231" y="0"/>
                  </a:moveTo>
                  <a:arcTo wR="21600" hR="21600" stAng="-5400000" swAng="10836767"/>
                </a:path>
                <a:path w="21831" h="43200" stroke="0">
                  <a:moveTo>
                    <a:pt x="231" y="0"/>
                  </a:moveTo>
                  <a:arcTo wR="21600" hR="21600" stAng="-5400000" swAng="10836767"/>
                  <a:lnTo>
                    <a:pt x="231" y="21600"/>
                  </a:lnTo>
                  <a:close/>
                </a:path>
              </a:pathLst>
            </a:custGeom>
            <a:solidFill>
              <a:schemeClr val="bg1"/>
            </a:solidFill>
            <a:ln w="63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1905671" name="组合 1905670"/>
          <p:cNvGrpSpPr/>
          <p:nvPr/>
        </p:nvGrpSpPr>
        <p:grpSpPr>
          <a:xfrm>
            <a:off x="6334125" y="1906588"/>
            <a:ext cx="1577975" cy="1616075"/>
            <a:chOff x="4289" y="1518"/>
            <a:chExt cx="1010" cy="714"/>
          </a:xfrm>
        </p:grpSpPr>
        <p:sp>
          <p:nvSpPr>
            <p:cNvPr id="1905672" name="直接连接符 1905671"/>
            <p:cNvSpPr/>
            <p:nvPr/>
          </p:nvSpPr>
          <p:spPr>
            <a:xfrm flipV="1">
              <a:off x="4289" y="1518"/>
              <a:ext cx="504" cy="714"/>
            </a:xfrm>
            <a:prstGeom prst="line">
              <a:avLst/>
            </a:prstGeom>
            <a:ln w="28575" cap="rnd" cmpd="sng">
              <a:solidFill>
                <a:schemeClr val="tx1"/>
              </a:solidFill>
              <a:prstDash val="sysDot"/>
              <a:headEnd type="none" w="med" len="med"/>
              <a:tailEnd type="none" w="med" len="med"/>
            </a:ln>
          </p:spPr>
        </p:sp>
        <p:sp>
          <p:nvSpPr>
            <p:cNvPr id="1905673" name="直接连接符 1905672"/>
            <p:cNvSpPr/>
            <p:nvPr/>
          </p:nvSpPr>
          <p:spPr>
            <a:xfrm flipH="1" flipV="1">
              <a:off x="4795" y="1518"/>
              <a:ext cx="504" cy="714"/>
            </a:xfrm>
            <a:prstGeom prst="line">
              <a:avLst/>
            </a:prstGeom>
            <a:ln w="28575" cap="rnd" cmpd="sng">
              <a:solidFill>
                <a:schemeClr val="tx1"/>
              </a:solidFill>
              <a:prstDash val="sysDot"/>
              <a:headEnd type="none" w="med" len="med"/>
              <a:tailEnd type="none" w="med" len="med"/>
            </a:ln>
          </p:spPr>
        </p:sp>
      </p:grpSp>
      <p:sp>
        <p:nvSpPr>
          <p:cNvPr id="1905674" name="任意多边形 1905673"/>
          <p:cNvSpPr/>
          <p:nvPr/>
        </p:nvSpPr>
        <p:spPr>
          <a:xfrm rot="-2118591">
            <a:off x="6996113" y="1689100"/>
            <a:ext cx="192087" cy="236538"/>
          </a:xfrm>
          <a:custGeom>
            <a:avLst/>
            <a:gdLst>
              <a:gd name="txL" fmla="*/ 0 w 39474"/>
              <a:gd name="txT" fmla="*/ 0 h 28802"/>
              <a:gd name="txR" fmla="*/ 39474 w 39474"/>
              <a:gd name="txB" fmla="*/ 28802 h 28802"/>
            </a:gdLst>
            <a:ahLst/>
            <a:cxnLst>
              <a:cxn ang="0">
                <a:pos x="38238" y="0"/>
              </a:cxn>
              <a:cxn ang="180">
                <a:pos x="0" y="19330"/>
              </a:cxn>
              <a:cxn ang="0">
                <a:pos x="17874" y="7202"/>
              </a:cxn>
            </a:cxnLst>
            <a:rect l="txL" t="txT" r="txR" b="txB"/>
            <a:pathLst>
              <a:path w="39474" h="28802" fill="none">
                <a:moveTo>
                  <a:pt x="38238" y="0"/>
                </a:moveTo>
                <a:arcTo wR="21600" hR="21600" stAng="-1168609" swAng="9919131"/>
              </a:path>
              <a:path w="39474" h="28802" stroke="0">
                <a:moveTo>
                  <a:pt x="38238" y="0"/>
                </a:moveTo>
                <a:arcTo wR="21600" hR="21600" stAng="-1168609" swAng="9919131"/>
                <a:lnTo>
                  <a:pt x="17874" y="7202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1905675" name="组合 1905674"/>
          <p:cNvGrpSpPr/>
          <p:nvPr/>
        </p:nvGrpSpPr>
        <p:grpSpPr>
          <a:xfrm>
            <a:off x="1042988" y="4127500"/>
            <a:ext cx="1600200" cy="449263"/>
            <a:chOff x="940" y="3157"/>
            <a:chExt cx="1008" cy="283"/>
          </a:xfrm>
        </p:grpSpPr>
        <p:sp>
          <p:nvSpPr>
            <p:cNvPr id="1905676" name="任意多边形 1905675"/>
            <p:cNvSpPr/>
            <p:nvPr/>
          </p:nvSpPr>
          <p:spPr>
            <a:xfrm rot="5400000">
              <a:off x="1302" y="2794"/>
              <a:ext cx="283" cy="1008"/>
            </a:xfrm>
            <a:custGeom>
              <a:avLst/>
              <a:gdLst>
                <a:gd name="txL" fmla="*/ 0 w 21831"/>
                <a:gd name="txT" fmla="*/ 0 h 43200"/>
                <a:gd name="txR" fmla="*/ 21831 w 21831"/>
                <a:gd name="txB" fmla="*/ 43200 h 43200"/>
              </a:gdLst>
              <a:ahLst/>
              <a:cxnLst>
                <a:cxn ang="270">
                  <a:pos x="231" y="0"/>
                </a:cxn>
                <a:cxn ang="90">
                  <a:pos x="0" y="43198"/>
                </a:cxn>
                <a:cxn ang="90">
                  <a:pos x="231" y="21600"/>
                </a:cxn>
              </a:cxnLst>
              <a:rect l="txL" t="txT" r="txR" b="txB"/>
              <a:pathLst>
                <a:path w="21831" h="43200" fill="none">
                  <a:moveTo>
                    <a:pt x="231" y="0"/>
                  </a:moveTo>
                  <a:arcTo wR="21600" hR="21600" stAng="-5400000" swAng="10836767"/>
                </a:path>
                <a:path w="21831" h="43200" stroke="0">
                  <a:moveTo>
                    <a:pt x="231" y="0"/>
                  </a:moveTo>
                  <a:arcTo wR="21600" hR="21600" stAng="-5400000" swAng="10836767"/>
                  <a:lnTo>
                    <a:pt x="231" y="21600"/>
                  </a:lnTo>
                  <a:close/>
                </a:path>
              </a:pathLst>
            </a:custGeom>
            <a:solidFill>
              <a:srgbClr val="969696"/>
            </a:solidFill>
            <a:ln w="63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05677" name="任意多边形 1905676"/>
            <p:cNvSpPr/>
            <p:nvPr/>
          </p:nvSpPr>
          <p:spPr>
            <a:xfrm rot="5400000">
              <a:off x="1390" y="2706"/>
              <a:ext cx="107" cy="1008"/>
            </a:xfrm>
            <a:custGeom>
              <a:avLst/>
              <a:gdLst>
                <a:gd name="txL" fmla="*/ 0 w 21831"/>
                <a:gd name="txT" fmla="*/ 0 h 43200"/>
                <a:gd name="txR" fmla="*/ 21831 w 21831"/>
                <a:gd name="txB" fmla="*/ 43200 h 43200"/>
              </a:gdLst>
              <a:ahLst/>
              <a:cxnLst>
                <a:cxn ang="270">
                  <a:pos x="231" y="0"/>
                </a:cxn>
                <a:cxn ang="90">
                  <a:pos x="0" y="43198"/>
                </a:cxn>
                <a:cxn ang="90">
                  <a:pos x="231" y="21600"/>
                </a:cxn>
              </a:cxnLst>
              <a:rect l="txL" t="txT" r="txR" b="txB"/>
              <a:pathLst>
                <a:path w="21831" h="43200" fill="none">
                  <a:moveTo>
                    <a:pt x="231" y="0"/>
                  </a:moveTo>
                  <a:arcTo wR="21600" hR="21600" stAng="-5400000" swAng="10836767"/>
                </a:path>
                <a:path w="21831" h="43200" stroke="0">
                  <a:moveTo>
                    <a:pt x="231" y="0"/>
                  </a:moveTo>
                  <a:arcTo wR="21600" hR="21600" stAng="-5400000" swAng="10836767"/>
                  <a:lnTo>
                    <a:pt x="231" y="21600"/>
                  </a:lnTo>
                  <a:close/>
                </a:path>
              </a:pathLst>
            </a:custGeom>
            <a:solidFill>
              <a:schemeClr val="bg1"/>
            </a:solidFill>
            <a:ln w="63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1905678" name="组合 1905677"/>
          <p:cNvGrpSpPr/>
          <p:nvPr/>
        </p:nvGrpSpPr>
        <p:grpSpPr>
          <a:xfrm>
            <a:off x="1044575" y="2516188"/>
            <a:ext cx="1592263" cy="1628775"/>
            <a:chOff x="962" y="1902"/>
            <a:chExt cx="1010" cy="714"/>
          </a:xfrm>
        </p:grpSpPr>
        <p:sp>
          <p:nvSpPr>
            <p:cNvPr id="1905679" name="直接连接符 1905678"/>
            <p:cNvSpPr/>
            <p:nvPr/>
          </p:nvSpPr>
          <p:spPr>
            <a:xfrm flipV="1">
              <a:off x="962" y="1902"/>
              <a:ext cx="504" cy="714"/>
            </a:xfrm>
            <a:prstGeom prst="line">
              <a:avLst/>
            </a:prstGeom>
            <a:ln w="28575" cap="rnd" cmpd="sng">
              <a:solidFill>
                <a:schemeClr val="tx1"/>
              </a:solidFill>
              <a:prstDash val="sysDot"/>
              <a:headEnd type="none" w="med" len="med"/>
              <a:tailEnd type="none" w="med" len="med"/>
            </a:ln>
          </p:spPr>
        </p:sp>
        <p:sp>
          <p:nvSpPr>
            <p:cNvPr id="1905680" name="直接连接符 1905679"/>
            <p:cNvSpPr/>
            <p:nvPr/>
          </p:nvSpPr>
          <p:spPr>
            <a:xfrm flipH="1" flipV="1">
              <a:off x="1468" y="1902"/>
              <a:ext cx="504" cy="714"/>
            </a:xfrm>
            <a:prstGeom prst="line">
              <a:avLst/>
            </a:prstGeom>
            <a:ln w="28575" cap="rnd" cmpd="sng">
              <a:solidFill>
                <a:schemeClr val="tx1"/>
              </a:solidFill>
              <a:prstDash val="sysDot"/>
              <a:headEnd type="none" w="med" len="med"/>
              <a:tailEnd type="none" w="med" len="med"/>
            </a:ln>
          </p:spPr>
        </p:sp>
      </p:grpSp>
      <p:sp>
        <p:nvSpPr>
          <p:cNvPr id="1905681" name="任意多边形 1905680"/>
          <p:cNvSpPr/>
          <p:nvPr/>
        </p:nvSpPr>
        <p:spPr>
          <a:xfrm rot="-2118591">
            <a:off x="1711325" y="2298700"/>
            <a:ext cx="192088" cy="236538"/>
          </a:xfrm>
          <a:custGeom>
            <a:avLst/>
            <a:gdLst>
              <a:gd name="txL" fmla="*/ 0 w 39474"/>
              <a:gd name="txT" fmla="*/ 0 h 28802"/>
              <a:gd name="txR" fmla="*/ 39474 w 39474"/>
              <a:gd name="txB" fmla="*/ 28802 h 28802"/>
            </a:gdLst>
            <a:ahLst/>
            <a:cxnLst>
              <a:cxn ang="0">
                <a:pos x="38238" y="0"/>
              </a:cxn>
              <a:cxn ang="180">
                <a:pos x="0" y="19330"/>
              </a:cxn>
              <a:cxn ang="0">
                <a:pos x="17874" y="7202"/>
              </a:cxn>
            </a:cxnLst>
            <a:rect l="txL" t="txT" r="txR" b="txB"/>
            <a:pathLst>
              <a:path w="39474" h="28802" fill="none">
                <a:moveTo>
                  <a:pt x="38238" y="0"/>
                </a:moveTo>
                <a:arcTo wR="21600" hR="21600" stAng="-1168609" swAng="9919131"/>
              </a:path>
              <a:path w="39474" h="28802" stroke="0">
                <a:moveTo>
                  <a:pt x="38238" y="0"/>
                </a:moveTo>
                <a:arcTo wR="21600" hR="21600" stAng="-1168609" swAng="9919131"/>
                <a:lnTo>
                  <a:pt x="17874" y="7202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05682" name="椭圆 1905681"/>
          <p:cNvSpPr/>
          <p:nvPr/>
        </p:nvSpPr>
        <p:spPr>
          <a:xfrm>
            <a:off x="3832225" y="5049838"/>
            <a:ext cx="1231900" cy="558800"/>
          </a:xfrm>
          <a:prstGeom prst="ellipse">
            <a:avLst/>
          </a:prstGeom>
          <a:solidFill>
            <a:srgbClr val="5F5F5F"/>
          </a:solidFill>
          <a:ln w="63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05683" name="矩形 1905682"/>
          <p:cNvSpPr/>
          <p:nvPr/>
        </p:nvSpPr>
        <p:spPr>
          <a:xfrm>
            <a:off x="3832225" y="5233988"/>
            <a:ext cx="74613" cy="114300"/>
          </a:xfrm>
          <a:prstGeom prst="rect">
            <a:avLst/>
          </a:prstGeom>
          <a:solidFill>
            <a:srgbClr val="5F5F5F"/>
          </a:solidFill>
          <a:ln w="6350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905684" name="矩形 1905683"/>
          <p:cNvSpPr/>
          <p:nvPr/>
        </p:nvSpPr>
        <p:spPr>
          <a:xfrm>
            <a:off x="4987925" y="5233988"/>
            <a:ext cx="74613" cy="114300"/>
          </a:xfrm>
          <a:prstGeom prst="rect">
            <a:avLst/>
          </a:prstGeom>
          <a:solidFill>
            <a:srgbClr val="5F5F5F"/>
          </a:solidFill>
          <a:ln w="6350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905685" name="直接连接符 1905684"/>
          <p:cNvSpPr/>
          <p:nvPr/>
        </p:nvSpPr>
        <p:spPr>
          <a:xfrm>
            <a:off x="3832225" y="5246688"/>
            <a:ext cx="0" cy="98425"/>
          </a:xfrm>
          <a:prstGeom prst="line">
            <a:avLst/>
          </a:prstGeom>
          <a:ln w="63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905686" name="椭圆 1905685"/>
          <p:cNvSpPr/>
          <p:nvPr/>
        </p:nvSpPr>
        <p:spPr>
          <a:xfrm>
            <a:off x="3832225" y="4970463"/>
            <a:ext cx="1231900" cy="558800"/>
          </a:xfrm>
          <a:prstGeom prst="ellipse">
            <a:avLst/>
          </a:prstGeom>
          <a:solidFill>
            <a:schemeClr val="hlink"/>
          </a:solidFill>
          <a:ln w="63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05687" name="直接连接符 1905686"/>
          <p:cNvSpPr/>
          <p:nvPr/>
        </p:nvSpPr>
        <p:spPr>
          <a:xfrm>
            <a:off x="5064125" y="5246688"/>
            <a:ext cx="0" cy="98425"/>
          </a:xfrm>
          <a:prstGeom prst="line">
            <a:avLst/>
          </a:prstGeom>
          <a:ln w="63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905688" name="任意多边形 1905687"/>
          <p:cNvSpPr/>
          <p:nvPr/>
        </p:nvSpPr>
        <p:spPr>
          <a:xfrm rot="5400000">
            <a:off x="4414838" y="5205413"/>
            <a:ext cx="92075" cy="115887"/>
          </a:xfrm>
          <a:custGeom>
            <a:avLst/>
            <a:gdLst>
              <a:gd name="txL" fmla="*/ 0 w 27073"/>
              <a:gd name="txT" fmla="*/ 0 h 43200"/>
              <a:gd name="txR" fmla="*/ 27073 w 27073"/>
              <a:gd name="txB" fmla="*/ 43200 h 43200"/>
            </a:gdLst>
            <a:ahLst/>
            <a:cxnLst>
              <a:cxn ang="270">
                <a:pos x="5473" y="0"/>
              </a:cxn>
              <a:cxn ang="90">
                <a:pos x="0" y="42495"/>
              </a:cxn>
              <a:cxn ang="90">
                <a:pos x="5473" y="21600"/>
              </a:cxn>
            </a:cxnLst>
            <a:rect l="txL" t="txT" r="txR" b="txB"/>
            <a:pathLst>
              <a:path w="27073" h="43200" fill="none">
                <a:moveTo>
                  <a:pt x="5473" y="0"/>
                </a:moveTo>
                <a:arcTo wR="21600" hR="21600" stAng="-5400000" swAng="11680661"/>
              </a:path>
              <a:path w="27073" h="43200" stroke="0">
                <a:moveTo>
                  <a:pt x="5473" y="0"/>
                </a:moveTo>
                <a:arcTo wR="21600" hR="21600" stAng="-5400000" swAng="11680661"/>
                <a:lnTo>
                  <a:pt x="5473" y="21600"/>
                </a:lnTo>
                <a:close/>
              </a:path>
            </a:pathLst>
          </a:custGeom>
          <a:solidFill>
            <a:srgbClr val="969696"/>
          </a:solidFill>
          <a:ln w="63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05689" name="任意多边形 1905688"/>
          <p:cNvSpPr/>
          <p:nvPr/>
        </p:nvSpPr>
        <p:spPr>
          <a:xfrm>
            <a:off x="4403725" y="1985963"/>
            <a:ext cx="114300" cy="3248025"/>
          </a:xfrm>
          <a:custGeom>
            <a:avLst/>
            <a:gdLst/>
            <a:ahLst/>
            <a:cxnLst/>
            <a:pathLst>
              <a:path w="48" h="2256">
                <a:moveTo>
                  <a:pt x="0" y="2256"/>
                </a:moveTo>
                <a:lnTo>
                  <a:pt x="0" y="0"/>
                </a:lnTo>
                <a:lnTo>
                  <a:pt x="48" y="0"/>
                </a:lnTo>
                <a:lnTo>
                  <a:pt x="48" y="2256"/>
                </a:lnTo>
              </a:path>
            </a:pathLst>
          </a:custGeom>
          <a:solidFill>
            <a:srgbClr val="969696">
              <a:alpha val="100000"/>
            </a:srgbClr>
          </a:solidFill>
          <a:ln w="6350" cap="flat" cmpd="sng">
            <a:solidFill>
              <a:schemeClr val="tx1">
                <a:alpha val="100000"/>
              </a:schemeClr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05690" name="矩形 1905689"/>
          <p:cNvSpPr/>
          <p:nvPr/>
        </p:nvSpPr>
        <p:spPr>
          <a:xfrm rot="-359998">
            <a:off x="1776413" y="1947863"/>
            <a:ext cx="5364162" cy="68262"/>
          </a:xfrm>
          <a:prstGeom prst="rect">
            <a:avLst/>
          </a:prstGeom>
          <a:solidFill>
            <a:srgbClr val="969696"/>
          </a:solidFill>
          <a:ln w="63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05691" name="椭圆 1905690"/>
          <p:cNvSpPr/>
          <p:nvPr/>
        </p:nvSpPr>
        <p:spPr>
          <a:xfrm>
            <a:off x="1763713" y="2192338"/>
            <a:ext cx="130175" cy="128587"/>
          </a:xfrm>
          <a:prstGeom prst="ellipse">
            <a:avLst/>
          </a:prstGeom>
          <a:solidFill>
            <a:srgbClr val="777777"/>
          </a:solidFill>
          <a:ln w="63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05692" name="椭圆 1905691"/>
          <p:cNvSpPr/>
          <p:nvPr/>
        </p:nvSpPr>
        <p:spPr>
          <a:xfrm>
            <a:off x="7056438" y="1628775"/>
            <a:ext cx="128587" cy="130175"/>
          </a:xfrm>
          <a:prstGeom prst="ellipse">
            <a:avLst/>
          </a:prstGeom>
          <a:solidFill>
            <a:srgbClr val="777777"/>
          </a:solidFill>
          <a:ln w="63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05693" name="椭圆 1905692"/>
          <p:cNvSpPr/>
          <p:nvPr/>
        </p:nvSpPr>
        <p:spPr>
          <a:xfrm>
            <a:off x="4362450" y="1887538"/>
            <a:ext cx="187325" cy="187325"/>
          </a:xfrm>
          <a:prstGeom prst="ellipse">
            <a:avLst/>
          </a:prstGeom>
          <a:solidFill>
            <a:srgbClr val="5F5F5F"/>
          </a:solidFill>
          <a:ln w="63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/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" name="日期占位符 2"/>
          <p:cNvSpPr/>
          <p:nvPr>
            <p:ph type="dt" sz="half" idx="10"/>
          </p:nvPr>
        </p:nvSpPr>
        <p:spPr/>
        <p:txBody>
          <a:bodyPr/>
          <a:p>
            <a:pPr lvl="0"/>
            <a:fld id="{BB962C8B-B14F-4D97-AF65-F5344CB8AC3E}" type="datetime2">
              <a:rPr lang="zh-CN" altLang="en-US" dirty="0"/>
            </a:fld>
            <a:endParaRPr lang="zh-CN" altLang="en-US" dirty="0"/>
          </a:p>
        </p:txBody>
      </p:sp>
      <p:sp>
        <p:nvSpPr>
          <p:cNvPr id="1906690" name="标题 1906689"/>
          <p:cNvSpPr>
            <a:spLocks noGrp="1"/>
          </p:cNvSpPr>
          <p:nvPr>
            <p:ph type="title"/>
          </p:nvPr>
        </p:nvSpPr>
        <p:spPr>
          <a:ln/>
        </p:spPr>
        <p:txBody>
          <a:bodyPr anchor="b" anchorCtr="0"/>
          <a:p>
            <a:r>
              <a:rPr lang="zh-CN" altLang="en-US" dirty="0"/>
              <a:t>加法</a:t>
            </a:r>
            <a:r>
              <a:rPr lang="en-US" altLang="zh-CN"/>
              <a:t>/</a:t>
            </a:r>
            <a:r>
              <a:rPr lang="zh-CN" altLang="en-US" dirty="0"/>
              <a:t>减法</a:t>
            </a:r>
            <a:endParaRPr lang="zh-CN" altLang="en-US"/>
          </a:p>
        </p:txBody>
      </p:sp>
      <p:sp>
        <p:nvSpPr>
          <p:cNvPr id="1906692" name="十字形 1906691"/>
          <p:cNvSpPr/>
          <p:nvPr/>
        </p:nvSpPr>
        <p:spPr>
          <a:xfrm>
            <a:off x="854075" y="1687513"/>
            <a:ext cx="963613" cy="1127125"/>
          </a:xfrm>
          <a:prstGeom prst="plus">
            <a:avLst>
              <a:gd name="adj" fmla="val 35074"/>
            </a:avLst>
          </a:prstGeom>
          <a:solidFill>
            <a:schemeClr val="accent1"/>
          </a:solidFill>
          <a:ln w="6350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906693" name="矩形 1906692"/>
          <p:cNvSpPr/>
          <p:nvPr/>
        </p:nvSpPr>
        <p:spPr>
          <a:xfrm>
            <a:off x="3003550" y="2081213"/>
            <a:ext cx="962025" cy="334962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906694" name="矩形 1906693"/>
          <p:cNvSpPr/>
          <p:nvPr/>
        </p:nvSpPr>
        <p:spPr>
          <a:xfrm>
            <a:off x="377825" y="1411288"/>
            <a:ext cx="1928813" cy="304800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>
            <a:spAutoFit/>
          </a:bodyPr>
          <a:lstStyle>
            <a:lvl1pPr marL="469900" lvl="0" indent="-469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3000" u="none" kern="1200" baseline="0">
                <a:solidFill>
                  <a:schemeClr val="tx1"/>
                </a:solidFill>
                <a:latin typeface="Verdana" panose="020B0604030504040204" pitchFamily="34" charset="0"/>
                <a:ea typeface="黑体" panose="02010609060101010101" pitchFamily="2" charset="-122"/>
              </a:defRPr>
            </a:lvl1pPr>
            <a:lvl2pPr marL="908050" lvl="1" indent="-43624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6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304925" lvl="2" indent="-39497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3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楷体_GB2312" pitchFamily="49" charset="-122"/>
              </a:defRPr>
            </a:lvl3pPr>
            <a:lvl4pPr marL="1694180" lvl="3" indent="-3873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94230" lvl="4" indent="-398780" algn="l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marL="190500" lvl="1" indent="266700" defTabSz="914400">
              <a:tabLst>
                <a:tab pos="8521700" algn="r"/>
              </a:tabLst>
            </a:pPr>
            <a:r>
              <a:rPr lang="zh-CN" altLang="de-DE" sz="2000" dirty="0">
                <a:latin typeface="Arial" panose="020B0604020202020204" pitchFamily="34" charset="0"/>
              </a:rPr>
              <a:t>…</a:t>
            </a:r>
            <a:endParaRPr lang="zh-CN" altLang="de-DE" sz="2000" dirty="0"/>
          </a:p>
        </p:txBody>
      </p:sp>
      <p:sp>
        <p:nvSpPr>
          <p:cNvPr id="1906695" name="矩形 1906694"/>
          <p:cNvSpPr/>
          <p:nvPr/>
        </p:nvSpPr>
        <p:spPr>
          <a:xfrm>
            <a:off x="323850" y="1054100"/>
            <a:ext cx="2025650" cy="250825"/>
          </a:xfrm>
          <a:prstGeom prst="rect">
            <a:avLst/>
          </a:prstGeom>
          <a:solidFill>
            <a:schemeClr val="hlink"/>
          </a:solidFill>
          <a:ln w="6350">
            <a:noFill/>
          </a:ln>
          <a:effectLst>
            <a:outerShdw dist="35921" dir="2699999" algn="ctr" rotWithShape="0">
              <a:schemeClr val="bg2"/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906696" name="文本框 1906695"/>
          <p:cNvSpPr txBox="1"/>
          <p:nvPr/>
        </p:nvSpPr>
        <p:spPr>
          <a:xfrm>
            <a:off x="471488" y="1087438"/>
            <a:ext cx="1728787" cy="182562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 anchor="ctr" anchorCtr="0">
            <a:spAutoFit/>
          </a:bodyPr>
          <a:p>
            <a:pPr eaLnBrk="0" hangingPunct="0"/>
            <a:r>
              <a:rPr lang="en-US" altLang="zh-CN" sz="1200">
                <a:latin typeface="Arial" panose="020B0604020202020204" pitchFamily="34" charset="0"/>
              </a:rPr>
              <a:t>...</a:t>
            </a:r>
            <a:endParaRPr lang="en-US" altLang="zh-CN" sz="1200">
              <a:latin typeface="Arial" panose="020B0604020202020204" pitchFamily="34" charset="0"/>
            </a:endParaRPr>
          </a:p>
        </p:txBody>
      </p:sp>
      <p:sp>
        <p:nvSpPr>
          <p:cNvPr id="1906697" name="矩形 1906696"/>
          <p:cNvSpPr/>
          <p:nvPr/>
        </p:nvSpPr>
        <p:spPr>
          <a:xfrm>
            <a:off x="323850" y="1360488"/>
            <a:ext cx="2025650" cy="1781175"/>
          </a:xfrm>
          <a:prstGeom prst="rect">
            <a:avLst/>
          </a:prstGeom>
          <a:noFill/>
          <a:ln w="63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06698" name="矩形 1906697"/>
          <p:cNvSpPr/>
          <p:nvPr/>
        </p:nvSpPr>
        <p:spPr>
          <a:xfrm>
            <a:off x="2525713" y="1411288"/>
            <a:ext cx="1928812" cy="304800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>
            <a:spAutoFit/>
          </a:bodyPr>
          <a:lstStyle>
            <a:lvl1pPr marL="469900" lvl="0" indent="-469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3000" u="none" kern="1200" baseline="0">
                <a:solidFill>
                  <a:schemeClr val="tx1"/>
                </a:solidFill>
                <a:latin typeface="Verdana" panose="020B0604030504040204" pitchFamily="34" charset="0"/>
                <a:ea typeface="黑体" panose="02010609060101010101" pitchFamily="2" charset="-122"/>
              </a:defRPr>
            </a:lvl1pPr>
            <a:lvl2pPr marL="908050" lvl="1" indent="-43624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6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304925" lvl="2" indent="-39497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3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楷体_GB2312" pitchFamily="49" charset="-122"/>
              </a:defRPr>
            </a:lvl3pPr>
            <a:lvl4pPr marL="1694180" lvl="3" indent="-3873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94230" lvl="4" indent="-398780" algn="l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marL="190500" lvl="1" indent="266700" defTabSz="914400">
              <a:tabLst>
                <a:tab pos="8521700" algn="r"/>
              </a:tabLst>
            </a:pPr>
            <a:r>
              <a:rPr lang="zh-CN" altLang="de-DE" sz="2000" dirty="0">
                <a:latin typeface="Arial" panose="020B0604020202020204" pitchFamily="34" charset="0"/>
              </a:rPr>
              <a:t>…</a:t>
            </a:r>
            <a:endParaRPr lang="zh-CN" altLang="de-DE" sz="2000" dirty="0"/>
          </a:p>
        </p:txBody>
      </p:sp>
      <p:sp>
        <p:nvSpPr>
          <p:cNvPr id="1906699" name="矩形 1906698"/>
          <p:cNvSpPr/>
          <p:nvPr/>
        </p:nvSpPr>
        <p:spPr>
          <a:xfrm>
            <a:off x="2471738" y="1054100"/>
            <a:ext cx="2025650" cy="250825"/>
          </a:xfrm>
          <a:prstGeom prst="rect">
            <a:avLst/>
          </a:prstGeom>
          <a:solidFill>
            <a:schemeClr val="hlink"/>
          </a:solidFill>
          <a:ln w="6350">
            <a:noFill/>
          </a:ln>
          <a:effectLst>
            <a:outerShdw dist="35921" dir="2699999" algn="ctr" rotWithShape="0">
              <a:schemeClr val="bg2"/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906700" name="文本框 1906699"/>
          <p:cNvSpPr txBox="1"/>
          <p:nvPr/>
        </p:nvSpPr>
        <p:spPr>
          <a:xfrm>
            <a:off x="2619375" y="1087438"/>
            <a:ext cx="1728788" cy="182562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 anchor="ctr" anchorCtr="0">
            <a:spAutoFit/>
          </a:bodyPr>
          <a:p>
            <a:pPr eaLnBrk="0" hangingPunct="0"/>
            <a:r>
              <a:rPr lang="en-US" altLang="zh-CN" sz="1200">
                <a:latin typeface="Arial" panose="020B0604020202020204" pitchFamily="34" charset="0"/>
              </a:rPr>
              <a:t>...</a:t>
            </a:r>
            <a:endParaRPr lang="en-US" altLang="zh-CN" sz="1200">
              <a:latin typeface="Arial" panose="020B0604020202020204" pitchFamily="34" charset="0"/>
            </a:endParaRPr>
          </a:p>
        </p:txBody>
      </p:sp>
      <p:sp>
        <p:nvSpPr>
          <p:cNvPr id="1906701" name="矩形 1906700"/>
          <p:cNvSpPr/>
          <p:nvPr/>
        </p:nvSpPr>
        <p:spPr>
          <a:xfrm>
            <a:off x="2471738" y="1360488"/>
            <a:ext cx="2025650" cy="1781175"/>
          </a:xfrm>
          <a:prstGeom prst="rect">
            <a:avLst/>
          </a:prstGeom>
          <a:noFill/>
          <a:ln w="63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06718" name="矩形 1906717"/>
          <p:cNvSpPr/>
          <p:nvPr/>
        </p:nvSpPr>
        <p:spPr>
          <a:xfrm>
            <a:off x="1955800" y="3952875"/>
            <a:ext cx="2406650" cy="304800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>
            <a:spAutoFit/>
          </a:bodyPr>
          <a:lstStyle>
            <a:lvl1pPr marL="469900" lvl="0" indent="-469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3000" u="none" kern="1200" baseline="0">
                <a:solidFill>
                  <a:schemeClr val="tx1"/>
                </a:solidFill>
                <a:latin typeface="Verdana" panose="020B0604030504040204" pitchFamily="34" charset="0"/>
                <a:ea typeface="黑体" panose="02010609060101010101" pitchFamily="2" charset="-122"/>
              </a:defRPr>
            </a:lvl1pPr>
            <a:lvl2pPr marL="908050" lvl="1" indent="-43624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6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304925" lvl="2" indent="-39497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3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楷体_GB2312" pitchFamily="49" charset="-122"/>
              </a:defRPr>
            </a:lvl3pPr>
            <a:lvl4pPr marL="1694180" lvl="3" indent="-3873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94230" lvl="4" indent="-398780" algn="l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marL="190500" lvl="1" indent="266700" defTabSz="914400">
              <a:tabLst>
                <a:tab pos="8521700" algn="r"/>
              </a:tabLst>
            </a:pPr>
            <a:r>
              <a:rPr lang="zh-CN" altLang="de-DE" sz="2000" dirty="0">
                <a:latin typeface="Arial" panose="020B0604020202020204" pitchFamily="34" charset="0"/>
              </a:rPr>
              <a:t>…</a:t>
            </a:r>
            <a:endParaRPr lang="zh-CN" altLang="de-DE" sz="2000" dirty="0"/>
          </a:p>
        </p:txBody>
      </p:sp>
      <p:sp>
        <p:nvSpPr>
          <p:cNvPr id="1906719" name="矩形 1906718"/>
          <p:cNvSpPr/>
          <p:nvPr/>
        </p:nvSpPr>
        <p:spPr>
          <a:xfrm>
            <a:off x="1889125" y="3513138"/>
            <a:ext cx="2524125" cy="307975"/>
          </a:xfrm>
          <a:prstGeom prst="rect">
            <a:avLst/>
          </a:prstGeom>
          <a:solidFill>
            <a:schemeClr val="hlink"/>
          </a:solidFill>
          <a:ln w="6350">
            <a:noFill/>
          </a:ln>
          <a:effectLst>
            <a:outerShdw dist="35921" dir="2699999" algn="ctr" rotWithShape="0">
              <a:schemeClr val="bg2"/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906720" name="文本框 1906719"/>
          <p:cNvSpPr txBox="1"/>
          <p:nvPr/>
        </p:nvSpPr>
        <p:spPr>
          <a:xfrm>
            <a:off x="2074863" y="3575050"/>
            <a:ext cx="2154237" cy="182563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 anchor="ctr" anchorCtr="0">
            <a:spAutoFit/>
          </a:bodyPr>
          <a:p>
            <a:pPr eaLnBrk="0" hangingPunct="0"/>
            <a:r>
              <a:rPr lang="en-US" altLang="zh-CN" sz="1200">
                <a:latin typeface="Arial" panose="020B0604020202020204" pitchFamily="34" charset="0"/>
              </a:rPr>
              <a:t>...</a:t>
            </a:r>
            <a:endParaRPr lang="en-US" altLang="zh-CN" sz="1200">
              <a:latin typeface="Arial" panose="020B0604020202020204" pitchFamily="34" charset="0"/>
            </a:endParaRPr>
          </a:p>
        </p:txBody>
      </p:sp>
      <p:sp>
        <p:nvSpPr>
          <p:cNvPr id="1906721" name="矩形 1906720"/>
          <p:cNvSpPr/>
          <p:nvPr/>
        </p:nvSpPr>
        <p:spPr>
          <a:xfrm>
            <a:off x="1889125" y="3890963"/>
            <a:ext cx="2524125" cy="1862137"/>
          </a:xfrm>
          <a:prstGeom prst="rect">
            <a:avLst/>
          </a:prstGeom>
          <a:noFill/>
          <a:ln w="63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06722" name="矩形 1906721"/>
          <p:cNvSpPr/>
          <p:nvPr/>
        </p:nvSpPr>
        <p:spPr>
          <a:xfrm>
            <a:off x="4633913" y="3952875"/>
            <a:ext cx="2405062" cy="304800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>
            <a:spAutoFit/>
          </a:bodyPr>
          <a:lstStyle>
            <a:lvl1pPr marL="469900" lvl="0" indent="-469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3000" u="none" kern="1200" baseline="0">
                <a:solidFill>
                  <a:schemeClr val="tx1"/>
                </a:solidFill>
                <a:latin typeface="Verdana" panose="020B0604030504040204" pitchFamily="34" charset="0"/>
                <a:ea typeface="黑体" panose="02010609060101010101" pitchFamily="2" charset="-122"/>
              </a:defRPr>
            </a:lvl1pPr>
            <a:lvl2pPr marL="908050" lvl="1" indent="-43624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6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304925" lvl="2" indent="-39497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3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楷体_GB2312" pitchFamily="49" charset="-122"/>
              </a:defRPr>
            </a:lvl3pPr>
            <a:lvl4pPr marL="1694180" lvl="3" indent="-3873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94230" lvl="4" indent="-398780" algn="l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marL="190500" lvl="1" indent="266700" defTabSz="914400">
              <a:tabLst>
                <a:tab pos="8521700" algn="r"/>
              </a:tabLst>
            </a:pPr>
            <a:r>
              <a:rPr lang="zh-CN" altLang="de-DE" sz="2000" dirty="0">
                <a:latin typeface="Arial" panose="020B0604020202020204" pitchFamily="34" charset="0"/>
              </a:rPr>
              <a:t>…</a:t>
            </a:r>
            <a:endParaRPr lang="zh-CN" altLang="de-DE" sz="2000" dirty="0"/>
          </a:p>
        </p:txBody>
      </p:sp>
      <p:sp>
        <p:nvSpPr>
          <p:cNvPr id="1906723" name="矩形 1906722"/>
          <p:cNvSpPr/>
          <p:nvPr/>
        </p:nvSpPr>
        <p:spPr>
          <a:xfrm>
            <a:off x="4567238" y="3513138"/>
            <a:ext cx="2525712" cy="307975"/>
          </a:xfrm>
          <a:prstGeom prst="rect">
            <a:avLst/>
          </a:prstGeom>
          <a:solidFill>
            <a:schemeClr val="hlink"/>
          </a:solidFill>
          <a:ln w="6350">
            <a:noFill/>
          </a:ln>
          <a:effectLst>
            <a:outerShdw dist="35921" dir="2699999" algn="ctr" rotWithShape="0">
              <a:schemeClr val="bg2"/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906724" name="文本框 1906723"/>
          <p:cNvSpPr txBox="1"/>
          <p:nvPr/>
        </p:nvSpPr>
        <p:spPr>
          <a:xfrm>
            <a:off x="4751388" y="3575050"/>
            <a:ext cx="2155825" cy="182563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 anchor="ctr" anchorCtr="0">
            <a:spAutoFit/>
          </a:bodyPr>
          <a:p>
            <a:pPr eaLnBrk="0" hangingPunct="0"/>
            <a:r>
              <a:rPr lang="en-US" altLang="zh-CN" sz="1200">
                <a:latin typeface="Arial" panose="020B0604020202020204" pitchFamily="34" charset="0"/>
              </a:rPr>
              <a:t>...</a:t>
            </a:r>
            <a:endParaRPr lang="en-US" altLang="zh-CN" sz="1200">
              <a:latin typeface="Arial" panose="020B0604020202020204" pitchFamily="34" charset="0"/>
            </a:endParaRPr>
          </a:p>
        </p:txBody>
      </p:sp>
      <p:sp>
        <p:nvSpPr>
          <p:cNvPr id="1906725" name="矩形 1906724"/>
          <p:cNvSpPr/>
          <p:nvPr/>
        </p:nvSpPr>
        <p:spPr>
          <a:xfrm>
            <a:off x="4567238" y="3890963"/>
            <a:ext cx="2525712" cy="1862137"/>
          </a:xfrm>
          <a:prstGeom prst="rect">
            <a:avLst/>
          </a:prstGeom>
          <a:noFill/>
          <a:ln w="63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06726" name="任意多边形 1906725"/>
          <p:cNvSpPr/>
          <p:nvPr/>
        </p:nvSpPr>
        <p:spPr>
          <a:xfrm>
            <a:off x="1890713" y="5824538"/>
            <a:ext cx="5197475" cy="476250"/>
          </a:xfrm>
          <a:custGeom>
            <a:avLst/>
            <a:gdLst/>
            <a:ahLst/>
            <a:cxnLst/>
            <a:pathLst>
              <a:path w="5367" h="473">
                <a:moveTo>
                  <a:pt x="0" y="473"/>
                </a:moveTo>
                <a:lnTo>
                  <a:pt x="0" y="0"/>
                </a:lnTo>
                <a:lnTo>
                  <a:pt x="5367" y="473"/>
                </a:lnTo>
                <a:lnTo>
                  <a:pt x="0" y="473"/>
                </a:lnTo>
                <a:close/>
              </a:path>
            </a:pathLst>
          </a:custGeom>
          <a:solidFill>
            <a:schemeClr val="folHlink">
              <a:alpha val="100000"/>
            </a:schemeClr>
          </a:solidFill>
          <a:ln w="6350" cap="flat" cmpd="sng">
            <a:solidFill>
              <a:schemeClr val="accent2">
                <a:alpha val="100000"/>
              </a:schemeClr>
            </a:solidFill>
            <a:prstDash val="solid"/>
            <a:headEnd type="none" w="med" len="med"/>
            <a:tailEnd type="none" w="med" len="med"/>
          </a:ln>
          <a:effectLst>
            <a:outerShdw dist="35921" dir="2699999" algn="ctr" rotWithShape="0">
              <a:schemeClr val="hlink">
                <a:alpha val="100000"/>
              </a:schemeClr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906727" name="椭圆 1906726"/>
          <p:cNvSpPr/>
          <p:nvPr/>
        </p:nvSpPr>
        <p:spPr>
          <a:xfrm>
            <a:off x="1968500" y="5949950"/>
            <a:ext cx="220663" cy="255588"/>
          </a:xfrm>
          <a:prstGeom prst="ellipse">
            <a:avLst/>
          </a:prstGeom>
          <a:solidFill>
            <a:schemeClr val="hlink"/>
          </a:solidFill>
          <a:ln w="6350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906728" name="矩形 1906727"/>
          <p:cNvSpPr/>
          <p:nvPr/>
        </p:nvSpPr>
        <p:spPr>
          <a:xfrm>
            <a:off x="1958975" y="5932488"/>
            <a:ext cx="131763" cy="3048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3200" b="1" u="none" kern="1200" baseline="0">
                <a:solidFill>
                  <a:schemeClr val="accent2"/>
                </a:solidFill>
                <a:latin typeface="Verdana" panose="020B0604030504040204" pitchFamily="34" charset="0"/>
                <a:ea typeface="黑体" panose="02010609060101010101" pitchFamily="2" charset="-122"/>
              </a:defRPr>
            </a:lvl1pPr>
          </a:lstStyle>
          <a:p>
            <a:pPr lvl="0" algn="ctr"/>
            <a:r>
              <a:rPr lang="en-US" altLang="zh-CN" sz="2000">
                <a:solidFill>
                  <a:schemeClr val="bg1"/>
                </a:solidFill>
              </a:rPr>
              <a:t>+</a:t>
            </a:r>
            <a:endParaRPr lang="en-US" altLang="zh-CN" sz="2000">
              <a:solidFill>
                <a:schemeClr val="bg1"/>
              </a:solidFill>
            </a:endParaRPr>
          </a:p>
        </p:txBody>
      </p:sp>
      <p:sp>
        <p:nvSpPr>
          <p:cNvPr id="1906729" name="椭圆 1906728"/>
          <p:cNvSpPr/>
          <p:nvPr/>
        </p:nvSpPr>
        <p:spPr>
          <a:xfrm>
            <a:off x="6796088" y="5949950"/>
            <a:ext cx="220662" cy="255588"/>
          </a:xfrm>
          <a:prstGeom prst="ellipse">
            <a:avLst/>
          </a:prstGeom>
          <a:solidFill>
            <a:schemeClr val="hlink"/>
          </a:solidFill>
          <a:ln w="6350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906730" name="矩形 1906729"/>
          <p:cNvSpPr/>
          <p:nvPr/>
        </p:nvSpPr>
        <p:spPr>
          <a:xfrm>
            <a:off x="6840538" y="5932488"/>
            <a:ext cx="131762" cy="304800"/>
          </a:xfrm>
          <a:prstGeom prst="rect">
            <a:avLst/>
          </a:prstGeom>
          <a:noFill/>
          <a:ln w="38100">
            <a:noFill/>
          </a:ln>
        </p:spPr>
        <p:txBody>
          <a:bodyPr lIns="0" tIns="0" rIns="0" bIns="0">
            <a:spAutoFit/>
          </a:bodyPr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3200" b="1" u="none" kern="1200" baseline="0">
                <a:solidFill>
                  <a:schemeClr val="accent2"/>
                </a:solidFill>
                <a:latin typeface="Verdana" panose="020B0604030504040204" pitchFamily="34" charset="0"/>
                <a:ea typeface="黑体" panose="02010609060101010101" pitchFamily="2" charset="-122"/>
              </a:defRPr>
            </a:lvl1pPr>
          </a:lstStyle>
          <a:p>
            <a:pPr lvl="0" algn="ctr"/>
            <a:r>
              <a:rPr lang="en-US" altLang="zh-CN" sz="2000">
                <a:solidFill>
                  <a:schemeClr val="bg1"/>
                </a:solidFill>
              </a:rPr>
              <a:t>–</a:t>
            </a:r>
            <a:endParaRPr lang="en-US" altLang="zh-CN" sz="2000">
              <a:solidFill>
                <a:schemeClr val="bg1"/>
              </a:solidFill>
            </a:endParaRPr>
          </a:p>
        </p:txBody>
      </p:sp>
      <p:sp>
        <p:nvSpPr>
          <p:cNvPr id="1906732" name="任意多边形 1906731"/>
          <p:cNvSpPr/>
          <p:nvPr/>
        </p:nvSpPr>
        <p:spPr>
          <a:xfrm>
            <a:off x="6562725" y="1011238"/>
            <a:ext cx="588963" cy="328612"/>
          </a:xfrm>
          <a:custGeom>
            <a:avLst/>
            <a:gdLst>
              <a:gd name="txL" fmla="*/ 0 w 42005"/>
              <a:gd name="txT" fmla="*/ 0 h 21600"/>
              <a:gd name="txR" fmla="*/ 42005 w 42005"/>
              <a:gd name="txB" fmla="*/ 21600 h 21600"/>
            </a:gdLst>
            <a:ahLst/>
            <a:cxnLst>
              <a:cxn ang="180">
                <a:pos x="0" y="16382"/>
              </a:cxn>
              <a:cxn ang="0">
                <a:pos x="42004" y="16734"/>
              </a:cxn>
              <a:cxn ang="90">
                <a:pos x="20960" y="21600"/>
              </a:cxn>
            </a:cxnLst>
            <a:rect l="txL" t="txT" r="txR" b="txB"/>
            <a:pathLst>
              <a:path w="42005" h="21600" fill="none">
                <a:moveTo>
                  <a:pt x="0" y="16382"/>
                </a:moveTo>
                <a:arcTo wR="21600" hR="21600" stAng="-9961222" swAng="9180042"/>
              </a:path>
              <a:path w="42005" h="21600" stroke="0">
                <a:moveTo>
                  <a:pt x="0" y="16382"/>
                </a:moveTo>
                <a:arcTo wR="21600" hR="21600" stAng="-9961222" swAng="9180042"/>
                <a:lnTo>
                  <a:pt x="20960" y="21600"/>
                </a:lnTo>
                <a:close/>
              </a:path>
            </a:pathLst>
          </a:custGeom>
          <a:noFill/>
          <a:ln w="63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06733" name="矩形 1906732"/>
          <p:cNvSpPr/>
          <p:nvPr/>
        </p:nvSpPr>
        <p:spPr>
          <a:xfrm>
            <a:off x="7165975" y="2795588"/>
            <a:ext cx="41275" cy="52387"/>
          </a:xfrm>
          <a:prstGeom prst="rect">
            <a:avLst/>
          </a:prstGeom>
          <a:solidFill>
            <a:schemeClr val="hlink"/>
          </a:solidFill>
          <a:ln w="635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06734" name="矩形 1906733"/>
          <p:cNvSpPr/>
          <p:nvPr/>
        </p:nvSpPr>
        <p:spPr>
          <a:xfrm>
            <a:off x="6511925" y="2795588"/>
            <a:ext cx="41275" cy="57150"/>
          </a:xfrm>
          <a:prstGeom prst="rect">
            <a:avLst/>
          </a:prstGeom>
          <a:solidFill>
            <a:schemeClr val="hlink"/>
          </a:solidFill>
          <a:ln w="635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06735" name="矩形 1906734"/>
          <p:cNvSpPr/>
          <p:nvPr/>
        </p:nvSpPr>
        <p:spPr>
          <a:xfrm>
            <a:off x="6511925" y="2795588"/>
            <a:ext cx="41275" cy="57150"/>
          </a:xfrm>
          <a:prstGeom prst="rect">
            <a:avLst/>
          </a:prstGeom>
          <a:solidFill>
            <a:schemeClr val="hlink"/>
          </a:solidFill>
          <a:ln w="635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06736" name="直接连接符 1906735"/>
          <p:cNvSpPr/>
          <p:nvPr/>
        </p:nvSpPr>
        <p:spPr>
          <a:xfrm flipV="1">
            <a:off x="6511925" y="2781300"/>
            <a:ext cx="0" cy="57150"/>
          </a:xfrm>
          <a:prstGeom prst="line">
            <a:avLst/>
          </a:prstGeom>
          <a:ln w="63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906737" name="任意多边形 1906736"/>
          <p:cNvSpPr/>
          <p:nvPr/>
        </p:nvSpPr>
        <p:spPr>
          <a:xfrm>
            <a:off x="6511925" y="2838450"/>
            <a:ext cx="695325" cy="157163"/>
          </a:xfrm>
          <a:custGeom>
            <a:avLst/>
            <a:gdLst>
              <a:gd name="txL" fmla="*/ 0 w 43197"/>
              <a:gd name="txT" fmla="*/ 0 h 22105"/>
              <a:gd name="txR" fmla="*/ 43197 w 43197"/>
              <a:gd name="txB" fmla="*/ 22105 h 22105"/>
            </a:gdLst>
            <a:ahLst/>
            <a:cxnLst>
              <a:cxn ang="0">
                <a:pos x="43196" y="868"/>
              </a:cxn>
              <a:cxn ang="270">
                <a:pos x="5" y="0"/>
              </a:cxn>
              <a:cxn ang="0">
                <a:pos x="21600" y="505"/>
              </a:cxn>
            </a:cxnLst>
            <a:rect l="txL" t="txT" r="txR" b="txB"/>
            <a:pathLst>
              <a:path w="43197" h="22105" fill="none">
                <a:moveTo>
                  <a:pt x="43196" y="868"/>
                </a:moveTo>
                <a:arcTo wR="21600" hR="21600" stAng="-21542221" swAng="10822599"/>
              </a:path>
              <a:path w="43197" h="22105" stroke="0">
                <a:moveTo>
                  <a:pt x="43196" y="868"/>
                </a:moveTo>
                <a:arcTo wR="21600" hR="21600" stAng="-21542221" swAng="10822599"/>
                <a:lnTo>
                  <a:pt x="21600" y="505"/>
                </a:lnTo>
                <a:close/>
              </a:path>
            </a:pathLst>
          </a:custGeom>
          <a:solidFill>
            <a:schemeClr val="hlink"/>
          </a:solidFill>
          <a:ln w="63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06738" name="椭圆 1906737"/>
          <p:cNvSpPr/>
          <p:nvPr/>
        </p:nvSpPr>
        <p:spPr>
          <a:xfrm>
            <a:off x="6511925" y="2632075"/>
            <a:ext cx="695325" cy="306388"/>
          </a:xfrm>
          <a:prstGeom prst="ellipse">
            <a:avLst/>
          </a:prstGeom>
          <a:solidFill>
            <a:schemeClr val="folHlink"/>
          </a:solidFill>
          <a:ln w="63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06739" name="矩形 1906738"/>
          <p:cNvSpPr/>
          <p:nvPr/>
        </p:nvSpPr>
        <p:spPr>
          <a:xfrm>
            <a:off x="6818313" y="1376363"/>
            <a:ext cx="76200" cy="1390650"/>
          </a:xfrm>
          <a:prstGeom prst="rect">
            <a:avLst/>
          </a:prstGeom>
          <a:solidFill>
            <a:schemeClr val="folHlink"/>
          </a:solidFill>
          <a:ln w="635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06740" name="任意多边形 1906739"/>
          <p:cNvSpPr/>
          <p:nvPr/>
        </p:nvSpPr>
        <p:spPr>
          <a:xfrm>
            <a:off x="5597525" y="1127125"/>
            <a:ext cx="2498725" cy="477838"/>
          </a:xfrm>
          <a:custGeom>
            <a:avLst/>
            <a:gdLst/>
            <a:ahLst/>
            <a:cxnLst/>
            <a:pathLst>
              <a:path w="3390" h="541">
                <a:moveTo>
                  <a:pt x="3382" y="0"/>
                </a:moveTo>
                <a:lnTo>
                  <a:pt x="3390" y="40"/>
                </a:lnTo>
                <a:lnTo>
                  <a:pt x="8" y="541"/>
                </a:lnTo>
                <a:lnTo>
                  <a:pt x="0" y="501"/>
                </a:lnTo>
                <a:lnTo>
                  <a:pt x="3382" y="0"/>
                </a:lnTo>
                <a:close/>
              </a:path>
            </a:pathLst>
          </a:custGeom>
          <a:solidFill>
            <a:schemeClr val="hlink"/>
          </a:solidFill>
          <a:ln w="63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06741" name="直接连接符 1906740"/>
          <p:cNvSpPr/>
          <p:nvPr/>
        </p:nvSpPr>
        <p:spPr>
          <a:xfrm flipV="1">
            <a:off x="8072438" y="1147763"/>
            <a:ext cx="1587" cy="263525"/>
          </a:xfrm>
          <a:prstGeom prst="line">
            <a:avLst/>
          </a:prstGeom>
          <a:ln w="63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906742" name="椭圆 1906741"/>
          <p:cNvSpPr/>
          <p:nvPr/>
        </p:nvSpPr>
        <p:spPr>
          <a:xfrm>
            <a:off x="8043863" y="1119188"/>
            <a:ext cx="65087" cy="79375"/>
          </a:xfrm>
          <a:prstGeom prst="ellipse">
            <a:avLst/>
          </a:prstGeom>
          <a:solidFill>
            <a:schemeClr val="hlink"/>
          </a:solidFill>
          <a:ln w="63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06743" name="直接连接符 1906742"/>
          <p:cNvSpPr/>
          <p:nvPr/>
        </p:nvSpPr>
        <p:spPr>
          <a:xfrm flipV="1">
            <a:off x="5603875" y="1582738"/>
            <a:ext cx="0" cy="263525"/>
          </a:xfrm>
          <a:prstGeom prst="line">
            <a:avLst/>
          </a:prstGeom>
          <a:ln w="63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906744" name="椭圆 1906743"/>
          <p:cNvSpPr/>
          <p:nvPr/>
        </p:nvSpPr>
        <p:spPr>
          <a:xfrm>
            <a:off x="5573713" y="1554163"/>
            <a:ext cx="65087" cy="71437"/>
          </a:xfrm>
          <a:prstGeom prst="ellipse">
            <a:avLst/>
          </a:prstGeom>
          <a:solidFill>
            <a:schemeClr val="hlink"/>
          </a:solidFill>
          <a:ln w="63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06745" name="矩形 1906744"/>
          <p:cNvSpPr/>
          <p:nvPr/>
        </p:nvSpPr>
        <p:spPr>
          <a:xfrm>
            <a:off x="4932363" y="1789113"/>
            <a:ext cx="1349375" cy="1069975"/>
          </a:xfrm>
          <a:prstGeom prst="rect">
            <a:avLst/>
          </a:prstGeom>
          <a:solidFill>
            <a:srgbClr val="FFFFFF"/>
          </a:solidFill>
          <a:ln w="635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06746" name="矩形 1906745"/>
          <p:cNvSpPr/>
          <p:nvPr/>
        </p:nvSpPr>
        <p:spPr>
          <a:xfrm>
            <a:off x="4932363" y="1789113"/>
            <a:ext cx="1349375" cy="1069975"/>
          </a:xfrm>
          <a:prstGeom prst="rect">
            <a:avLst/>
          </a:prstGeom>
          <a:noFill/>
          <a:ln w="635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06747" name="任意多边形 1906746"/>
          <p:cNvSpPr/>
          <p:nvPr/>
        </p:nvSpPr>
        <p:spPr>
          <a:xfrm>
            <a:off x="6835775" y="927100"/>
            <a:ext cx="341313" cy="449263"/>
          </a:xfrm>
          <a:custGeom>
            <a:avLst/>
            <a:gdLst/>
            <a:ahLst/>
            <a:cxnLst/>
            <a:pathLst>
              <a:path w="464" h="509">
                <a:moveTo>
                  <a:pt x="0" y="468"/>
                </a:moveTo>
                <a:lnTo>
                  <a:pt x="392" y="40"/>
                </a:lnTo>
                <a:lnTo>
                  <a:pt x="368" y="16"/>
                </a:lnTo>
                <a:lnTo>
                  <a:pt x="464" y="0"/>
                </a:lnTo>
                <a:lnTo>
                  <a:pt x="456" y="96"/>
                </a:lnTo>
                <a:lnTo>
                  <a:pt x="432" y="72"/>
                </a:lnTo>
                <a:lnTo>
                  <a:pt x="40" y="509"/>
                </a:lnTo>
                <a:lnTo>
                  <a:pt x="0" y="468"/>
                </a:lnTo>
                <a:close/>
              </a:path>
            </a:pathLst>
          </a:custGeom>
          <a:solidFill>
            <a:srgbClr val="FFFFFF"/>
          </a:solidFill>
          <a:ln w="63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06748" name="任意多边形 1906747"/>
          <p:cNvSpPr/>
          <p:nvPr/>
        </p:nvSpPr>
        <p:spPr>
          <a:xfrm>
            <a:off x="6835775" y="927100"/>
            <a:ext cx="341313" cy="449263"/>
          </a:xfrm>
          <a:custGeom>
            <a:avLst/>
            <a:gdLst/>
            <a:ahLst/>
            <a:cxnLst/>
            <a:pathLst>
              <a:path w="464" h="509">
                <a:moveTo>
                  <a:pt x="0" y="468"/>
                </a:moveTo>
                <a:lnTo>
                  <a:pt x="392" y="40"/>
                </a:lnTo>
                <a:lnTo>
                  <a:pt x="368" y="16"/>
                </a:lnTo>
                <a:lnTo>
                  <a:pt x="464" y="0"/>
                </a:lnTo>
                <a:lnTo>
                  <a:pt x="456" y="96"/>
                </a:lnTo>
                <a:lnTo>
                  <a:pt x="432" y="72"/>
                </a:lnTo>
                <a:lnTo>
                  <a:pt x="40" y="509"/>
                </a:lnTo>
                <a:lnTo>
                  <a:pt x="0" y="468"/>
                </a:lnTo>
              </a:path>
            </a:pathLst>
          </a:custGeom>
          <a:noFill/>
          <a:ln w="63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06749" name="任意多边形 1906748"/>
          <p:cNvSpPr/>
          <p:nvPr/>
        </p:nvSpPr>
        <p:spPr>
          <a:xfrm>
            <a:off x="6529388" y="898525"/>
            <a:ext cx="323850" cy="471488"/>
          </a:xfrm>
          <a:custGeom>
            <a:avLst/>
            <a:gdLst/>
            <a:ahLst/>
            <a:cxnLst/>
            <a:pathLst>
              <a:path w="440" h="534">
                <a:moveTo>
                  <a:pt x="400" y="534"/>
                </a:moveTo>
                <a:lnTo>
                  <a:pt x="32" y="81"/>
                </a:lnTo>
                <a:lnTo>
                  <a:pt x="8" y="97"/>
                </a:lnTo>
                <a:lnTo>
                  <a:pt x="0" y="0"/>
                </a:lnTo>
                <a:lnTo>
                  <a:pt x="96" y="24"/>
                </a:lnTo>
                <a:lnTo>
                  <a:pt x="72" y="41"/>
                </a:lnTo>
                <a:lnTo>
                  <a:pt x="440" y="493"/>
                </a:lnTo>
                <a:lnTo>
                  <a:pt x="400" y="534"/>
                </a:lnTo>
                <a:close/>
              </a:path>
            </a:pathLst>
          </a:custGeom>
          <a:solidFill>
            <a:schemeClr val="hlink"/>
          </a:solidFill>
          <a:ln w="63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06750" name="椭圆 1906749"/>
          <p:cNvSpPr/>
          <p:nvPr/>
        </p:nvSpPr>
        <p:spPr>
          <a:xfrm>
            <a:off x="6831013" y="1325563"/>
            <a:ext cx="50800" cy="71437"/>
          </a:xfrm>
          <a:prstGeom prst="ellipse">
            <a:avLst/>
          </a:prstGeom>
          <a:blipFill rotWithShape="0">
            <a:blip r:embed="rId1"/>
          </a:blipFill>
          <a:ln w="63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06751" name="椭圆 1906750"/>
          <p:cNvSpPr/>
          <p:nvPr/>
        </p:nvSpPr>
        <p:spPr>
          <a:xfrm>
            <a:off x="6831013" y="1325563"/>
            <a:ext cx="50800" cy="71437"/>
          </a:xfrm>
          <a:prstGeom prst="ellipse">
            <a:avLst/>
          </a:prstGeom>
          <a:noFill/>
          <a:ln w="63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06752" name="椭圆 1906751"/>
          <p:cNvSpPr/>
          <p:nvPr/>
        </p:nvSpPr>
        <p:spPr>
          <a:xfrm>
            <a:off x="6770688" y="1268413"/>
            <a:ext cx="171450" cy="207962"/>
          </a:xfrm>
          <a:prstGeom prst="ellipse">
            <a:avLst/>
          </a:prstGeom>
          <a:solidFill>
            <a:schemeClr val="hlink"/>
          </a:solidFill>
          <a:ln w="63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06753" name="任意多边形 1906752"/>
          <p:cNvSpPr/>
          <p:nvPr/>
        </p:nvSpPr>
        <p:spPr>
          <a:xfrm>
            <a:off x="6815138" y="2760663"/>
            <a:ext cx="82550" cy="36512"/>
          </a:xfrm>
          <a:custGeom>
            <a:avLst/>
            <a:gdLst>
              <a:gd name="txL" fmla="*/ 0 w 43200"/>
              <a:gd name="txT" fmla="*/ 0 h 25009"/>
              <a:gd name="txR" fmla="*/ 43200 w 43200"/>
              <a:gd name="txB" fmla="*/ 25009 h 25009"/>
            </a:gdLst>
            <a:ahLst/>
            <a:cxnLst>
              <a:cxn ang="0">
                <a:pos x="43000" y="477"/>
              </a:cxn>
              <a:cxn ang="270">
                <a:pos x="270" y="0"/>
              </a:cxn>
              <a:cxn ang="0">
                <a:pos x="21600" y="3409"/>
              </a:cxn>
            </a:cxnLst>
            <a:rect l="txL" t="txT" r="txR" b="txB"/>
            <a:pathLst>
              <a:path w="43200" h="25009" fill="none">
                <a:moveTo>
                  <a:pt x="43000" y="477"/>
                </a:moveTo>
                <a:arcTo wR="21600" hR="21600" stAng="-468089" swAng="11812908"/>
              </a:path>
              <a:path w="43200" h="25009" stroke="0">
                <a:moveTo>
                  <a:pt x="43000" y="477"/>
                </a:moveTo>
                <a:arcTo wR="21600" hR="21600" stAng="-468089" swAng="11812908"/>
                <a:lnTo>
                  <a:pt x="21600" y="3409"/>
                </a:lnTo>
                <a:close/>
              </a:path>
            </a:pathLst>
          </a:custGeom>
          <a:solidFill>
            <a:schemeClr val="accent2"/>
          </a:solidFill>
          <a:ln w="63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06754" name="任意多边形 1906753"/>
          <p:cNvSpPr/>
          <p:nvPr/>
        </p:nvSpPr>
        <p:spPr>
          <a:xfrm>
            <a:off x="6815138" y="2760663"/>
            <a:ext cx="82550" cy="36512"/>
          </a:xfrm>
          <a:custGeom>
            <a:avLst/>
            <a:gdLst>
              <a:gd name="txL" fmla="*/ 0 w 43200"/>
              <a:gd name="txT" fmla="*/ 0 h 25009"/>
              <a:gd name="txR" fmla="*/ 43200 w 43200"/>
              <a:gd name="txB" fmla="*/ 25009 h 25009"/>
            </a:gdLst>
            <a:ahLst/>
            <a:cxnLst>
              <a:cxn ang="0">
                <a:pos x="43000" y="477"/>
              </a:cxn>
              <a:cxn ang="270">
                <a:pos x="270" y="0"/>
              </a:cxn>
              <a:cxn ang="0">
                <a:pos x="21600" y="3409"/>
              </a:cxn>
            </a:cxnLst>
            <a:rect l="txL" t="txT" r="txR" b="txB"/>
            <a:pathLst>
              <a:path w="43200" h="25009" fill="none">
                <a:moveTo>
                  <a:pt x="43000" y="477"/>
                </a:moveTo>
                <a:arcTo wR="21600" hR="21600" stAng="-468089" swAng="11812908"/>
              </a:path>
              <a:path w="43200" h="25009" stroke="0">
                <a:moveTo>
                  <a:pt x="43000" y="477"/>
                </a:moveTo>
                <a:arcTo wR="21600" hR="21600" stAng="-468089" swAng="11812908"/>
                <a:lnTo>
                  <a:pt x="21600" y="3409"/>
                </a:lnTo>
                <a:close/>
              </a:path>
            </a:pathLst>
          </a:custGeom>
          <a:solidFill>
            <a:schemeClr val="accent2"/>
          </a:solidFill>
          <a:ln w="63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06755" name="任意多边形 1906754"/>
          <p:cNvSpPr/>
          <p:nvPr/>
        </p:nvSpPr>
        <p:spPr>
          <a:xfrm rot="-2700000">
            <a:off x="6688138" y="692150"/>
            <a:ext cx="328612" cy="395288"/>
          </a:xfrm>
          <a:custGeom>
            <a:avLst/>
            <a:gdLst>
              <a:gd name="txL" fmla="*/ 0 w 21600"/>
              <a:gd name="txT" fmla="*/ 0 h 21600"/>
              <a:gd name="txR" fmla="*/ 21600 w 21600"/>
              <a:gd name="txB" fmla="*/ 21600 h 21600"/>
            </a:gdLst>
            <a:ahLst/>
            <a:cxnLst>
              <a:cxn ang="270">
                <a:pos x="0" y="0"/>
              </a:cxn>
              <a:cxn ang="90">
                <a:pos x="21600" y="21600"/>
              </a:cxn>
              <a:cxn ang="90">
                <a:pos x="0" y="21600"/>
              </a:cxn>
            </a:cxnLst>
            <a:rect l="txL" t="txT" r="txR" b="txB"/>
            <a:pathLst>
              <a:path w="21600" h="21600" fill="none">
                <a:moveTo>
                  <a:pt x="0" y="0"/>
                </a:moveTo>
                <a:arcTo wR="21600" hR="21600" stAng="-5400000" swAng="5400000"/>
              </a:path>
              <a:path w="21600" h="21600" stroke="0">
                <a:moveTo>
                  <a:pt x="0" y="0"/>
                </a:moveTo>
                <a:arcTo wR="21600" hR="21600" stAng="-5400000" swAng="5400000"/>
                <a:lnTo>
                  <a:pt x="0" y="21600"/>
                </a:lnTo>
                <a:close/>
              </a:path>
            </a:pathLst>
          </a:custGeom>
          <a:noFill/>
          <a:ln w="635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06756" name="十字形 1906755"/>
          <p:cNvSpPr/>
          <p:nvPr/>
        </p:nvSpPr>
        <p:spPr>
          <a:xfrm>
            <a:off x="5367338" y="2036763"/>
            <a:ext cx="479425" cy="576262"/>
          </a:xfrm>
          <a:prstGeom prst="plus">
            <a:avLst>
              <a:gd name="adj" fmla="val 35074"/>
            </a:avLst>
          </a:prstGeom>
          <a:solidFill>
            <a:schemeClr val="accent1"/>
          </a:solidFill>
          <a:ln w="6350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906757" name="矩形 1906756"/>
          <p:cNvSpPr/>
          <p:nvPr/>
        </p:nvSpPr>
        <p:spPr>
          <a:xfrm>
            <a:off x="4981575" y="1857375"/>
            <a:ext cx="1257300" cy="304800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>
            <a:spAutoFit/>
          </a:bodyPr>
          <a:lstStyle>
            <a:lvl1pPr marL="469900" lvl="0" indent="-469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3000" u="none" kern="1200" baseline="0">
                <a:solidFill>
                  <a:schemeClr val="tx1"/>
                </a:solidFill>
                <a:latin typeface="Verdana" panose="020B0604030504040204" pitchFamily="34" charset="0"/>
                <a:ea typeface="黑体" panose="02010609060101010101" pitchFamily="2" charset="-122"/>
              </a:defRPr>
            </a:lvl1pPr>
            <a:lvl2pPr marL="908050" lvl="1" indent="-43624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6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304925" lvl="2" indent="-39497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3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楷体_GB2312" pitchFamily="49" charset="-122"/>
              </a:defRPr>
            </a:lvl3pPr>
            <a:lvl4pPr marL="1694180" lvl="3" indent="-3873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94230" lvl="4" indent="-398780" algn="l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marL="190500" lvl="1" indent="266700" defTabSz="914400">
              <a:tabLst>
                <a:tab pos="8521700" algn="r"/>
              </a:tabLst>
            </a:pPr>
            <a:r>
              <a:rPr lang="zh-CN" altLang="de-DE" sz="2000" dirty="0">
                <a:latin typeface="Arial" panose="020B0604020202020204" pitchFamily="34" charset="0"/>
              </a:rPr>
              <a:t>…</a:t>
            </a:r>
            <a:endParaRPr lang="zh-CN" altLang="de-DE" sz="2000" dirty="0"/>
          </a:p>
        </p:txBody>
      </p:sp>
      <p:sp>
        <p:nvSpPr>
          <p:cNvPr id="1906758" name="矩形 1906757"/>
          <p:cNvSpPr/>
          <p:nvPr/>
        </p:nvSpPr>
        <p:spPr>
          <a:xfrm>
            <a:off x="7399338" y="1395413"/>
            <a:ext cx="1349375" cy="1069975"/>
          </a:xfrm>
          <a:prstGeom prst="rect">
            <a:avLst/>
          </a:prstGeom>
          <a:solidFill>
            <a:srgbClr val="FFFFFF"/>
          </a:solidFill>
          <a:ln w="635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06759" name="矩形 1906758"/>
          <p:cNvSpPr/>
          <p:nvPr/>
        </p:nvSpPr>
        <p:spPr>
          <a:xfrm>
            <a:off x="7399338" y="1395413"/>
            <a:ext cx="1349375" cy="1069975"/>
          </a:xfrm>
          <a:prstGeom prst="rect">
            <a:avLst/>
          </a:prstGeom>
          <a:noFill/>
          <a:ln w="635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06760" name="矩形 1906759"/>
          <p:cNvSpPr/>
          <p:nvPr/>
        </p:nvSpPr>
        <p:spPr>
          <a:xfrm>
            <a:off x="7448550" y="1460500"/>
            <a:ext cx="1255713" cy="304800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>
            <a:spAutoFit/>
          </a:bodyPr>
          <a:lstStyle>
            <a:lvl1pPr marL="469900" lvl="0" indent="-469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3000" u="none" kern="1200" baseline="0">
                <a:solidFill>
                  <a:schemeClr val="tx1"/>
                </a:solidFill>
                <a:latin typeface="Verdana" panose="020B0604030504040204" pitchFamily="34" charset="0"/>
                <a:ea typeface="黑体" panose="02010609060101010101" pitchFamily="2" charset="-122"/>
              </a:defRPr>
            </a:lvl1pPr>
            <a:lvl2pPr marL="908050" lvl="1" indent="-43624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6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304925" lvl="2" indent="-39497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3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楷体_GB2312" pitchFamily="49" charset="-122"/>
              </a:defRPr>
            </a:lvl3pPr>
            <a:lvl4pPr marL="1694180" lvl="3" indent="-3873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94230" lvl="4" indent="-398780" algn="l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marL="190500" lvl="1" indent="266700" defTabSz="914400">
              <a:tabLst>
                <a:tab pos="8521700" algn="r"/>
              </a:tabLst>
            </a:pPr>
            <a:r>
              <a:rPr lang="zh-CN" altLang="de-DE" sz="2000" dirty="0">
                <a:latin typeface="Arial" panose="020B0604020202020204" pitchFamily="34" charset="0"/>
              </a:rPr>
              <a:t>…</a:t>
            </a:r>
            <a:endParaRPr lang="zh-CN" altLang="de-DE" sz="2000" dirty="0"/>
          </a:p>
        </p:txBody>
      </p:sp>
      <p:sp>
        <p:nvSpPr>
          <p:cNvPr id="1906761" name="矩形 1906760"/>
          <p:cNvSpPr/>
          <p:nvPr/>
        </p:nvSpPr>
        <p:spPr>
          <a:xfrm>
            <a:off x="7834313" y="1844675"/>
            <a:ext cx="481012" cy="171450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906762" name="任意多边形 1906761"/>
          <p:cNvSpPr/>
          <p:nvPr/>
        </p:nvSpPr>
        <p:spPr>
          <a:xfrm rot="-5400000">
            <a:off x="5521325" y="1512888"/>
            <a:ext cx="88900" cy="74612"/>
          </a:xfrm>
          <a:custGeom>
            <a:avLst/>
            <a:gdLst>
              <a:gd name="txL" fmla="*/ 0 w 21600"/>
              <a:gd name="txT" fmla="*/ 0 h 21600"/>
              <a:gd name="txR" fmla="*/ 21600 w 21600"/>
              <a:gd name="txB" fmla="*/ 21600 h 21600"/>
            </a:gdLst>
            <a:ahLst/>
            <a:cxnLst>
              <a:cxn ang="270">
                <a:pos x="0" y="0"/>
              </a:cxn>
              <a:cxn ang="90">
                <a:pos x="21600" y="21600"/>
              </a:cxn>
              <a:cxn ang="90">
                <a:pos x="0" y="21600"/>
              </a:cxn>
            </a:cxnLst>
            <a:rect l="txL" t="txT" r="txR" b="txB"/>
            <a:pathLst>
              <a:path w="21600" h="21600" fill="none">
                <a:moveTo>
                  <a:pt x="0" y="0"/>
                </a:moveTo>
                <a:arcTo wR="21600" hR="21600" stAng="-5400000" swAng="5400000"/>
              </a:path>
              <a:path w="21600" h="21600" stroke="0">
                <a:moveTo>
                  <a:pt x="0" y="0"/>
                </a:moveTo>
                <a:arcTo wR="21600" hR="21600" stAng="-5400000" swAng="5400000"/>
                <a:lnTo>
                  <a:pt x="0" y="21600"/>
                </a:lnTo>
                <a:close/>
              </a:path>
            </a:pathLst>
          </a:custGeom>
          <a:noFill/>
          <a:ln w="63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06763" name="任意多边形 1906762"/>
          <p:cNvSpPr/>
          <p:nvPr/>
        </p:nvSpPr>
        <p:spPr>
          <a:xfrm rot="-5400000">
            <a:off x="5481638" y="1468438"/>
            <a:ext cx="149225" cy="130175"/>
          </a:xfrm>
          <a:custGeom>
            <a:avLst/>
            <a:gdLst>
              <a:gd name="txL" fmla="*/ 0 w 21600"/>
              <a:gd name="txT" fmla="*/ 0 h 21600"/>
              <a:gd name="txR" fmla="*/ 21600 w 21600"/>
              <a:gd name="txB" fmla="*/ 21600 h 21600"/>
            </a:gdLst>
            <a:ahLst/>
            <a:cxnLst>
              <a:cxn ang="270">
                <a:pos x="0" y="0"/>
              </a:cxn>
              <a:cxn ang="90">
                <a:pos x="21600" y="21600"/>
              </a:cxn>
              <a:cxn ang="90">
                <a:pos x="0" y="21600"/>
              </a:cxn>
            </a:cxnLst>
            <a:rect l="txL" t="txT" r="txR" b="txB"/>
            <a:pathLst>
              <a:path w="21600" h="21600" fill="none">
                <a:moveTo>
                  <a:pt x="0" y="0"/>
                </a:moveTo>
                <a:arcTo wR="21600" hR="21600" stAng="-5400000" swAng="5400000"/>
              </a:path>
              <a:path w="21600" h="21600" stroke="0">
                <a:moveTo>
                  <a:pt x="0" y="0"/>
                </a:moveTo>
                <a:arcTo wR="21600" hR="21600" stAng="-5400000" swAng="5400000"/>
                <a:lnTo>
                  <a:pt x="0" y="21600"/>
                </a:lnTo>
                <a:close/>
              </a:path>
            </a:pathLst>
          </a:custGeom>
          <a:noFill/>
          <a:ln w="63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06764" name="任意多边形 1906763"/>
          <p:cNvSpPr/>
          <p:nvPr/>
        </p:nvSpPr>
        <p:spPr>
          <a:xfrm rot="5400000" flipH="1">
            <a:off x="8069263" y="1062038"/>
            <a:ext cx="87312" cy="74612"/>
          </a:xfrm>
          <a:custGeom>
            <a:avLst/>
            <a:gdLst>
              <a:gd name="txL" fmla="*/ 0 w 21600"/>
              <a:gd name="txT" fmla="*/ 0 h 21600"/>
              <a:gd name="txR" fmla="*/ 21600 w 21600"/>
              <a:gd name="txB" fmla="*/ 21600 h 21600"/>
            </a:gdLst>
            <a:ahLst/>
            <a:cxnLst>
              <a:cxn ang="270">
                <a:pos x="0" y="0"/>
              </a:cxn>
              <a:cxn ang="90">
                <a:pos x="21600" y="21600"/>
              </a:cxn>
              <a:cxn ang="90">
                <a:pos x="0" y="21600"/>
              </a:cxn>
            </a:cxnLst>
            <a:rect l="txL" t="txT" r="txR" b="txB"/>
            <a:pathLst>
              <a:path w="21600" h="21600" fill="none">
                <a:moveTo>
                  <a:pt x="0" y="0"/>
                </a:moveTo>
                <a:arcTo wR="21600" hR="21600" stAng="-5400000" swAng="5400000"/>
              </a:path>
              <a:path w="21600" h="21600" stroke="0">
                <a:moveTo>
                  <a:pt x="0" y="0"/>
                </a:moveTo>
                <a:arcTo wR="21600" hR="21600" stAng="-5400000" swAng="5400000"/>
                <a:lnTo>
                  <a:pt x="0" y="21600"/>
                </a:lnTo>
                <a:close/>
              </a:path>
            </a:pathLst>
          </a:custGeom>
          <a:noFill/>
          <a:ln w="63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06765" name="任意多边形 1906764"/>
          <p:cNvSpPr/>
          <p:nvPr/>
        </p:nvSpPr>
        <p:spPr>
          <a:xfrm rot="5400000" flipH="1">
            <a:off x="8050213" y="1016000"/>
            <a:ext cx="147637" cy="130175"/>
          </a:xfrm>
          <a:custGeom>
            <a:avLst/>
            <a:gdLst>
              <a:gd name="txL" fmla="*/ 0 w 21600"/>
              <a:gd name="txT" fmla="*/ 0 h 21600"/>
              <a:gd name="txR" fmla="*/ 21600 w 21600"/>
              <a:gd name="txB" fmla="*/ 21600 h 21600"/>
            </a:gdLst>
            <a:ahLst/>
            <a:cxnLst>
              <a:cxn ang="270">
                <a:pos x="0" y="0"/>
              </a:cxn>
              <a:cxn ang="90">
                <a:pos x="21600" y="21600"/>
              </a:cxn>
              <a:cxn ang="90">
                <a:pos x="0" y="21600"/>
              </a:cxn>
            </a:cxnLst>
            <a:rect l="txL" t="txT" r="txR" b="txB"/>
            <a:pathLst>
              <a:path w="21600" h="21600" fill="none">
                <a:moveTo>
                  <a:pt x="0" y="0"/>
                </a:moveTo>
                <a:arcTo wR="21600" hR="21600" stAng="-5400000" swAng="5400000"/>
              </a:path>
              <a:path w="21600" h="21600" stroke="0">
                <a:moveTo>
                  <a:pt x="0" y="0"/>
                </a:moveTo>
                <a:arcTo wR="21600" hR="21600" stAng="-5400000" swAng="5400000"/>
                <a:lnTo>
                  <a:pt x="0" y="21600"/>
                </a:lnTo>
                <a:close/>
              </a:path>
            </a:pathLst>
          </a:custGeom>
          <a:noFill/>
          <a:ln w="63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/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" name="日期占位符 2"/>
          <p:cNvSpPr/>
          <p:nvPr>
            <p:ph type="dt" sz="half" idx="10"/>
          </p:nvPr>
        </p:nvSpPr>
        <p:spPr/>
        <p:txBody>
          <a:bodyPr/>
          <a:p>
            <a:pPr lvl="0"/>
            <a:fld id="{BB962C8B-B14F-4D97-AF65-F5344CB8AC3E}" type="datetime2">
              <a:rPr lang="zh-CN" altLang="en-US" dirty="0"/>
            </a:fld>
            <a:endParaRPr lang="zh-CN" altLang="en-US" dirty="0"/>
          </a:p>
        </p:txBody>
      </p:sp>
      <p:sp>
        <p:nvSpPr>
          <p:cNvPr id="1907714" name="标题 1907713"/>
          <p:cNvSpPr>
            <a:spLocks noGrp="1"/>
          </p:cNvSpPr>
          <p:nvPr>
            <p:ph type="title"/>
          </p:nvPr>
        </p:nvSpPr>
        <p:spPr>
          <a:ln/>
        </p:spPr>
        <p:txBody>
          <a:bodyPr anchor="b" anchorCtr="0"/>
          <a:p>
            <a:endParaRPr dirty="0"/>
          </a:p>
        </p:txBody>
      </p:sp>
      <p:sp>
        <p:nvSpPr>
          <p:cNvPr id="1907716" name="燕尾形 1907715"/>
          <p:cNvSpPr/>
          <p:nvPr/>
        </p:nvSpPr>
        <p:spPr>
          <a:xfrm>
            <a:off x="2922588" y="1079500"/>
            <a:ext cx="1641475" cy="519113"/>
          </a:xfrm>
          <a:prstGeom prst="chevron">
            <a:avLst>
              <a:gd name="adj" fmla="val 13526"/>
            </a:avLst>
          </a:prstGeom>
          <a:solidFill>
            <a:schemeClr val="hlink"/>
          </a:solidFill>
          <a:ln w="6350">
            <a:noFill/>
          </a:ln>
          <a:effectLst>
            <a:outerShdw dist="35921" dir="2699999" algn="ctr" rotWithShape="0">
              <a:schemeClr val="hlink"/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907717" name="五边形 1907716"/>
          <p:cNvSpPr/>
          <p:nvPr/>
        </p:nvSpPr>
        <p:spPr>
          <a:xfrm>
            <a:off x="1263650" y="1079500"/>
            <a:ext cx="1639888" cy="519113"/>
          </a:xfrm>
          <a:prstGeom prst="homePlate">
            <a:avLst>
              <a:gd name="adj" fmla="val 13294"/>
            </a:avLst>
          </a:prstGeom>
          <a:solidFill>
            <a:schemeClr val="hlink"/>
          </a:solidFill>
          <a:ln w="6350">
            <a:noFill/>
          </a:ln>
          <a:effectLst>
            <a:outerShdw dist="35921" dir="2699999" algn="ctr" rotWithShape="0">
              <a:schemeClr val="hlink"/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907718" name="燕尾形 1907717"/>
          <p:cNvSpPr/>
          <p:nvPr/>
        </p:nvSpPr>
        <p:spPr>
          <a:xfrm>
            <a:off x="4583113" y="1079500"/>
            <a:ext cx="1641475" cy="519113"/>
          </a:xfrm>
          <a:prstGeom prst="chevron">
            <a:avLst>
              <a:gd name="adj" fmla="val 13526"/>
            </a:avLst>
          </a:prstGeom>
          <a:solidFill>
            <a:schemeClr val="hlink"/>
          </a:solidFill>
          <a:ln w="6350">
            <a:noFill/>
          </a:ln>
          <a:effectLst>
            <a:outerShdw dist="35921" dir="2699999" algn="ctr" rotWithShape="0">
              <a:schemeClr val="hlink"/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907719" name="燕尾形 1907718"/>
          <p:cNvSpPr/>
          <p:nvPr/>
        </p:nvSpPr>
        <p:spPr>
          <a:xfrm>
            <a:off x="6243638" y="1079500"/>
            <a:ext cx="1641475" cy="519113"/>
          </a:xfrm>
          <a:prstGeom prst="chevron">
            <a:avLst>
              <a:gd name="adj" fmla="val 13526"/>
            </a:avLst>
          </a:prstGeom>
          <a:solidFill>
            <a:schemeClr val="hlink"/>
          </a:solidFill>
          <a:ln w="6350">
            <a:noFill/>
          </a:ln>
          <a:effectLst>
            <a:outerShdw dist="35921" dir="2699999" algn="ctr" rotWithShape="0">
              <a:schemeClr val="hlink"/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907720" name="文本框 1907719"/>
          <p:cNvSpPr txBox="1"/>
          <p:nvPr/>
        </p:nvSpPr>
        <p:spPr>
          <a:xfrm>
            <a:off x="3111500" y="1247775"/>
            <a:ext cx="1309688" cy="182563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 anchor="ctr" anchorCtr="0">
            <a:spAutoFit/>
          </a:bodyPr>
          <a:p>
            <a:pPr eaLnBrk="0" hangingPunct="0"/>
            <a:r>
              <a:rPr lang="en-US" altLang="zh-CN" sz="1200">
                <a:solidFill>
                  <a:srgbClr val="000000"/>
                </a:solidFill>
                <a:latin typeface="Arial" panose="020B0604020202020204" pitchFamily="34" charset="0"/>
              </a:rPr>
              <a:t>…</a:t>
            </a:r>
            <a:endParaRPr lang="en-US" altLang="zh-CN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907721" name="文本框 1907720"/>
          <p:cNvSpPr txBox="1"/>
          <p:nvPr/>
        </p:nvSpPr>
        <p:spPr>
          <a:xfrm>
            <a:off x="1336675" y="1247775"/>
            <a:ext cx="1446213" cy="182563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 anchor="ctr" anchorCtr="0">
            <a:spAutoFit/>
          </a:bodyPr>
          <a:p>
            <a:pPr eaLnBrk="0" hangingPunct="0"/>
            <a:r>
              <a:rPr lang="en-US" altLang="zh-CN" sz="1200">
                <a:solidFill>
                  <a:srgbClr val="000000"/>
                </a:solidFill>
                <a:latin typeface="Arial" panose="020B0604020202020204" pitchFamily="34" charset="0"/>
              </a:rPr>
              <a:t>…</a:t>
            </a:r>
            <a:endParaRPr lang="en-US" altLang="zh-CN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907722" name="文本框 1907721"/>
          <p:cNvSpPr txBox="1"/>
          <p:nvPr/>
        </p:nvSpPr>
        <p:spPr>
          <a:xfrm>
            <a:off x="4770438" y="1247775"/>
            <a:ext cx="1311275" cy="182563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 anchor="ctr" anchorCtr="0">
            <a:spAutoFit/>
          </a:bodyPr>
          <a:p>
            <a:pPr eaLnBrk="0" hangingPunct="0"/>
            <a:r>
              <a:rPr lang="en-US" altLang="zh-CN" sz="1200">
                <a:solidFill>
                  <a:srgbClr val="000000"/>
                </a:solidFill>
                <a:latin typeface="Arial" panose="020B0604020202020204" pitchFamily="34" charset="0"/>
              </a:rPr>
              <a:t>…</a:t>
            </a:r>
            <a:endParaRPr lang="en-US" altLang="zh-CN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907723" name="文本框 1907722"/>
          <p:cNvSpPr txBox="1"/>
          <p:nvPr/>
        </p:nvSpPr>
        <p:spPr>
          <a:xfrm>
            <a:off x="6432550" y="1247775"/>
            <a:ext cx="1309688" cy="182563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 anchor="ctr" anchorCtr="0">
            <a:spAutoFit/>
          </a:bodyPr>
          <a:p>
            <a:pPr eaLnBrk="0" hangingPunct="0"/>
            <a:r>
              <a:rPr lang="en-US" altLang="zh-CN" sz="1200">
                <a:solidFill>
                  <a:srgbClr val="000000"/>
                </a:solidFill>
                <a:latin typeface="Arial" panose="020B0604020202020204" pitchFamily="34" charset="0"/>
              </a:rPr>
              <a:t>…</a:t>
            </a:r>
            <a:endParaRPr lang="en-US" altLang="zh-CN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907724" name="燕尾形 1907723"/>
          <p:cNvSpPr/>
          <p:nvPr/>
        </p:nvSpPr>
        <p:spPr>
          <a:xfrm>
            <a:off x="2587625" y="2038350"/>
            <a:ext cx="1311275" cy="519113"/>
          </a:xfrm>
          <a:prstGeom prst="chevron">
            <a:avLst>
              <a:gd name="adj" fmla="val 10805"/>
            </a:avLst>
          </a:prstGeom>
          <a:noFill/>
          <a:ln w="63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07725" name="文本框 1907724"/>
          <p:cNvSpPr txBox="1"/>
          <p:nvPr/>
        </p:nvSpPr>
        <p:spPr>
          <a:xfrm>
            <a:off x="2736850" y="2206625"/>
            <a:ext cx="1047750" cy="182563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 anchor="ctr" anchorCtr="0">
            <a:spAutoFit/>
          </a:bodyPr>
          <a:p>
            <a:pPr eaLnBrk="0" hangingPunct="0"/>
            <a:r>
              <a:rPr lang="en-US" altLang="zh-CN" sz="1200">
                <a:solidFill>
                  <a:srgbClr val="000000"/>
                </a:solidFill>
                <a:latin typeface="Arial" panose="020B0604020202020204" pitchFamily="34" charset="0"/>
              </a:rPr>
              <a:t>…</a:t>
            </a:r>
            <a:endParaRPr lang="en-US" altLang="zh-CN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907726" name="五边形 1907725"/>
          <p:cNvSpPr/>
          <p:nvPr/>
        </p:nvSpPr>
        <p:spPr>
          <a:xfrm>
            <a:off x="1263650" y="2038350"/>
            <a:ext cx="1311275" cy="519113"/>
          </a:xfrm>
          <a:prstGeom prst="homePlate">
            <a:avLst>
              <a:gd name="adj" fmla="val 10630"/>
            </a:avLst>
          </a:prstGeom>
          <a:noFill/>
          <a:ln w="63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07727" name="文本框 1907726"/>
          <p:cNvSpPr txBox="1"/>
          <p:nvPr/>
        </p:nvSpPr>
        <p:spPr>
          <a:xfrm>
            <a:off x="1320800" y="2206625"/>
            <a:ext cx="1157288" cy="182563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 anchor="ctr" anchorCtr="0">
            <a:spAutoFit/>
          </a:bodyPr>
          <a:p>
            <a:pPr eaLnBrk="0" hangingPunct="0"/>
            <a:r>
              <a:rPr lang="en-US" altLang="zh-CN" sz="1200">
                <a:solidFill>
                  <a:srgbClr val="000000"/>
                </a:solidFill>
                <a:latin typeface="Arial" panose="020B0604020202020204" pitchFamily="34" charset="0"/>
              </a:rPr>
              <a:t>…</a:t>
            </a:r>
            <a:endParaRPr lang="en-US" altLang="zh-CN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907728" name="燕尾形 1907727"/>
          <p:cNvSpPr/>
          <p:nvPr/>
        </p:nvSpPr>
        <p:spPr>
          <a:xfrm>
            <a:off x="3913188" y="2038350"/>
            <a:ext cx="1312862" cy="519113"/>
          </a:xfrm>
          <a:prstGeom prst="chevron">
            <a:avLst>
              <a:gd name="adj" fmla="val 10818"/>
            </a:avLst>
          </a:prstGeom>
          <a:noFill/>
          <a:ln w="63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07729" name="文本框 1907728"/>
          <p:cNvSpPr txBox="1"/>
          <p:nvPr/>
        </p:nvSpPr>
        <p:spPr>
          <a:xfrm>
            <a:off x="4064000" y="2206625"/>
            <a:ext cx="1047750" cy="182563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 anchor="ctr" anchorCtr="0">
            <a:spAutoFit/>
          </a:bodyPr>
          <a:p>
            <a:pPr eaLnBrk="0" hangingPunct="0"/>
            <a:r>
              <a:rPr lang="en-US" altLang="zh-CN" sz="1200">
                <a:solidFill>
                  <a:srgbClr val="000000"/>
                </a:solidFill>
                <a:latin typeface="Arial" panose="020B0604020202020204" pitchFamily="34" charset="0"/>
              </a:rPr>
              <a:t>…</a:t>
            </a:r>
            <a:endParaRPr lang="en-US" altLang="zh-CN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907730" name="燕尾形 1907729"/>
          <p:cNvSpPr/>
          <p:nvPr/>
        </p:nvSpPr>
        <p:spPr>
          <a:xfrm>
            <a:off x="5238750" y="2038350"/>
            <a:ext cx="1311275" cy="519113"/>
          </a:xfrm>
          <a:prstGeom prst="chevron">
            <a:avLst>
              <a:gd name="adj" fmla="val 10805"/>
            </a:avLst>
          </a:prstGeom>
          <a:noFill/>
          <a:ln w="63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07731" name="文本框 1907730"/>
          <p:cNvSpPr txBox="1"/>
          <p:nvPr/>
        </p:nvSpPr>
        <p:spPr>
          <a:xfrm>
            <a:off x="5387975" y="2206625"/>
            <a:ext cx="1047750" cy="182563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 anchor="ctr" anchorCtr="0">
            <a:spAutoFit/>
          </a:bodyPr>
          <a:p>
            <a:pPr eaLnBrk="0" hangingPunct="0"/>
            <a:r>
              <a:rPr lang="en-US" altLang="zh-CN" sz="1200">
                <a:solidFill>
                  <a:srgbClr val="000000"/>
                </a:solidFill>
                <a:latin typeface="Arial" panose="020B0604020202020204" pitchFamily="34" charset="0"/>
              </a:rPr>
              <a:t>…</a:t>
            </a:r>
            <a:endParaRPr lang="en-US" altLang="zh-CN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907732" name="燕尾形 1907731"/>
          <p:cNvSpPr/>
          <p:nvPr/>
        </p:nvSpPr>
        <p:spPr>
          <a:xfrm>
            <a:off x="6564313" y="2038350"/>
            <a:ext cx="1312862" cy="519113"/>
          </a:xfrm>
          <a:prstGeom prst="chevron">
            <a:avLst>
              <a:gd name="adj" fmla="val 10818"/>
            </a:avLst>
          </a:prstGeom>
          <a:noFill/>
          <a:ln w="63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07733" name="文本框 1907732"/>
          <p:cNvSpPr txBox="1"/>
          <p:nvPr/>
        </p:nvSpPr>
        <p:spPr>
          <a:xfrm>
            <a:off x="6715125" y="2206625"/>
            <a:ext cx="1046163" cy="182563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 anchor="ctr" anchorCtr="0">
            <a:spAutoFit/>
          </a:bodyPr>
          <a:p>
            <a:pPr eaLnBrk="0" hangingPunct="0"/>
            <a:r>
              <a:rPr lang="en-US" altLang="zh-CN" sz="1200">
                <a:solidFill>
                  <a:srgbClr val="000000"/>
                </a:solidFill>
                <a:latin typeface="Arial" panose="020B0604020202020204" pitchFamily="34" charset="0"/>
              </a:rPr>
              <a:t>…</a:t>
            </a:r>
            <a:endParaRPr lang="en-US" altLang="zh-CN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907734" name="矩形 1907733"/>
          <p:cNvSpPr/>
          <p:nvPr/>
        </p:nvSpPr>
        <p:spPr>
          <a:xfrm>
            <a:off x="1343025" y="981075"/>
            <a:ext cx="176213" cy="212725"/>
          </a:xfrm>
          <a:prstGeom prst="rect">
            <a:avLst/>
          </a:prstGeom>
          <a:solidFill>
            <a:schemeClr val="hlink"/>
          </a:solidFill>
          <a:ln w="6350">
            <a:noFill/>
          </a:ln>
        </p:spPr>
        <p:txBody>
          <a:bodyPr lIns="0" tIns="0" rIns="0" bIns="0" anchor="ctr" anchorCtr="1"/>
          <a:p>
            <a:pPr eaLnBrk="0" hangingPunct="0"/>
            <a:r>
              <a:rPr lang="en-US" altLang="zh-CN" sz="1200">
                <a:solidFill>
                  <a:schemeClr val="bg1"/>
                </a:solidFill>
                <a:latin typeface="Arial" panose="020B0604020202020204" pitchFamily="34" charset="0"/>
              </a:rPr>
              <a:t>1</a:t>
            </a:r>
            <a:endParaRPr lang="en-US" altLang="zh-CN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907735" name="矩形 1907734"/>
          <p:cNvSpPr/>
          <p:nvPr/>
        </p:nvSpPr>
        <p:spPr>
          <a:xfrm>
            <a:off x="3035300" y="981075"/>
            <a:ext cx="176213" cy="212725"/>
          </a:xfrm>
          <a:prstGeom prst="rect">
            <a:avLst/>
          </a:prstGeom>
          <a:solidFill>
            <a:schemeClr val="hlink"/>
          </a:solidFill>
          <a:ln w="6350">
            <a:noFill/>
          </a:ln>
        </p:spPr>
        <p:txBody>
          <a:bodyPr lIns="0" tIns="0" rIns="0" bIns="0" anchor="ctr" anchorCtr="1"/>
          <a:p>
            <a:pPr eaLnBrk="0" hangingPunct="0"/>
            <a:r>
              <a:rPr lang="en-US" altLang="zh-CN" sz="1200">
                <a:solidFill>
                  <a:schemeClr val="bg1"/>
                </a:solidFill>
                <a:latin typeface="Arial" panose="020B0604020202020204" pitchFamily="34" charset="0"/>
              </a:rPr>
              <a:t>2</a:t>
            </a:r>
            <a:endParaRPr lang="en-US" altLang="zh-CN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907736" name="矩形 1907735"/>
          <p:cNvSpPr/>
          <p:nvPr/>
        </p:nvSpPr>
        <p:spPr>
          <a:xfrm>
            <a:off x="4706938" y="981075"/>
            <a:ext cx="174625" cy="212725"/>
          </a:xfrm>
          <a:prstGeom prst="rect">
            <a:avLst/>
          </a:prstGeom>
          <a:solidFill>
            <a:schemeClr val="hlink"/>
          </a:solidFill>
          <a:ln w="6350">
            <a:noFill/>
          </a:ln>
        </p:spPr>
        <p:txBody>
          <a:bodyPr lIns="0" tIns="0" rIns="0" bIns="0" anchor="ctr" anchorCtr="1"/>
          <a:p>
            <a:pPr eaLnBrk="0" hangingPunct="0"/>
            <a:r>
              <a:rPr lang="en-US" altLang="zh-CN" sz="1200">
                <a:solidFill>
                  <a:schemeClr val="bg1"/>
                </a:solidFill>
                <a:latin typeface="Arial" panose="020B0604020202020204" pitchFamily="34" charset="0"/>
              </a:rPr>
              <a:t>3</a:t>
            </a:r>
            <a:endParaRPr lang="en-US" altLang="zh-CN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907737" name="矩形 1907736"/>
          <p:cNvSpPr/>
          <p:nvPr/>
        </p:nvSpPr>
        <p:spPr>
          <a:xfrm>
            <a:off x="6367463" y="981075"/>
            <a:ext cx="176212" cy="212725"/>
          </a:xfrm>
          <a:prstGeom prst="rect">
            <a:avLst/>
          </a:prstGeom>
          <a:solidFill>
            <a:schemeClr val="hlink"/>
          </a:solidFill>
          <a:ln w="6350">
            <a:noFill/>
          </a:ln>
        </p:spPr>
        <p:txBody>
          <a:bodyPr lIns="0" tIns="0" rIns="0" bIns="0" anchor="ctr" anchorCtr="1"/>
          <a:p>
            <a:pPr eaLnBrk="0" hangingPunct="0"/>
            <a:r>
              <a:rPr lang="en-US" altLang="zh-CN" sz="1200">
                <a:solidFill>
                  <a:schemeClr val="bg1"/>
                </a:solidFill>
                <a:latin typeface="Arial" panose="020B0604020202020204" pitchFamily="34" charset="0"/>
              </a:rPr>
              <a:t>4</a:t>
            </a:r>
            <a:endParaRPr lang="en-US" altLang="zh-CN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907738" name="矩形 1907737"/>
          <p:cNvSpPr/>
          <p:nvPr/>
        </p:nvSpPr>
        <p:spPr>
          <a:xfrm>
            <a:off x="1343025" y="1916113"/>
            <a:ext cx="176213" cy="212725"/>
          </a:xfrm>
          <a:prstGeom prst="rect">
            <a:avLst/>
          </a:prstGeom>
          <a:solidFill>
            <a:schemeClr val="hlink"/>
          </a:solidFill>
          <a:ln w="6350">
            <a:noFill/>
          </a:ln>
        </p:spPr>
        <p:txBody>
          <a:bodyPr lIns="0" tIns="0" rIns="0" bIns="0" anchor="ctr" anchorCtr="1"/>
          <a:p>
            <a:pPr eaLnBrk="0" hangingPunct="0"/>
            <a:r>
              <a:rPr lang="en-US" altLang="zh-CN" sz="1200">
                <a:solidFill>
                  <a:schemeClr val="bg1"/>
                </a:solidFill>
                <a:latin typeface="Arial" panose="020B0604020202020204" pitchFamily="34" charset="0"/>
              </a:rPr>
              <a:t>1</a:t>
            </a:r>
            <a:endParaRPr lang="en-US" altLang="zh-CN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907739" name="矩形 1907738"/>
          <p:cNvSpPr/>
          <p:nvPr/>
        </p:nvSpPr>
        <p:spPr>
          <a:xfrm>
            <a:off x="2701925" y="1916113"/>
            <a:ext cx="174625" cy="212725"/>
          </a:xfrm>
          <a:prstGeom prst="rect">
            <a:avLst/>
          </a:prstGeom>
          <a:solidFill>
            <a:schemeClr val="hlink"/>
          </a:solidFill>
          <a:ln w="6350">
            <a:noFill/>
          </a:ln>
        </p:spPr>
        <p:txBody>
          <a:bodyPr lIns="0" tIns="0" rIns="0" bIns="0" anchor="ctr" anchorCtr="1"/>
          <a:p>
            <a:pPr eaLnBrk="0" hangingPunct="0"/>
            <a:r>
              <a:rPr lang="en-US" altLang="zh-CN" sz="1200">
                <a:solidFill>
                  <a:schemeClr val="bg1"/>
                </a:solidFill>
                <a:latin typeface="Arial" panose="020B0604020202020204" pitchFamily="34" charset="0"/>
              </a:rPr>
              <a:t>2</a:t>
            </a:r>
            <a:endParaRPr lang="en-US" altLang="zh-CN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907740" name="矩形 1907739"/>
          <p:cNvSpPr/>
          <p:nvPr/>
        </p:nvSpPr>
        <p:spPr>
          <a:xfrm>
            <a:off x="4038600" y="1916113"/>
            <a:ext cx="176213" cy="212725"/>
          </a:xfrm>
          <a:prstGeom prst="rect">
            <a:avLst/>
          </a:prstGeom>
          <a:solidFill>
            <a:schemeClr val="hlink"/>
          </a:solidFill>
          <a:ln w="6350">
            <a:noFill/>
          </a:ln>
        </p:spPr>
        <p:txBody>
          <a:bodyPr lIns="0" tIns="0" rIns="0" bIns="0" anchor="ctr" anchorCtr="1"/>
          <a:p>
            <a:pPr eaLnBrk="0" hangingPunct="0"/>
            <a:r>
              <a:rPr lang="en-US" altLang="zh-CN" sz="1200">
                <a:solidFill>
                  <a:schemeClr val="bg1"/>
                </a:solidFill>
                <a:latin typeface="Arial" panose="020B0604020202020204" pitchFamily="34" charset="0"/>
              </a:rPr>
              <a:t>3</a:t>
            </a:r>
            <a:endParaRPr lang="en-US" altLang="zh-CN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907741" name="矩形 1907740"/>
          <p:cNvSpPr/>
          <p:nvPr/>
        </p:nvSpPr>
        <p:spPr>
          <a:xfrm>
            <a:off x="5356225" y="1916113"/>
            <a:ext cx="174625" cy="212725"/>
          </a:xfrm>
          <a:prstGeom prst="rect">
            <a:avLst/>
          </a:prstGeom>
          <a:solidFill>
            <a:schemeClr val="hlink"/>
          </a:solidFill>
          <a:ln w="6350">
            <a:noFill/>
          </a:ln>
        </p:spPr>
        <p:txBody>
          <a:bodyPr lIns="0" tIns="0" rIns="0" bIns="0" anchor="ctr" anchorCtr="1"/>
          <a:p>
            <a:pPr eaLnBrk="0" hangingPunct="0"/>
            <a:r>
              <a:rPr lang="en-US" altLang="zh-CN" sz="1200">
                <a:solidFill>
                  <a:schemeClr val="bg1"/>
                </a:solidFill>
                <a:latin typeface="Arial" panose="020B0604020202020204" pitchFamily="34" charset="0"/>
              </a:rPr>
              <a:t>4</a:t>
            </a:r>
            <a:endParaRPr lang="en-US" altLang="zh-CN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907742" name="矩形 1907741"/>
          <p:cNvSpPr/>
          <p:nvPr/>
        </p:nvSpPr>
        <p:spPr>
          <a:xfrm>
            <a:off x="6673850" y="1916113"/>
            <a:ext cx="174625" cy="212725"/>
          </a:xfrm>
          <a:prstGeom prst="rect">
            <a:avLst/>
          </a:prstGeom>
          <a:solidFill>
            <a:schemeClr val="hlink"/>
          </a:solidFill>
          <a:ln w="6350">
            <a:noFill/>
          </a:ln>
        </p:spPr>
        <p:txBody>
          <a:bodyPr lIns="0" tIns="0" rIns="0" bIns="0" anchor="ctr" anchorCtr="1"/>
          <a:p>
            <a:pPr eaLnBrk="0" hangingPunct="0"/>
            <a:r>
              <a:rPr lang="en-US" altLang="zh-CN" sz="1200">
                <a:solidFill>
                  <a:schemeClr val="bg1"/>
                </a:solidFill>
                <a:latin typeface="Arial" panose="020B0604020202020204" pitchFamily="34" charset="0"/>
              </a:rPr>
              <a:t>5</a:t>
            </a:r>
            <a:endParaRPr lang="en-US" altLang="zh-CN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907745" name="五边形 1907744"/>
          <p:cNvSpPr/>
          <p:nvPr/>
        </p:nvSpPr>
        <p:spPr>
          <a:xfrm>
            <a:off x="1457325" y="3148013"/>
            <a:ext cx="1260475" cy="461962"/>
          </a:xfrm>
          <a:prstGeom prst="homePlate">
            <a:avLst>
              <a:gd name="adj" fmla="val 11482"/>
            </a:avLst>
          </a:prstGeom>
          <a:solidFill>
            <a:schemeClr val="hlink"/>
          </a:solidFill>
          <a:ln w="6350">
            <a:noFill/>
          </a:ln>
          <a:effectLst>
            <a:outerShdw dist="35921" dir="2699999" algn="ctr" rotWithShape="0">
              <a:schemeClr val="hlink"/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907746" name="文本框 1907745"/>
          <p:cNvSpPr txBox="1"/>
          <p:nvPr/>
        </p:nvSpPr>
        <p:spPr>
          <a:xfrm>
            <a:off x="1511300" y="3289300"/>
            <a:ext cx="1114425" cy="182563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 anchor="ctr" anchorCtr="0">
            <a:spAutoFit/>
          </a:bodyPr>
          <a:p>
            <a:pPr eaLnBrk="0" hangingPunct="0"/>
            <a:r>
              <a:rPr lang="en-US" altLang="zh-CN" sz="1200">
                <a:solidFill>
                  <a:srgbClr val="000000"/>
                </a:solidFill>
                <a:latin typeface="Arial" panose="020B0604020202020204" pitchFamily="34" charset="0"/>
              </a:rPr>
              <a:t>…</a:t>
            </a:r>
            <a:endParaRPr lang="en-US" altLang="zh-CN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907747" name="矩形 1907746"/>
          <p:cNvSpPr/>
          <p:nvPr/>
        </p:nvSpPr>
        <p:spPr>
          <a:xfrm>
            <a:off x="1482725" y="3706813"/>
            <a:ext cx="1182688" cy="304800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>
            <a:spAutoFit/>
          </a:bodyPr>
          <a:lstStyle>
            <a:lvl1pPr marL="469900" lvl="0" indent="-469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3000" u="none" kern="1200" baseline="0">
                <a:solidFill>
                  <a:schemeClr val="tx1"/>
                </a:solidFill>
                <a:latin typeface="Verdana" panose="020B0604030504040204" pitchFamily="34" charset="0"/>
                <a:ea typeface="黑体" panose="02010609060101010101" pitchFamily="2" charset="-122"/>
              </a:defRPr>
            </a:lvl1pPr>
            <a:lvl2pPr marL="908050" lvl="1" indent="-43624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6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304925" lvl="2" indent="-39497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3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楷体_GB2312" pitchFamily="49" charset="-122"/>
              </a:defRPr>
            </a:lvl3pPr>
            <a:lvl4pPr marL="1694180" lvl="3" indent="-3873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94230" lvl="4" indent="-398780" algn="l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marL="190500" lvl="1" indent="266700" defTabSz="914400">
              <a:tabLst>
                <a:tab pos="8521700" algn="r"/>
              </a:tabLst>
            </a:pPr>
            <a:r>
              <a:rPr lang="zh-CN" altLang="de-DE" sz="2000" dirty="0">
                <a:latin typeface="Arial" panose="020B0604020202020204" pitchFamily="34" charset="0"/>
              </a:rPr>
              <a:t>…</a:t>
            </a:r>
            <a:endParaRPr lang="zh-CN" altLang="de-DE" sz="2000" dirty="0"/>
          </a:p>
        </p:txBody>
      </p:sp>
      <p:sp>
        <p:nvSpPr>
          <p:cNvPr id="1907748" name="燕尾形 1907747"/>
          <p:cNvSpPr/>
          <p:nvPr/>
        </p:nvSpPr>
        <p:spPr>
          <a:xfrm>
            <a:off x="2728913" y="3657600"/>
            <a:ext cx="1262062" cy="463550"/>
          </a:xfrm>
          <a:prstGeom prst="chevron">
            <a:avLst>
              <a:gd name="adj" fmla="val 11646"/>
            </a:avLst>
          </a:prstGeom>
          <a:solidFill>
            <a:schemeClr val="hlink"/>
          </a:solidFill>
          <a:ln w="6350">
            <a:noFill/>
          </a:ln>
          <a:effectLst>
            <a:outerShdw dist="35921" dir="2699999" algn="ctr" rotWithShape="0">
              <a:schemeClr val="hlink"/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907749" name="文本框 1907748"/>
          <p:cNvSpPr txBox="1"/>
          <p:nvPr/>
        </p:nvSpPr>
        <p:spPr>
          <a:xfrm>
            <a:off x="2873375" y="3798888"/>
            <a:ext cx="1008063" cy="182562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 anchor="ctr" anchorCtr="0">
            <a:spAutoFit/>
          </a:bodyPr>
          <a:p>
            <a:pPr eaLnBrk="0" hangingPunct="0"/>
            <a:r>
              <a:rPr lang="en-US" altLang="zh-CN" sz="1200">
                <a:solidFill>
                  <a:srgbClr val="000000"/>
                </a:solidFill>
                <a:latin typeface="Arial" panose="020B0604020202020204" pitchFamily="34" charset="0"/>
              </a:rPr>
              <a:t>…</a:t>
            </a:r>
            <a:endParaRPr lang="en-US" altLang="zh-CN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907750" name="矩形 1907749"/>
          <p:cNvSpPr/>
          <p:nvPr/>
        </p:nvSpPr>
        <p:spPr>
          <a:xfrm>
            <a:off x="2749550" y="4217988"/>
            <a:ext cx="1179513" cy="304800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>
            <a:spAutoFit/>
          </a:bodyPr>
          <a:lstStyle>
            <a:lvl1pPr marL="469900" lvl="0" indent="-469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3000" u="none" kern="1200" baseline="0">
                <a:solidFill>
                  <a:schemeClr val="tx1"/>
                </a:solidFill>
                <a:latin typeface="Verdana" panose="020B0604030504040204" pitchFamily="34" charset="0"/>
                <a:ea typeface="黑体" panose="02010609060101010101" pitchFamily="2" charset="-122"/>
              </a:defRPr>
            </a:lvl1pPr>
            <a:lvl2pPr marL="908050" lvl="1" indent="-43624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6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304925" lvl="2" indent="-39497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3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楷体_GB2312" pitchFamily="49" charset="-122"/>
              </a:defRPr>
            </a:lvl3pPr>
            <a:lvl4pPr marL="1694180" lvl="3" indent="-3873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94230" lvl="4" indent="-398780" algn="l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marL="190500" lvl="1" indent="266700" defTabSz="914400">
              <a:tabLst>
                <a:tab pos="8521700" algn="r"/>
              </a:tabLst>
            </a:pPr>
            <a:r>
              <a:rPr lang="zh-CN" altLang="de-DE" sz="2000" dirty="0">
                <a:latin typeface="Arial" panose="020B0604020202020204" pitchFamily="34" charset="0"/>
              </a:rPr>
              <a:t>…</a:t>
            </a:r>
            <a:endParaRPr lang="zh-CN" altLang="de-DE" sz="2000" dirty="0"/>
          </a:p>
        </p:txBody>
      </p:sp>
      <p:sp>
        <p:nvSpPr>
          <p:cNvPr id="1907751" name="燕尾形 1907750"/>
          <p:cNvSpPr/>
          <p:nvPr/>
        </p:nvSpPr>
        <p:spPr>
          <a:xfrm>
            <a:off x="4003675" y="4168775"/>
            <a:ext cx="1260475" cy="461963"/>
          </a:xfrm>
          <a:prstGeom prst="chevron">
            <a:avLst>
              <a:gd name="adj" fmla="val 11671"/>
            </a:avLst>
          </a:prstGeom>
          <a:solidFill>
            <a:schemeClr val="hlink"/>
          </a:solidFill>
          <a:ln w="6350">
            <a:noFill/>
          </a:ln>
          <a:effectLst>
            <a:outerShdw dist="35921" dir="2699999" algn="ctr" rotWithShape="0">
              <a:schemeClr val="hlink"/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907752" name="文本框 1907751"/>
          <p:cNvSpPr txBox="1"/>
          <p:nvPr/>
        </p:nvSpPr>
        <p:spPr>
          <a:xfrm>
            <a:off x="4148138" y="4310063"/>
            <a:ext cx="1008062" cy="182562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 anchor="ctr" anchorCtr="0">
            <a:spAutoFit/>
          </a:bodyPr>
          <a:p>
            <a:pPr eaLnBrk="0" hangingPunct="0"/>
            <a:r>
              <a:rPr lang="en-US" altLang="zh-CN" sz="1200">
                <a:solidFill>
                  <a:srgbClr val="000000"/>
                </a:solidFill>
                <a:latin typeface="Arial" panose="020B0604020202020204" pitchFamily="34" charset="0"/>
              </a:rPr>
              <a:t>…</a:t>
            </a:r>
            <a:endParaRPr lang="en-US" altLang="zh-CN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907753" name="矩形 1907752"/>
          <p:cNvSpPr/>
          <p:nvPr/>
        </p:nvSpPr>
        <p:spPr>
          <a:xfrm>
            <a:off x="4022725" y="4725988"/>
            <a:ext cx="1184275" cy="304800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>
            <a:spAutoFit/>
          </a:bodyPr>
          <a:lstStyle>
            <a:lvl1pPr marL="469900" lvl="0" indent="-469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3000" u="none" kern="1200" baseline="0">
                <a:solidFill>
                  <a:schemeClr val="tx1"/>
                </a:solidFill>
                <a:latin typeface="Verdana" panose="020B0604030504040204" pitchFamily="34" charset="0"/>
                <a:ea typeface="黑体" panose="02010609060101010101" pitchFamily="2" charset="-122"/>
              </a:defRPr>
            </a:lvl1pPr>
            <a:lvl2pPr marL="908050" lvl="1" indent="-43624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6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304925" lvl="2" indent="-39497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3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楷体_GB2312" pitchFamily="49" charset="-122"/>
              </a:defRPr>
            </a:lvl3pPr>
            <a:lvl4pPr marL="1694180" lvl="3" indent="-3873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94230" lvl="4" indent="-398780" algn="l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marL="190500" lvl="1" indent="266700" defTabSz="914400">
              <a:tabLst>
                <a:tab pos="8521700" algn="r"/>
              </a:tabLst>
            </a:pPr>
            <a:r>
              <a:rPr lang="zh-CN" altLang="de-DE" sz="2000" dirty="0">
                <a:latin typeface="Arial" panose="020B0604020202020204" pitchFamily="34" charset="0"/>
              </a:rPr>
              <a:t>…</a:t>
            </a:r>
            <a:endParaRPr lang="zh-CN" altLang="de-DE" sz="2000" dirty="0"/>
          </a:p>
        </p:txBody>
      </p:sp>
      <p:sp>
        <p:nvSpPr>
          <p:cNvPr id="1907754" name="燕尾形 1907753"/>
          <p:cNvSpPr/>
          <p:nvPr/>
        </p:nvSpPr>
        <p:spPr>
          <a:xfrm>
            <a:off x="5276850" y="4678363"/>
            <a:ext cx="1260475" cy="463550"/>
          </a:xfrm>
          <a:prstGeom prst="chevron">
            <a:avLst>
              <a:gd name="adj" fmla="val 11632"/>
            </a:avLst>
          </a:prstGeom>
          <a:solidFill>
            <a:schemeClr val="hlink"/>
          </a:solidFill>
          <a:ln w="6350">
            <a:noFill/>
          </a:ln>
          <a:effectLst>
            <a:outerShdw dist="35921" dir="2699999" algn="ctr" rotWithShape="0">
              <a:schemeClr val="hlink"/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907755" name="文本框 1907754"/>
          <p:cNvSpPr txBox="1"/>
          <p:nvPr/>
        </p:nvSpPr>
        <p:spPr>
          <a:xfrm>
            <a:off x="5419725" y="4819650"/>
            <a:ext cx="1008063" cy="182563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 anchor="ctr" anchorCtr="0">
            <a:spAutoFit/>
          </a:bodyPr>
          <a:p>
            <a:pPr eaLnBrk="0" hangingPunct="0"/>
            <a:r>
              <a:rPr lang="en-US" altLang="zh-CN" sz="1200">
                <a:solidFill>
                  <a:srgbClr val="000000"/>
                </a:solidFill>
                <a:latin typeface="Arial" panose="020B0604020202020204" pitchFamily="34" charset="0"/>
              </a:rPr>
              <a:t>…</a:t>
            </a:r>
            <a:endParaRPr lang="en-US" altLang="zh-CN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907756" name="矩形 1907755"/>
          <p:cNvSpPr/>
          <p:nvPr/>
        </p:nvSpPr>
        <p:spPr>
          <a:xfrm>
            <a:off x="5295900" y="5241925"/>
            <a:ext cx="1181100" cy="304800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>
            <a:spAutoFit/>
          </a:bodyPr>
          <a:lstStyle>
            <a:lvl1pPr marL="469900" lvl="0" indent="-469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3000" u="none" kern="1200" baseline="0">
                <a:solidFill>
                  <a:schemeClr val="tx1"/>
                </a:solidFill>
                <a:latin typeface="Verdana" panose="020B0604030504040204" pitchFamily="34" charset="0"/>
                <a:ea typeface="黑体" panose="02010609060101010101" pitchFamily="2" charset="-122"/>
              </a:defRPr>
            </a:lvl1pPr>
            <a:lvl2pPr marL="908050" lvl="1" indent="-43624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6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304925" lvl="2" indent="-39497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3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楷体_GB2312" pitchFamily="49" charset="-122"/>
              </a:defRPr>
            </a:lvl3pPr>
            <a:lvl4pPr marL="1694180" lvl="3" indent="-3873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94230" lvl="4" indent="-398780" algn="l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marL="190500" lvl="1" indent="266700" defTabSz="914400">
              <a:tabLst>
                <a:tab pos="8521700" algn="r"/>
              </a:tabLst>
            </a:pPr>
            <a:r>
              <a:rPr lang="zh-CN" altLang="de-DE" sz="2000" dirty="0">
                <a:latin typeface="Arial" panose="020B0604020202020204" pitchFamily="34" charset="0"/>
              </a:rPr>
              <a:t>…</a:t>
            </a:r>
            <a:endParaRPr lang="zh-CN" altLang="de-DE" sz="2000" dirty="0"/>
          </a:p>
        </p:txBody>
      </p:sp>
      <p:sp>
        <p:nvSpPr>
          <p:cNvPr id="1907757" name="燕尾形 1907756"/>
          <p:cNvSpPr/>
          <p:nvPr/>
        </p:nvSpPr>
        <p:spPr>
          <a:xfrm>
            <a:off x="6551613" y="5187950"/>
            <a:ext cx="1260475" cy="461963"/>
          </a:xfrm>
          <a:prstGeom prst="chevron">
            <a:avLst>
              <a:gd name="adj" fmla="val 11671"/>
            </a:avLst>
          </a:prstGeom>
          <a:solidFill>
            <a:schemeClr val="hlink"/>
          </a:solidFill>
          <a:ln w="6350">
            <a:noFill/>
          </a:ln>
          <a:effectLst>
            <a:outerShdw dist="35921" dir="2699999" algn="ctr" rotWithShape="0">
              <a:schemeClr val="hlink"/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907758" name="文本框 1907757"/>
          <p:cNvSpPr txBox="1"/>
          <p:nvPr/>
        </p:nvSpPr>
        <p:spPr>
          <a:xfrm>
            <a:off x="6694488" y="5330825"/>
            <a:ext cx="1008062" cy="182563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 anchor="ctr" anchorCtr="0">
            <a:spAutoFit/>
          </a:bodyPr>
          <a:p>
            <a:pPr eaLnBrk="0" hangingPunct="0"/>
            <a:r>
              <a:rPr lang="en-US" altLang="zh-CN" sz="1200">
                <a:solidFill>
                  <a:srgbClr val="000000"/>
                </a:solidFill>
                <a:latin typeface="Arial" panose="020B0604020202020204" pitchFamily="34" charset="0"/>
              </a:rPr>
              <a:t>…</a:t>
            </a:r>
            <a:endParaRPr lang="en-US" altLang="zh-CN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907759" name="矩形 1907758"/>
          <p:cNvSpPr/>
          <p:nvPr/>
        </p:nvSpPr>
        <p:spPr>
          <a:xfrm>
            <a:off x="6578600" y="5746750"/>
            <a:ext cx="1182688" cy="304800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>
            <a:spAutoFit/>
          </a:bodyPr>
          <a:lstStyle>
            <a:lvl1pPr marL="469900" lvl="0" indent="-469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3000" u="none" kern="1200" baseline="0">
                <a:solidFill>
                  <a:schemeClr val="tx1"/>
                </a:solidFill>
                <a:latin typeface="Verdana" panose="020B0604030504040204" pitchFamily="34" charset="0"/>
                <a:ea typeface="黑体" panose="02010609060101010101" pitchFamily="2" charset="-122"/>
              </a:defRPr>
            </a:lvl1pPr>
            <a:lvl2pPr marL="908050" lvl="1" indent="-43624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6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304925" lvl="2" indent="-39497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3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楷体_GB2312" pitchFamily="49" charset="-122"/>
              </a:defRPr>
            </a:lvl3pPr>
            <a:lvl4pPr marL="1694180" lvl="3" indent="-3873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94230" lvl="4" indent="-398780" algn="l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marL="190500" lvl="1" indent="266700" defTabSz="914400">
              <a:tabLst>
                <a:tab pos="8521700" algn="r"/>
              </a:tabLst>
            </a:pPr>
            <a:r>
              <a:rPr lang="zh-CN" altLang="de-DE" sz="2000" dirty="0">
                <a:latin typeface="Arial" panose="020B0604020202020204" pitchFamily="34" charset="0"/>
              </a:rPr>
              <a:t>…</a:t>
            </a:r>
            <a:endParaRPr lang="zh-CN" altLang="de-DE" sz="2000" dirty="0"/>
          </a:p>
        </p:txBody>
      </p:sp>
      <p:sp>
        <p:nvSpPr>
          <p:cNvPr id="1907760" name="矩形 1907759"/>
          <p:cNvSpPr/>
          <p:nvPr/>
        </p:nvSpPr>
        <p:spPr>
          <a:xfrm>
            <a:off x="1554163" y="3060700"/>
            <a:ext cx="168275" cy="190500"/>
          </a:xfrm>
          <a:prstGeom prst="rect">
            <a:avLst/>
          </a:prstGeom>
          <a:solidFill>
            <a:schemeClr val="hlink"/>
          </a:solidFill>
          <a:ln w="6350">
            <a:noFill/>
          </a:ln>
        </p:spPr>
        <p:txBody>
          <a:bodyPr lIns="0" tIns="0" rIns="0" bIns="0" anchor="ctr" anchorCtr="1"/>
          <a:p>
            <a:pPr eaLnBrk="0" hangingPunct="0"/>
            <a:r>
              <a:rPr lang="en-US" altLang="zh-CN" sz="1200">
                <a:solidFill>
                  <a:schemeClr val="bg1"/>
                </a:solidFill>
                <a:latin typeface="Arial" panose="020B0604020202020204" pitchFamily="34" charset="0"/>
              </a:rPr>
              <a:t>1</a:t>
            </a:r>
            <a:endParaRPr lang="en-US" altLang="zh-CN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907761" name="矩形 1907760"/>
          <p:cNvSpPr/>
          <p:nvPr/>
        </p:nvSpPr>
        <p:spPr>
          <a:xfrm>
            <a:off x="2849563" y="3563938"/>
            <a:ext cx="166687" cy="190500"/>
          </a:xfrm>
          <a:prstGeom prst="rect">
            <a:avLst/>
          </a:prstGeom>
          <a:solidFill>
            <a:schemeClr val="hlink"/>
          </a:solidFill>
          <a:ln w="6350">
            <a:noFill/>
          </a:ln>
        </p:spPr>
        <p:txBody>
          <a:bodyPr lIns="0" tIns="0" rIns="0" bIns="0" anchor="ctr" anchorCtr="1"/>
          <a:p>
            <a:pPr eaLnBrk="0" hangingPunct="0"/>
            <a:r>
              <a:rPr lang="en-US" altLang="zh-CN" sz="1200">
                <a:solidFill>
                  <a:schemeClr val="bg1"/>
                </a:solidFill>
                <a:latin typeface="Arial" panose="020B0604020202020204" pitchFamily="34" charset="0"/>
              </a:rPr>
              <a:t>2</a:t>
            </a:r>
            <a:endParaRPr lang="en-US" altLang="zh-CN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907762" name="矩形 1907761"/>
          <p:cNvSpPr/>
          <p:nvPr/>
        </p:nvSpPr>
        <p:spPr>
          <a:xfrm>
            <a:off x="4094163" y="4070350"/>
            <a:ext cx="168275" cy="188913"/>
          </a:xfrm>
          <a:prstGeom prst="rect">
            <a:avLst/>
          </a:prstGeom>
          <a:solidFill>
            <a:schemeClr val="hlink"/>
          </a:solidFill>
          <a:ln w="6350">
            <a:noFill/>
          </a:ln>
        </p:spPr>
        <p:txBody>
          <a:bodyPr lIns="0" tIns="0" rIns="0" bIns="0" anchor="ctr" anchorCtr="1"/>
          <a:p>
            <a:pPr eaLnBrk="0" hangingPunct="0"/>
            <a:r>
              <a:rPr lang="en-US" altLang="zh-CN" sz="1200">
                <a:solidFill>
                  <a:schemeClr val="bg1"/>
                </a:solidFill>
                <a:latin typeface="Arial" panose="020B0604020202020204" pitchFamily="34" charset="0"/>
              </a:rPr>
              <a:t>3</a:t>
            </a:r>
            <a:endParaRPr lang="en-US" altLang="zh-CN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907763" name="矩形 1907762"/>
          <p:cNvSpPr/>
          <p:nvPr/>
        </p:nvSpPr>
        <p:spPr>
          <a:xfrm>
            <a:off x="5389563" y="4579938"/>
            <a:ext cx="168275" cy="190500"/>
          </a:xfrm>
          <a:prstGeom prst="rect">
            <a:avLst/>
          </a:prstGeom>
          <a:solidFill>
            <a:schemeClr val="hlink"/>
          </a:solidFill>
          <a:ln w="6350">
            <a:noFill/>
          </a:ln>
        </p:spPr>
        <p:txBody>
          <a:bodyPr lIns="0" tIns="0" rIns="0" bIns="0" anchor="ctr" anchorCtr="1"/>
          <a:p>
            <a:pPr eaLnBrk="0" hangingPunct="0"/>
            <a:r>
              <a:rPr lang="en-US" altLang="zh-CN" sz="1200">
                <a:solidFill>
                  <a:schemeClr val="bg1"/>
                </a:solidFill>
                <a:latin typeface="Arial" panose="020B0604020202020204" pitchFamily="34" charset="0"/>
              </a:rPr>
              <a:t>4</a:t>
            </a:r>
            <a:endParaRPr lang="en-US" altLang="zh-CN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907764" name="矩形 1907763"/>
          <p:cNvSpPr/>
          <p:nvPr/>
        </p:nvSpPr>
        <p:spPr>
          <a:xfrm>
            <a:off x="6677025" y="5102225"/>
            <a:ext cx="168275" cy="190500"/>
          </a:xfrm>
          <a:prstGeom prst="rect">
            <a:avLst/>
          </a:prstGeom>
          <a:solidFill>
            <a:schemeClr val="hlink"/>
          </a:solidFill>
          <a:ln w="6350">
            <a:noFill/>
          </a:ln>
        </p:spPr>
        <p:txBody>
          <a:bodyPr lIns="0" tIns="0" rIns="0" bIns="0" anchor="ctr" anchorCtr="1"/>
          <a:p>
            <a:pPr eaLnBrk="0" hangingPunct="0"/>
            <a:r>
              <a:rPr lang="en-US" altLang="zh-CN" sz="1200">
                <a:solidFill>
                  <a:schemeClr val="bg1"/>
                </a:solidFill>
                <a:latin typeface="Arial" panose="020B0604020202020204" pitchFamily="34" charset="0"/>
              </a:rPr>
              <a:t>5</a:t>
            </a:r>
            <a:endParaRPr lang="en-US" altLang="zh-CN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/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" name="日期占位符 2"/>
          <p:cNvSpPr/>
          <p:nvPr>
            <p:ph type="dt" sz="half" idx="10"/>
          </p:nvPr>
        </p:nvSpPr>
        <p:spPr/>
        <p:txBody>
          <a:bodyPr/>
          <a:p>
            <a:pPr lvl="0"/>
            <a:fld id="{BB962C8B-B14F-4D97-AF65-F5344CB8AC3E}" type="datetime2">
              <a:rPr lang="zh-CN" altLang="en-US" dirty="0"/>
            </a:fld>
            <a:endParaRPr lang="zh-CN" altLang="en-US" dirty="0"/>
          </a:p>
        </p:txBody>
      </p:sp>
      <p:sp>
        <p:nvSpPr>
          <p:cNvPr id="1908738" name="标题 1908737"/>
          <p:cNvSpPr>
            <a:spLocks noGrp="1"/>
          </p:cNvSpPr>
          <p:nvPr>
            <p:ph type="title"/>
          </p:nvPr>
        </p:nvSpPr>
        <p:spPr>
          <a:ln/>
        </p:spPr>
        <p:txBody>
          <a:bodyPr anchor="b" anchorCtr="0"/>
          <a:p>
            <a:endParaRPr dirty="0"/>
          </a:p>
        </p:txBody>
      </p:sp>
      <p:grpSp>
        <p:nvGrpSpPr>
          <p:cNvPr id="1908847" name="组合 1908846"/>
          <p:cNvGrpSpPr/>
          <p:nvPr/>
        </p:nvGrpSpPr>
        <p:grpSpPr>
          <a:xfrm>
            <a:off x="1054100" y="1916113"/>
            <a:ext cx="7118350" cy="3282950"/>
            <a:chOff x="664" y="1770"/>
            <a:chExt cx="4905" cy="1814"/>
          </a:xfrm>
        </p:grpSpPr>
        <p:sp>
          <p:nvSpPr>
            <p:cNvPr id="1908740" name="椭圆 1908739"/>
            <p:cNvSpPr/>
            <p:nvPr/>
          </p:nvSpPr>
          <p:spPr>
            <a:xfrm>
              <a:off x="2065" y="3144"/>
              <a:ext cx="272" cy="272"/>
            </a:xfrm>
            <a:prstGeom prst="ellipse">
              <a:avLst/>
            </a:prstGeom>
            <a:solidFill>
              <a:schemeClr val="bg1"/>
            </a:solidFill>
            <a:ln w="6350" cap="flat" cmpd="sng">
              <a:solidFill>
                <a:schemeClr val="tx1"/>
              </a:solidFill>
              <a:prstDash val="sysDot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08741" name="椭圆 1908740"/>
            <p:cNvSpPr/>
            <p:nvPr/>
          </p:nvSpPr>
          <p:spPr>
            <a:xfrm>
              <a:off x="1939" y="3144"/>
              <a:ext cx="272" cy="272"/>
            </a:xfrm>
            <a:prstGeom prst="ellipse">
              <a:avLst/>
            </a:prstGeom>
            <a:solidFill>
              <a:schemeClr val="bg1"/>
            </a:solidFill>
            <a:ln w="6350" cap="flat" cmpd="sng">
              <a:solidFill>
                <a:schemeClr val="tx1"/>
              </a:solidFill>
              <a:prstDash val="sysDot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08742" name="椭圆 1908741"/>
            <p:cNvSpPr/>
            <p:nvPr/>
          </p:nvSpPr>
          <p:spPr>
            <a:xfrm>
              <a:off x="1843" y="3144"/>
              <a:ext cx="272" cy="272"/>
            </a:xfrm>
            <a:prstGeom prst="ellipse">
              <a:avLst/>
            </a:prstGeom>
            <a:solidFill>
              <a:schemeClr val="bg1"/>
            </a:solidFill>
            <a:ln w="6350" cap="flat" cmpd="sng">
              <a:solidFill>
                <a:schemeClr val="tx1"/>
              </a:solidFill>
              <a:prstDash val="sysDot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08743" name="椭圆 1908742"/>
            <p:cNvSpPr/>
            <p:nvPr/>
          </p:nvSpPr>
          <p:spPr>
            <a:xfrm>
              <a:off x="1753" y="3144"/>
              <a:ext cx="272" cy="272"/>
            </a:xfrm>
            <a:prstGeom prst="ellipse">
              <a:avLst/>
            </a:prstGeom>
            <a:solidFill>
              <a:schemeClr val="bg1"/>
            </a:solidFill>
            <a:ln w="6350" cap="flat" cmpd="sng">
              <a:solidFill>
                <a:schemeClr val="tx1"/>
              </a:solidFill>
              <a:prstDash val="sysDot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08744" name="椭圆 1908743"/>
            <p:cNvSpPr/>
            <p:nvPr/>
          </p:nvSpPr>
          <p:spPr>
            <a:xfrm>
              <a:off x="1681" y="3144"/>
              <a:ext cx="272" cy="272"/>
            </a:xfrm>
            <a:prstGeom prst="ellipse">
              <a:avLst/>
            </a:prstGeom>
            <a:solidFill>
              <a:schemeClr val="bg1"/>
            </a:solidFill>
            <a:ln w="6350" cap="flat" cmpd="sng">
              <a:solidFill>
                <a:schemeClr val="tx1"/>
              </a:solidFill>
              <a:prstDash val="sysDot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08745" name="椭圆 1908744"/>
            <p:cNvSpPr/>
            <p:nvPr/>
          </p:nvSpPr>
          <p:spPr>
            <a:xfrm>
              <a:off x="1627" y="3144"/>
              <a:ext cx="272" cy="272"/>
            </a:xfrm>
            <a:prstGeom prst="ellipse">
              <a:avLst/>
            </a:prstGeom>
            <a:solidFill>
              <a:schemeClr val="bg1"/>
            </a:solidFill>
            <a:ln w="6350" cap="flat" cmpd="sng">
              <a:solidFill>
                <a:schemeClr val="tx1"/>
              </a:solidFill>
              <a:prstDash val="sysDot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08746" name="矩形 1908745"/>
            <p:cNvSpPr/>
            <p:nvPr/>
          </p:nvSpPr>
          <p:spPr>
            <a:xfrm>
              <a:off x="672" y="3464"/>
              <a:ext cx="4897" cy="120"/>
            </a:xfrm>
            <a:prstGeom prst="rect">
              <a:avLst/>
            </a:prstGeom>
            <a:solidFill>
              <a:schemeClr val="accent1"/>
            </a:solidFill>
            <a:ln w="6350" cap="flat" cmpd="sng">
              <a:solidFill>
                <a:schemeClr val="accent2"/>
              </a:solidFill>
              <a:prstDash val="solid"/>
              <a:miter/>
              <a:headEnd type="none" w="med" len="med"/>
              <a:tailEnd type="none" w="med" len="med"/>
            </a:ln>
            <a:effectLst>
              <a:outerShdw dist="35921" dir="2699999" algn="ctr" rotWithShape="0">
                <a:schemeClr val="hlink"/>
              </a:outerShdw>
            </a:effectLst>
          </p:spPr>
          <p:txBody>
            <a:bodyPr/>
            <a:p>
              <a:endParaRPr lang="zh-CN" altLang="en-US"/>
            </a:p>
          </p:txBody>
        </p:sp>
        <p:sp>
          <p:nvSpPr>
            <p:cNvPr id="1908747" name="五边形 1908746"/>
            <p:cNvSpPr/>
            <p:nvPr/>
          </p:nvSpPr>
          <p:spPr>
            <a:xfrm>
              <a:off x="672" y="3152"/>
              <a:ext cx="792" cy="264"/>
            </a:xfrm>
            <a:prstGeom prst="homePlate">
              <a:avLst>
                <a:gd name="adj" fmla="val 18555"/>
              </a:avLst>
            </a:prstGeom>
            <a:noFill/>
            <a:ln w="254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08748" name="直角三角形 1908747"/>
            <p:cNvSpPr/>
            <p:nvPr/>
          </p:nvSpPr>
          <p:spPr>
            <a:xfrm flipH="1">
              <a:off x="664" y="2720"/>
              <a:ext cx="4897" cy="328"/>
            </a:xfrm>
            <a:prstGeom prst="rtTriangle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folHlink">
                    <a:gamma/>
                    <a:shade val="46275"/>
                    <a:invGamma/>
                  </a:schemeClr>
                </a:gs>
              </a:gsLst>
              <a:lin ang="0" scaled="1"/>
              <a:tileRect/>
            </a:gradFill>
            <a:ln w="635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08749" name="椭圆 1908748"/>
            <p:cNvSpPr/>
            <p:nvPr/>
          </p:nvSpPr>
          <p:spPr>
            <a:xfrm>
              <a:off x="1585" y="3144"/>
              <a:ext cx="272" cy="272"/>
            </a:xfrm>
            <a:prstGeom prst="ellipse">
              <a:avLst/>
            </a:prstGeom>
            <a:solidFill>
              <a:schemeClr val="hlink"/>
            </a:solidFill>
            <a:ln w="6350">
              <a:noFill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1908750" name="组合 1908749"/>
            <p:cNvGrpSpPr/>
            <p:nvPr/>
          </p:nvGrpSpPr>
          <p:grpSpPr>
            <a:xfrm rot="-330887">
              <a:off x="664" y="2087"/>
              <a:ext cx="4905" cy="214"/>
              <a:chOff x="664" y="2190"/>
              <a:chExt cx="4903" cy="214"/>
            </a:xfrm>
          </p:grpSpPr>
          <p:sp>
            <p:nvSpPr>
              <p:cNvPr id="1908751" name="椭圆 1908750"/>
              <p:cNvSpPr/>
              <p:nvPr/>
            </p:nvSpPr>
            <p:spPr>
              <a:xfrm>
                <a:off x="716" y="2236"/>
                <a:ext cx="128" cy="128"/>
              </a:xfrm>
              <a:prstGeom prst="ellipse">
                <a:avLst/>
              </a:prstGeom>
              <a:noFill/>
              <a:ln w="76200" cap="flat" cmpd="sng">
                <a:solidFill>
                  <a:schemeClr val="hlink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8752" name="椭圆 1908751"/>
              <p:cNvSpPr/>
              <p:nvPr/>
            </p:nvSpPr>
            <p:spPr>
              <a:xfrm>
                <a:off x="896" y="2236"/>
                <a:ext cx="128" cy="128"/>
              </a:xfrm>
              <a:prstGeom prst="ellipse">
                <a:avLst/>
              </a:prstGeom>
              <a:noFill/>
              <a:ln w="76200" cap="flat" cmpd="sng">
                <a:solidFill>
                  <a:schemeClr val="hlink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8753" name="椭圆 1908752"/>
              <p:cNvSpPr/>
              <p:nvPr/>
            </p:nvSpPr>
            <p:spPr>
              <a:xfrm>
                <a:off x="1076" y="2236"/>
                <a:ext cx="128" cy="128"/>
              </a:xfrm>
              <a:prstGeom prst="ellipse">
                <a:avLst/>
              </a:prstGeom>
              <a:noFill/>
              <a:ln w="76200" cap="flat" cmpd="sng">
                <a:solidFill>
                  <a:schemeClr val="hlink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8754" name="椭圆 1908753"/>
              <p:cNvSpPr/>
              <p:nvPr/>
            </p:nvSpPr>
            <p:spPr>
              <a:xfrm>
                <a:off x="1257" y="2236"/>
                <a:ext cx="128" cy="128"/>
              </a:xfrm>
              <a:prstGeom prst="ellipse">
                <a:avLst/>
              </a:prstGeom>
              <a:noFill/>
              <a:ln w="76200" cap="flat" cmpd="sng">
                <a:solidFill>
                  <a:schemeClr val="hlink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8755" name="椭圆 1908754"/>
              <p:cNvSpPr/>
              <p:nvPr/>
            </p:nvSpPr>
            <p:spPr>
              <a:xfrm>
                <a:off x="1437" y="2236"/>
                <a:ext cx="128" cy="128"/>
              </a:xfrm>
              <a:prstGeom prst="ellipse">
                <a:avLst/>
              </a:prstGeom>
              <a:noFill/>
              <a:ln w="76200" cap="flat" cmpd="sng">
                <a:solidFill>
                  <a:schemeClr val="hlink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8756" name="椭圆 1908755"/>
              <p:cNvSpPr/>
              <p:nvPr/>
            </p:nvSpPr>
            <p:spPr>
              <a:xfrm>
                <a:off x="1618" y="2236"/>
                <a:ext cx="128" cy="128"/>
              </a:xfrm>
              <a:prstGeom prst="ellipse">
                <a:avLst/>
              </a:prstGeom>
              <a:noFill/>
              <a:ln w="76200" cap="flat" cmpd="sng">
                <a:solidFill>
                  <a:schemeClr val="hlink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8757" name="椭圆 1908756"/>
              <p:cNvSpPr/>
              <p:nvPr/>
            </p:nvSpPr>
            <p:spPr>
              <a:xfrm>
                <a:off x="1798" y="2236"/>
                <a:ext cx="128" cy="128"/>
              </a:xfrm>
              <a:prstGeom prst="ellipse">
                <a:avLst/>
              </a:prstGeom>
              <a:noFill/>
              <a:ln w="76200" cap="flat" cmpd="sng">
                <a:solidFill>
                  <a:schemeClr val="hlink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8758" name="椭圆 1908757"/>
              <p:cNvSpPr/>
              <p:nvPr/>
            </p:nvSpPr>
            <p:spPr>
              <a:xfrm>
                <a:off x="1979" y="2236"/>
                <a:ext cx="128" cy="128"/>
              </a:xfrm>
              <a:prstGeom prst="ellipse">
                <a:avLst/>
              </a:prstGeom>
              <a:noFill/>
              <a:ln w="76200" cap="flat" cmpd="sng">
                <a:solidFill>
                  <a:schemeClr val="hlink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8759" name="椭圆 1908758"/>
              <p:cNvSpPr/>
              <p:nvPr/>
            </p:nvSpPr>
            <p:spPr>
              <a:xfrm>
                <a:off x="2159" y="2236"/>
                <a:ext cx="128" cy="128"/>
              </a:xfrm>
              <a:prstGeom prst="ellipse">
                <a:avLst/>
              </a:prstGeom>
              <a:noFill/>
              <a:ln w="76200" cap="flat" cmpd="sng">
                <a:solidFill>
                  <a:schemeClr val="hlink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8760" name="椭圆 1908759"/>
              <p:cNvSpPr/>
              <p:nvPr/>
            </p:nvSpPr>
            <p:spPr>
              <a:xfrm>
                <a:off x="2340" y="2236"/>
                <a:ext cx="128" cy="128"/>
              </a:xfrm>
              <a:prstGeom prst="ellipse">
                <a:avLst/>
              </a:prstGeom>
              <a:noFill/>
              <a:ln w="76200" cap="flat" cmpd="sng">
                <a:solidFill>
                  <a:schemeClr val="hlink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8761" name="椭圆 1908760"/>
              <p:cNvSpPr/>
              <p:nvPr/>
            </p:nvSpPr>
            <p:spPr>
              <a:xfrm>
                <a:off x="2520" y="2236"/>
                <a:ext cx="128" cy="128"/>
              </a:xfrm>
              <a:prstGeom prst="ellipse">
                <a:avLst/>
              </a:prstGeom>
              <a:noFill/>
              <a:ln w="76200" cap="flat" cmpd="sng">
                <a:solidFill>
                  <a:schemeClr val="hlink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8762" name="椭圆 1908761"/>
              <p:cNvSpPr/>
              <p:nvPr/>
            </p:nvSpPr>
            <p:spPr>
              <a:xfrm>
                <a:off x="2701" y="2236"/>
                <a:ext cx="128" cy="128"/>
              </a:xfrm>
              <a:prstGeom prst="ellipse">
                <a:avLst/>
              </a:prstGeom>
              <a:noFill/>
              <a:ln w="76200" cap="flat" cmpd="sng">
                <a:solidFill>
                  <a:schemeClr val="hlink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8763" name="椭圆 1908762"/>
              <p:cNvSpPr/>
              <p:nvPr/>
            </p:nvSpPr>
            <p:spPr>
              <a:xfrm>
                <a:off x="2881" y="2236"/>
                <a:ext cx="128" cy="128"/>
              </a:xfrm>
              <a:prstGeom prst="ellipse">
                <a:avLst/>
              </a:prstGeom>
              <a:noFill/>
              <a:ln w="76200" cap="flat" cmpd="sng">
                <a:solidFill>
                  <a:schemeClr val="hlink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8764" name="椭圆 1908763"/>
              <p:cNvSpPr/>
              <p:nvPr/>
            </p:nvSpPr>
            <p:spPr>
              <a:xfrm>
                <a:off x="3062" y="2236"/>
                <a:ext cx="128" cy="128"/>
              </a:xfrm>
              <a:prstGeom prst="ellipse">
                <a:avLst/>
              </a:prstGeom>
              <a:noFill/>
              <a:ln w="76200" cap="flat" cmpd="sng">
                <a:solidFill>
                  <a:schemeClr val="hlink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8765" name="椭圆 1908764"/>
              <p:cNvSpPr/>
              <p:nvPr/>
            </p:nvSpPr>
            <p:spPr>
              <a:xfrm>
                <a:off x="3242" y="2236"/>
                <a:ext cx="128" cy="128"/>
              </a:xfrm>
              <a:prstGeom prst="ellipse">
                <a:avLst/>
              </a:prstGeom>
              <a:noFill/>
              <a:ln w="76200" cap="flat" cmpd="sng">
                <a:solidFill>
                  <a:schemeClr val="hlink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8766" name="椭圆 1908765"/>
              <p:cNvSpPr/>
              <p:nvPr/>
            </p:nvSpPr>
            <p:spPr>
              <a:xfrm>
                <a:off x="3422" y="2236"/>
                <a:ext cx="128" cy="128"/>
              </a:xfrm>
              <a:prstGeom prst="ellipse">
                <a:avLst/>
              </a:prstGeom>
              <a:noFill/>
              <a:ln w="76200" cap="flat" cmpd="sng">
                <a:solidFill>
                  <a:schemeClr val="hlink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8767" name="椭圆 1908766"/>
              <p:cNvSpPr/>
              <p:nvPr/>
            </p:nvSpPr>
            <p:spPr>
              <a:xfrm>
                <a:off x="3603" y="2236"/>
                <a:ext cx="128" cy="128"/>
              </a:xfrm>
              <a:prstGeom prst="ellipse">
                <a:avLst/>
              </a:prstGeom>
              <a:noFill/>
              <a:ln w="76200" cap="flat" cmpd="sng">
                <a:solidFill>
                  <a:schemeClr val="hlink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8768" name="椭圆 1908767"/>
              <p:cNvSpPr/>
              <p:nvPr/>
            </p:nvSpPr>
            <p:spPr>
              <a:xfrm>
                <a:off x="3783" y="2236"/>
                <a:ext cx="128" cy="128"/>
              </a:xfrm>
              <a:prstGeom prst="ellipse">
                <a:avLst/>
              </a:prstGeom>
              <a:noFill/>
              <a:ln w="76200" cap="flat" cmpd="sng">
                <a:solidFill>
                  <a:schemeClr val="hlink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8769" name="椭圆 1908768"/>
              <p:cNvSpPr/>
              <p:nvPr/>
            </p:nvSpPr>
            <p:spPr>
              <a:xfrm>
                <a:off x="3964" y="2236"/>
                <a:ext cx="128" cy="128"/>
              </a:xfrm>
              <a:prstGeom prst="ellipse">
                <a:avLst/>
              </a:prstGeom>
              <a:noFill/>
              <a:ln w="76200" cap="flat" cmpd="sng">
                <a:solidFill>
                  <a:schemeClr val="hlink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8770" name="椭圆 1908769"/>
              <p:cNvSpPr/>
              <p:nvPr/>
            </p:nvSpPr>
            <p:spPr>
              <a:xfrm>
                <a:off x="4144" y="2236"/>
                <a:ext cx="128" cy="128"/>
              </a:xfrm>
              <a:prstGeom prst="ellipse">
                <a:avLst/>
              </a:prstGeom>
              <a:noFill/>
              <a:ln w="76200" cap="flat" cmpd="sng">
                <a:solidFill>
                  <a:schemeClr val="hlink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8771" name="椭圆 1908770"/>
              <p:cNvSpPr/>
              <p:nvPr/>
            </p:nvSpPr>
            <p:spPr>
              <a:xfrm>
                <a:off x="4325" y="2236"/>
                <a:ext cx="128" cy="128"/>
              </a:xfrm>
              <a:prstGeom prst="ellipse">
                <a:avLst/>
              </a:prstGeom>
              <a:noFill/>
              <a:ln w="76200" cap="flat" cmpd="sng">
                <a:solidFill>
                  <a:schemeClr val="hlink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8772" name="椭圆 1908771"/>
              <p:cNvSpPr/>
              <p:nvPr/>
            </p:nvSpPr>
            <p:spPr>
              <a:xfrm>
                <a:off x="4505" y="2236"/>
                <a:ext cx="128" cy="128"/>
              </a:xfrm>
              <a:prstGeom prst="ellipse">
                <a:avLst/>
              </a:prstGeom>
              <a:noFill/>
              <a:ln w="76200" cap="flat" cmpd="sng">
                <a:solidFill>
                  <a:schemeClr val="hlink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8773" name="椭圆 1908772"/>
              <p:cNvSpPr/>
              <p:nvPr/>
            </p:nvSpPr>
            <p:spPr>
              <a:xfrm>
                <a:off x="4686" y="2236"/>
                <a:ext cx="128" cy="128"/>
              </a:xfrm>
              <a:prstGeom prst="ellipse">
                <a:avLst/>
              </a:prstGeom>
              <a:noFill/>
              <a:ln w="76200" cap="flat" cmpd="sng">
                <a:solidFill>
                  <a:schemeClr val="hlink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8774" name="椭圆 1908773"/>
              <p:cNvSpPr/>
              <p:nvPr/>
            </p:nvSpPr>
            <p:spPr>
              <a:xfrm>
                <a:off x="4866" y="2236"/>
                <a:ext cx="128" cy="128"/>
              </a:xfrm>
              <a:prstGeom prst="ellipse">
                <a:avLst/>
              </a:prstGeom>
              <a:noFill/>
              <a:ln w="76200" cap="flat" cmpd="sng">
                <a:solidFill>
                  <a:schemeClr val="hlink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8775" name="椭圆 1908774"/>
              <p:cNvSpPr/>
              <p:nvPr/>
            </p:nvSpPr>
            <p:spPr>
              <a:xfrm>
                <a:off x="5047" y="2236"/>
                <a:ext cx="128" cy="128"/>
              </a:xfrm>
              <a:prstGeom prst="ellipse">
                <a:avLst/>
              </a:prstGeom>
              <a:noFill/>
              <a:ln w="76200" cap="flat" cmpd="sng">
                <a:solidFill>
                  <a:schemeClr val="hlink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8776" name="椭圆 1908775"/>
              <p:cNvSpPr/>
              <p:nvPr/>
            </p:nvSpPr>
            <p:spPr>
              <a:xfrm>
                <a:off x="5227" y="2236"/>
                <a:ext cx="128" cy="128"/>
              </a:xfrm>
              <a:prstGeom prst="ellipse">
                <a:avLst/>
              </a:prstGeom>
              <a:noFill/>
              <a:ln w="76200" cap="flat" cmpd="sng">
                <a:solidFill>
                  <a:schemeClr val="hlink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8777" name="椭圆 1908776"/>
              <p:cNvSpPr/>
              <p:nvPr/>
            </p:nvSpPr>
            <p:spPr>
              <a:xfrm>
                <a:off x="5408" y="2236"/>
                <a:ext cx="128" cy="128"/>
              </a:xfrm>
              <a:prstGeom prst="ellipse">
                <a:avLst/>
              </a:prstGeom>
              <a:noFill/>
              <a:ln w="76200" cap="flat" cmpd="sng">
                <a:solidFill>
                  <a:schemeClr val="hlink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8778" name="圆角矩形 1908777"/>
              <p:cNvSpPr/>
              <p:nvPr/>
            </p:nvSpPr>
            <p:spPr>
              <a:xfrm>
                <a:off x="664" y="2190"/>
                <a:ext cx="4903" cy="214"/>
              </a:xfrm>
              <a:prstGeom prst="roundRect">
                <a:avLst>
                  <a:gd name="adj" fmla="val 16667"/>
                </a:avLst>
              </a:prstGeom>
              <a:noFill/>
              <a:ln w="28575" cap="flat" cmpd="sng">
                <a:solidFill>
                  <a:schemeClr val="hlink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  <p:sp>
          <p:nvSpPr>
            <p:cNvPr id="1908779" name="直接连接符 1908778"/>
            <p:cNvSpPr/>
            <p:nvPr/>
          </p:nvSpPr>
          <p:spPr>
            <a:xfrm flipH="1">
              <a:off x="672" y="2218"/>
              <a:ext cx="721" cy="83"/>
            </a:xfrm>
            <a:prstGeom prst="line">
              <a:avLst/>
            </a:prstGeom>
            <a:ln w="635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1908780" name="直接连接符 1908779"/>
            <p:cNvSpPr/>
            <p:nvPr/>
          </p:nvSpPr>
          <p:spPr>
            <a:xfrm flipH="1">
              <a:off x="672" y="1805"/>
              <a:ext cx="721" cy="83"/>
            </a:xfrm>
            <a:prstGeom prst="line">
              <a:avLst/>
            </a:prstGeom>
            <a:ln w="635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1908781" name="矩形 1908780"/>
            <p:cNvSpPr/>
            <p:nvPr/>
          </p:nvSpPr>
          <p:spPr>
            <a:xfrm rot="-349890">
              <a:off x="1224" y="1770"/>
              <a:ext cx="889" cy="420"/>
            </a:xfrm>
            <a:prstGeom prst="rect">
              <a:avLst/>
            </a:prstGeom>
            <a:solidFill>
              <a:schemeClr val="hlink"/>
            </a:solidFill>
            <a:ln w="12700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  <a:effectLst>
              <a:outerShdw dist="35921" dir="2699999" algn="ctr" rotWithShape="0">
                <a:schemeClr val="bg2"/>
              </a:outerShdw>
            </a:effectLst>
          </p:spPr>
          <p:txBody>
            <a:bodyPr/>
            <a:p>
              <a:endParaRPr lang="zh-CN" altLang="en-US"/>
            </a:p>
          </p:txBody>
        </p:sp>
        <p:sp>
          <p:nvSpPr>
            <p:cNvPr id="1908782" name="右箭头 1908781"/>
            <p:cNvSpPr/>
            <p:nvPr/>
          </p:nvSpPr>
          <p:spPr>
            <a:xfrm rot="-375014">
              <a:off x="803" y="1986"/>
              <a:ext cx="410" cy="162"/>
            </a:xfrm>
            <a:prstGeom prst="rightArrow">
              <a:avLst>
                <a:gd name="adj1" fmla="val 50000"/>
                <a:gd name="adj2" fmla="val 63271"/>
              </a:avLst>
            </a:prstGeom>
            <a:solidFill>
              <a:schemeClr val="tx1"/>
            </a:solidFill>
            <a:ln w="6350">
              <a:noFill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1908783" name="组合 1908782"/>
            <p:cNvGrpSpPr/>
            <p:nvPr/>
          </p:nvGrpSpPr>
          <p:grpSpPr>
            <a:xfrm rot="-265863" flipH="1">
              <a:off x="1899" y="2720"/>
              <a:ext cx="368" cy="196"/>
              <a:chOff x="2308" y="2572"/>
              <a:chExt cx="368" cy="196"/>
            </a:xfrm>
          </p:grpSpPr>
          <p:sp>
            <p:nvSpPr>
              <p:cNvPr id="1908784" name="椭圆 1908783"/>
              <p:cNvSpPr/>
              <p:nvPr/>
            </p:nvSpPr>
            <p:spPr>
              <a:xfrm>
                <a:off x="2360" y="2684"/>
                <a:ext cx="32" cy="32"/>
              </a:xfrm>
              <a:prstGeom prst="ellipse">
                <a:avLst/>
              </a:prstGeom>
              <a:solidFill>
                <a:srgbClr val="00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8785" name="椭圆 1908784"/>
              <p:cNvSpPr/>
              <p:nvPr/>
            </p:nvSpPr>
            <p:spPr>
              <a:xfrm>
                <a:off x="2592" y="2692"/>
                <a:ext cx="24" cy="24"/>
              </a:xfrm>
              <a:prstGeom prst="ellipse">
                <a:avLst/>
              </a:prstGeom>
              <a:solidFill>
                <a:srgbClr val="00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8786" name="椭圆 1908785"/>
              <p:cNvSpPr/>
              <p:nvPr/>
            </p:nvSpPr>
            <p:spPr>
              <a:xfrm>
                <a:off x="2484" y="2680"/>
                <a:ext cx="40" cy="40"/>
              </a:xfrm>
              <a:prstGeom prst="ellipse">
                <a:avLst/>
              </a:prstGeom>
              <a:noFill/>
              <a:ln w="127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8787" name="任意多边形 1908786"/>
              <p:cNvSpPr/>
              <p:nvPr/>
            </p:nvSpPr>
            <p:spPr>
              <a:xfrm>
                <a:off x="2400" y="2604"/>
                <a:ext cx="200" cy="96"/>
              </a:xfrm>
              <a:custGeom>
                <a:avLst/>
                <a:gdLst/>
                <a:ahLst/>
                <a:cxnLst/>
                <a:pathLst>
                  <a:path w="200" h="96">
                    <a:moveTo>
                      <a:pt x="0" y="0"/>
                    </a:moveTo>
                    <a:lnTo>
                      <a:pt x="128" y="0"/>
                    </a:lnTo>
                    <a:lnTo>
                      <a:pt x="200" y="96"/>
                    </a:lnTo>
                    <a:lnTo>
                      <a:pt x="96" y="96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 cmpd="sng">
                <a:solidFill>
                  <a:srgbClr val="555555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8788" name="任意多边形 1908787"/>
              <p:cNvSpPr/>
              <p:nvPr/>
            </p:nvSpPr>
            <p:spPr>
              <a:xfrm>
                <a:off x="2408" y="2612"/>
                <a:ext cx="192" cy="96"/>
              </a:xfrm>
              <a:custGeom>
                <a:avLst/>
                <a:gdLst/>
                <a:ahLst/>
                <a:cxnLst/>
                <a:pathLst>
                  <a:path w="192" h="96">
                    <a:moveTo>
                      <a:pt x="0" y="0"/>
                    </a:moveTo>
                    <a:lnTo>
                      <a:pt x="128" y="0"/>
                    </a:lnTo>
                    <a:lnTo>
                      <a:pt x="192" y="96"/>
                    </a:lnTo>
                    <a:lnTo>
                      <a:pt x="96" y="96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 cmpd="sng">
                <a:solidFill>
                  <a:srgbClr val="555555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8789" name="椭圆 1908788"/>
              <p:cNvSpPr/>
              <p:nvPr/>
            </p:nvSpPr>
            <p:spPr>
              <a:xfrm>
                <a:off x="2308" y="2632"/>
                <a:ext cx="136" cy="136"/>
              </a:xfrm>
              <a:prstGeom prst="ellipse">
                <a:avLst/>
              </a:prstGeom>
              <a:noFill/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8790" name="椭圆 1908789"/>
              <p:cNvSpPr/>
              <p:nvPr/>
            </p:nvSpPr>
            <p:spPr>
              <a:xfrm>
                <a:off x="2532" y="2632"/>
                <a:ext cx="144" cy="136"/>
              </a:xfrm>
              <a:prstGeom prst="ellipse">
                <a:avLst/>
              </a:prstGeom>
              <a:noFill/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8791" name="直接连接符 1908790"/>
              <p:cNvSpPr/>
              <p:nvPr/>
            </p:nvSpPr>
            <p:spPr>
              <a:xfrm flipV="1">
                <a:off x="2504" y="2588"/>
                <a:ext cx="32" cy="112"/>
              </a:xfrm>
              <a:prstGeom prst="line">
                <a:avLst/>
              </a:prstGeom>
              <a:ln w="12700" cap="flat" cmpd="sng">
                <a:solidFill>
                  <a:srgbClr val="777777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908792" name="任意多边形 1908791"/>
              <p:cNvSpPr/>
              <p:nvPr/>
            </p:nvSpPr>
            <p:spPr>
              <a:xfrm>
                <a:off x="2488" y="2668"/>
                <a:ext cx="24" cy="64"/>
              </a:xfrm>
              <a:custGeom>
                <a:avLst/>
                <a:gdLst/>
                <a:ahLst/>
                <a:cxnLst/>
                <a:pathLst>
                  <a:path w="24" h="64">
                    <a:moveTo>
                      <a:pt x="0" y="0"/>
                    </a:moveTo>
                    <a:lnTo>
                      <a:pt x="8" y="0"/>
                    </a:lnTo>
                    <a:lnTo>
                      <a:pt x="8" y="64"/>
                    </a:lnTo>
                    <a:lnTo>
                      <a:pt x="24" y="64"/>
                    </a:lnTo>
                  </a:path>
                </a:pathLst>
              </a:custGeom>
              <a:noFill/>
              <a:ln w="127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8793" name="任意多边形 1908792"/>
              <p:cNvSpPr/>
              <p:nvPr/>
            </p:nvSpPr>
            <p:spPr>
              <a:xfrm>
                <a:off x="2488" y="2668"/>
                <a:ext cx="24" cy="64"/>
              </a:xfrm>
              <a:custGeom>
                <a:avLst/>
                <a:gdLst/>
                <a:ahLst/>
                <a:cxnLst/>
                <a:pathLst>
                  <a:path w="24" h="64">
                    <a:moveTo>
                      <a:pt x="0" y="0"/>
                    </a:moveTo>
                    <a:lnTo>
                      <a:pt x="16" y="0"/>
                    </a:lnTo>
                    <a:lnTo>
                      <a:pt x="16" y="64"/>
                    </a:lnTo>
                    <a:lnTo>
                      <a:pt x="24" y="64"/>
                    </a:lnTo>
                  </a:path>
                </a:pathLst>
              </a:custGeom>
              <a:noFill/>
              <a:ln w="127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8794" name="椭圆 1908793"/>
              <p:cNvSpPr/>
              <p:nvPr/>
            </p:nvSpPr>
            <p:spPr>
              <a:xfrm>
                <a:off x="2488" y="2684"/>
                <a:ext cx="32" cy="32"/>
              </a:xfrm>
              <a:prstGeom prst="ellipse">
                <a:avLst/>
              </a:prstGeom>
              <a:solidFill>
                <a:srgbClr val="00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8795" name="任意多边形 1908794"/>
              <p:cNvSpPr/>
              <p:nvPr/>
            </p:nvSpPr>
            <p:spPr>
              <a:xfrm>
                <a:off x="2368" y="2572"/>
                <a:ext cx="64" cy="128"/>
              </a:xfrm>
              <a:custGeom>
                <a:avLst/>
                <a:gdLst/>
                <a:ahLst/>
                <a:cxnLst/>
                <a:pathLst>
                  <a:path w="64" h="128">
                    <a:moveTo>
                      <a:pt x="0" y="128"/>
                    </a:moveTo>
                    <a:lnTo>
                      <a:pt x="40" y="16"/>
                    </a:lnTo>
                    <a:lnTo>
                      <a:pt x="32" y="8"/>
                    </a:lnTo>
                    <a:lnTo>
                      <a:pt x="32" y="0"/>
                    </a:lnTo>
                    <a:lnTo>
                      <a:pt x="64" y="0"/>
                    </a:lnTo>
                  </a:path>
                </a:pathLst>
              </a:custGeom>
              <a:noFill/>
              <a:ln w="12700" cap="flat" cmpd="sng">
                <a:solidFill>
                  <a:srgbClr val="777777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8796" name="任意多边形 1908795"/>
              <p:cNvSpPr/>
              <p:nvPr/>
            </p:nvSpPr>
            <p:spPr>
              <a:xfrm>
                <a:off x="2376" y="2580"/>
                <a:ext cx="64" cy="128"/>
              </a:xfrm>
              <a:custGeom>
                <a:avLst/>
                <a:gdLst/>
                <a:ahLst/>
                <a:cxnLst/>
                <a:pathLst>
                  <a:path w="64" h="128">
                    <a:moveTo>
                      <a:pt x="0" y="128"/>
                    </a:moveTo>
                    <a:lnTo>
                      <a:pt x="32" y="16"/>
                    </a:lnTo>
                    <a:lnTo>
                      <a:pt x="24" y="8"/>
                    </a:lnTo>
                    <a:lnTo>
                      <a:pt x="24" y="0"/>
                    </a:lnTo>
                    <a:lnTo>
                      <a:pt x="64" y="0"/>
                    </a:lnTo>
                  </a:path>
                </a:pathLst>
              </a:custGeom>
              <a:noFill/>
              <a:ln w="12700" cap="flat" cmpd="sng">
                <a:solidFill>
                  <a:srgbClr val="777777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8797" name="任意多边形 1908796"/>
              <p:cNvSpPr/>
              <p:nvPr/>
            </p:nvSpPr>
            <p:spPr>
              <a:xfrm>
                <a:off x="2504" y="2572"/>
                <a:ext cx="56" cy="16"/>
              </a:xfrm>
              <a:custGeom>
                <a:avLst/>
                <a:gdLst/>
                <a:ahLst/>
                <a:cxnLst/>
                <a:pathLst>
                  <a:path w="56" h="16">
                    <a:moveTo>
                      <a:pt x="8" y="0"/>
                    </a:moveTo>
                    <a:lnTo>
                      <a:pt x="48" y="0"/>
                    </a:lnTo>
                    <a:lnTo>
                      <a:pt x="56" y="8"/>
                    </a:lnTo>
                    <a:lnTo>
                      <a:pt x="48" y="16"/>
                    </a:lnTo>
                    <a:lnTo>
                      <a:pt x="24" y="8"/>
                    </a:lnTo>
                    <a:lnTo>
                      <a:pt x="8" y="16"/>
                    </a:lnTo>
                    <a:lnTo>
                      <a:pt x="0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</p:grpSp>
        <p:grpSp>
          <p:nvGrpSpPr>
            <p:cNvPr id="1908798" name="组合 1908797"/>
            <p:cNvGrpSpPr/>
            <p:nvPr/>
          </p:nvGrpSpPr>
          <p:grpSpPr>
            <a:xfrm rot="-314469">
              <a:off x="4665" y="2269"/>
              <a:ext cx="896" cy="385"/>
              <a:chOff x="4502" y="2217"/>
              <a:chExt cx="1006" cy="433"/>
            </a:xfrm>
          </p:grpSpPr>
          <p:sp>
            <p:nvSpPr>
              <p:cNvPr id="1908799" name="任意多边形 1908798"/>
              <p:cNvSpPr/>
              <p:nvPr/>
            </p:nvSpPr>
            <p:spPr>
              <a:xfrm>
                <a:off x="4502" y="2217"/>
                <a:ext cx="1006" cy="433"/>
              </a:xfrm>
              <a:custGeom>
                <a:avLst/>
                <a:gdLst/>
                <a:ahLst/>
                <a:cxnLst/>
                <a:pathLst>
                  <a:path w="2013" h="864">
                    <a:moveTo>
                      <a:pt x="2013" y="510"/>
                    </a:moveTo>
                    <a:lnTo>
                      <a:pt x="2008" y="483"/>
                    </a:lnTo>
                    <a:lnTo>
                      <a:pt x="1992" y="463"/>
                    </a:lnTo>
                    <a:lnTo>
                      <a:pt x="1969" y="448"/>
                    </a:lnTo>
                    <a:lnTo>
                      <a:pt x="1943" y="437"/>
                    </a:lnTo>
                    <a:lnTo>
                      <a:pt x="1917" y="432"/>
                    </a:lnTo>
                    <a:lnTo>
                      <a:pt x="1894" y="428"/>
                    </a:lnTo>
                    <a:lnTo>
                      <a:pt x="1877" y="427"/>
                    </a:lnTo>
                    <a:lnTo>
                      <a:pt x="1871" y="427"/>
                    </a:lnTo>
                    <a:lnTo>
                      <a:pt x="1865" y="427"/>
                    </a:lnTo>
                    <a:lnTo>
                      <a:pt x="1851" y="427"/>
                    </a:lnTo>
                    <a:lnTo>
                      <a:pt x="1828" y="427"/>
                    </a:lnTo>
                    <a:lnTo>
                      <a:pt x="1798" y="428"/>
                    </a:lnTo>
                    <a:lnTo>
                      <a:pt x="1763" y="428"/>
                    </a:lnTo>
                    <a:lnTo>
                      <a:pt x="1723" y="428"/>
                    </a:lnTo>
                    <a:lnTo>
                      <a:pt x="1681" y="428"/>
                    </a:lnTo>
                    <a:lnTo>
                      <a:pt x="1637" y="428"/>
                    </a:lnTo>
                    <a:lnTo>
                      <a:pt x="1592" y="429"/>
                    </a:lnTo>
                    <a:lnTo>
                      <a:pt x="1549" y="429"/>
                    </a:lnTo>
                    <a:lnTo>
                      <a:pt x="1508" y="429"/>
                    </a:lnTo>
                    <a:lnTo>
                      <a:pt x="1471" y="429"/>
                    </a:lnTo>
                    <a:lnTo>
                      <a:pt x="1439" y="428"/>
                    </a:lnTo>
                    <a:lnTo>
                      <a:pt x="1412" y="428"/>
                    </a:lnTo>
                    <a:lnTo>
                      <a:pt x="1394" y="428"/>
                    </a:lnTo>
                    <a:lnTo>
                      <a:pt x="1385" y="427"/>
                    </a:lnTo>
                    <a:lnTo>
                      <a:pt x="1373" y="422"/>
                    </a:lnTo>
                    <a:lnTo>
                      <a:pt x="1351" y="411"/>
                    </a:lnTo>
                    <a:lnTo>
                      <a:pt x="1318" y="392"/>
                    </a:lnTo>
                    <a:lnTo>
                      <a:pt x="1278" y="368"/>
                    </a:lnTo>
                    <a:lnTo>
                      <a:pt x="1229" y="341"/>
                    </a:lnTo>
                    <a:lnTo>
                      <a:pt x="1176" y="310"/>
                    </a:lnTo>
                    <a:lnTo>
                      <a:pt x="1119" y="276"/>
                    </a:lnTo>
                    <a:lnTo>
                      <a:pt x="1061" y="241"/>
                    </a:lnTo>
                    <a:lnTo>
                      <a:pt x="1001" y="206"/>
                    </a:lnTo>
                    <a:lnTo>
                      <a:pt x="944" y="170"/>
                    </a:lnTo>
                    <a:lnTo>
                      <a:pt x="888" y="137"/>
                    </a:lnTo>
                    <a:lnTo>
                      <a:pt x="838" y="106"/>
                    </a:lnTo>
                    <a:lnTo>
                      <a:pt x="794" y="78"/>
                    </a:lnTo>
                    <a:lnTo>
                      <a:pt x="757" y="55"/>
                    </a:lnTo>
                    <a:lnTo>
                      <a:pt x="729" y="38"/>
                    </a:lnTo>
                    <a:lnTo>
                      <a:pt x="712" y="26"/>
                    </a:lnTo>
                    <a:lnTo>
                      <a:pt x="700" y="20"/>
                    </a:lnTo>
                    <a:lnTo>
                      <a:pt x="687" y="14"/>
                    </a:lnTo>
                    <a:lnTo>
                      <a:pt x="673" y="9"/>
                    </a:lnTo>
                    <a:lnTo>
                      <a:pt x="658" y="6"/>
                    </a:lnTo>
                    <a:lnTo>
                      <a:pt x="643" y="2"/>
                    </a:lnTo>
                    <a:lnTo>
                      <a:pt x="627" y="1"/>
                    </a:lnTo>
                    <a:lnTo>
                      <a:pt x="612" y="0"/>
                    </a:lnTo>
                    <a:lnTo>
                      <a:pt x="597" y="0"/>
                    </a:lnTo>
                    <a:lnTo>
                      <a:pt x="583" y="0"/>
                    </a:lnTo>
                    <a:lnTo>
                      <a:pt x="570" y="1"/>
                    </a:lnTo>
                    <a:lnTo>
                      <a:pt x="559" y="2"/>
                    </a:lnTo>
                    <a:lnTo>
                      <a:pt x="550" y="3"/>
                    </a:lnTo>
                    <a:lnTo>
                      <a:pt x="541" y="6"/>
                    </a:lnTo>
                    <a:lnTo>
                      <a:pt x="536" y="7"/>
                    </a:lnTo>
                    <a:lnTo>
                      <a:pt x="533" y="9"/>
                    </a:lnTo>
                    <a:lnTo>
                      <a:pt x="533" y="10"/>
                    </a:lnTo>
                    <a:lnTo>
                      <a:pt x="548" y="25"/>
                    </a:lnTo>
                    <a:lnTo>
                      <a:pt x="567" y="44"/>
                    </a:lnTo>
                    <a:lnTo>
                      <a:pt x="588" y="66"/>
                    </a:lnTo>
                    <a:lnTo>
                      <a:pt x="609" y="90"/>
                    </a:lnTo>
                    <a:lnTo>
                      <a:pt x="632" y="116"/>
                    </a:lnTo>
                    <a:lnTo>
                      <a:pt x="657" y="144"/>
                    </a:lnTo>
                    <a:lnTo>
                      <a:pt x="681" y="171"/>
                    </a:lnTo>
                    <a:lnTo>
                      <a:pt x="704" y="200"/>
                    </a:lnTo>
                    <a:lnTo>
                      <a:pt x="727" y="228"/>
                    </a:lnTo>
                    <a:lnTo>
                      <a:pt x="749" y="253"/>
                    </a:lnTo>
                    <a:lnTo>
                      <a:pt x="768" y="277"/>
                    </a:lnTo>
                    <a:lnTo>
                      <a:pt x="785" y="298"/>
                    </a:lnTo>
                    <a:lnTo>
                      <a:pt x="800" y="315"/>
                    </a:lnTo>
                    <a:lnTo>
                      <a:pt x="810" y="329"/>
                    </a:lnTo>
                    <a:lnTo>
                      <a:pt x="817" y="337"/>
                    </a:lnTo>
                    <a:lnTo>
                      <a:pt x="819" y="341"/>
                    </a:lnTo>
                    <a:lnTo>
                      <a:pt x="818" y="341"/>
                    </a:lnTo>
                    <a:lnTo>
                      <a:pt x="815" y="342"/>
                    </a:lnTo>
                    <a:lnTo>
                      <a:pt x="809" y="342"/>
                    </a:lnTo>
                    <a:lnTo>
                      <a:pt x="802" y="342"/>
                    </a:lnTo>
                    <a:lnTo>
                      <a:pt x="794" y="343"/>
                    </a:lnTo>
                    <a:lnTo>
                      <a:pt x="785" y="343"/>
                    </a:lnTo>
                    <a:lnTo>
                      <a:pt x="774" y="342"/>
                    </a:lnTo>
                    <a:lnTo>
                      <a:pt x="765" y="341"/>
                    </a:lnTo>
                    <a:lnTo>
                      <a:pt x="756" y="358"/>
                    </a:lnTo>
                    <a:lnTo>
                      <a:pt x="758" y="379"/>
                    </a:lnTo>
                    <a:lnTo>
                      <a:pt x="765" y="397"/>
                    </a:lnTo>
                    <a:lnTo>
                      <a:pt x="770" y="405"/>
                    </a:lnTo>
                    <a:lnTo>
                      <a:pt x="904" y="405"/>
                    </a:lnTo>
                    <a:lnTo>
                      <a:pt x="885" y="432"/>
                    </a:lnTo>
                    <a:lnTo>
                      <a:pt x="879" y="432"/>
                    </a:lnTo>
                    <a:lnTo>
                      <a:pt x="862" y="432"/>
                    </a:lnTo>
                    <a:lnTo>
                      <a:pt x="834" y="432"/>
                    </a:lnTo>
                    <a:lnTo>
                      <a:pt x="798" y="432"/>
                    </a:lnTo>
                    <a:lnTo>
                      <a:pt x="757" y="432"/>
                    </a:lnTo>
                    <a:lnTo>
                      <a:pt x="710" y="432"/>
                    </a:lnTo>
                    <a:lnTo>
                      <a:pt x="658" y="432"/>
                    </a:lnTo>
                    <a:lnTo>
                      <a:pt x="605" y="432"/>
                    </a:lnTo>
                    <a:lnTo>
                      <a:pt x="551" y="432"/>
                    </a:lnTo>
                    <a:lnTo>
                      <a:pt x="498" y="432"/>
                    </a:lnTo>
                    <a:lnTo>
                      <a:pt x="447" y="432"/>
                    </a:lnTo>
                    <a:lnTo>
                      <a:pt x="400" y="432"/>
                    </a:lnTo>
                    <a:lnTo>
                      <a:pt x="358" y="432"/>
                    </a:lnTo>
                    <a:lnTo>
                      <a:pt x="324" y="432"/>
                    </a:lnTo>
                    <a:lnTo>
                      <a:pt x="297" y="432"/>
                    </a:lnTo>
                    <a:lnTo>
                      <a:pt x="281" y="432"/>
                    </a:lnTo>
                    <a:lnTo>
                      <a:pt x="278" y="428"/>
                    </a:lnTo>
                    <a:lnTo>
                      <a:pt x="270" y="424"/>
                    </a:lnTo>
                    <a:lnTo>
                      <a:pt x="259" y="417"/>
                    </a:lnTo>
                    <a:lnTo>
                      <a:pt x="247" y="409"/>
                    </a:lnTo>
                    <a:lnTo>
                      <a:pt x="232" y="399"/>
                    </a:lnTo>
                    <a:lnTo>
                      <a:pt x="215" y="390"/>
                    </a:lnTo>
                    <a:lnTo>
                      <a:pt x="197" y="380"/>
                    </a:lnTo>
                    <a:lnTo>
                      <a:pt x="179" y="369"/>
                    </a:lnTo>
                    <a:lnTo>
                      <a:pt x="160" y="358"/>
                    </a:lnTo>
                    <a:lnTo>
                      <a:pt x="142" y="348"/>
                    </a:lnTo>
                    <a:lnTo>
                      <a:pt x="124" y="338"/>
                    </a:lnTo>
                    <a:lnTo>
                      <a:pt x="107" y="329"/>
                    </a:lnTo>
                    <a:lnTo>
                      <a:pt x="93" y="321"/>
                    </a:lnTo>
                    <a:lnTo>
                      <a:pt x="81" y="314"/>
                    </a:lnTo>
                    <a:lnTo>
                      <a:pt x="70" y="308"/>
                    </a:lnTo>
                    <a:lnTo>
                      <a:pt x="63" y="305"/>
                    </a:lnTo>
                    <a:lnTo>
                      <a:pt x="51" y="300"/>
                    </a:lnTo>
                    <a:lnTo>
                      <a:pt x="38" y="298"/>
                    </a:lnTo>
                    <a:lnTo>
                      <a:pt x="27" y="299"/>
                    </a:lnTo>
                    <a:lnTo>
                      <a:pt x="16" y="302"/>
                    </a:lnTo>
                    <a:lnTo>
                      <a:pt x="8" y="308"/>
                    </a:lnTo>
                    <a:lnTo>
                      <a:pt x="2" y="316"/>
                    </a:lnTo>
                    <a:lnTo>
                      <a:pt x="0" y="328"/>
                    </a:lnTo>
                    <a:lnTo>
                      <a:pt x="2" y="341"/>
                    </a:lnTo>
                    <a:lnTo>
                      <a:pt x="243" y="579"/>
                    </a:lnTo>
                    <a:lnTo>
                      <a:pt x="244" y="579"/>
                    </a:lnTo>
                    <a:lnTo>
                      <a:pt x="251" y="579"/>
                    </a:lnTo>
                    <a:lnTo>
                      <a:pt x="270" y="579"/>
                    </a:lnTo>
                    <a:lnTo>
                      <a:pt x="298" y="579"/>
                    </a:lnTo>
                    <a:lnTo>
                      <a:pt x="335" y="579"/>
                    </a:lnTo>
                    <a:lnTo>
                      <a:pt x="379" y="579"/>
                    </a:lnTo>
                    <a:lnTo>
                      <a:pt x="429" y="579"/>
                    </a:lnTo>
                    <a:lnTo>
                      <a:pt x="483" y="579"/>
                    </a:lnTo>
                    <a:lnTo>
                      <a:pt x="538" y="579"/>
                    </a:lnTo>
                    <a:lnTo>
                      <a:pt x="593" y="579"/>
                    </a:lnTo>
                    <a:lnTo>
                      <a:pt x="647" y="579"/>
                    </a:lnTo>
                    <a:lnTo>
                      <a:pt x="698" y="579"/>
                    </a:lnTo>
                    <a:lnTo>
                      <a:pt x="745" y="579"/>
                    </a:lnTo>
                    <a:lnTo>
                      <a:pt x="786" y="579"/>
                    </a:lnTo>
                    <a:lnTo>
                      <a:pt x="818" y="579"/>
                    </a:lnTo>
                    <a:lnTo>
                      <a:pt x="841" y="579"/>
                    </a:lnTo>
                    <a:lnTo>
                      <a:pt x="853" y="579"/>
                    </a:lnTo>
                    <a:lnTo>
                      <a:pt x="865" y="587"/>
                    </a:lnTo>
                    <a:lnTo>
                      <a:pt x="863" y="605"/>
                    </a:lnTo>
                    <a:lnTo>
                      <a:pt x="857" y="625"/>
                    </a:lnTo>
                    <a:lnTo>
                      <a:pt x="853" y="633"/>
                    </a:lnTo>
                    <a:lnTo>
                      <a:pt x="850" y="633"/>
                    </a:lnTo>
                    <a:lnTo>
                      <a:pt x="842" y="633"/>
                    </a:lnTo>
                    <a:lnTo>
                      <a:pt x="832" y="633"/>
                    </a:lnTo>
                    <a:lnTo>
                      <a:pt x="819" y="633"/>
                    </a:lnTo>
                    <a:lnTo>
                      <a:pt x="805" y="633"/>
                    </a:lnTo>
                    <a:lnTo>
                      <a:pt x="791" y="633"/>
                    </a:lnTo>
                    <a:lnTo>
                      <a:pt x="779" y="633"/>
                    </a:lnTo>
                    <a:lnTo>
                      <a:pt x="770" y="633"/>
                    </a:lnTo>
                    <a:lnTo>
                      <a:pt x="760" y="641"/>
                    </a:lnTo>
                    <a:lnTo>
                      <a:pt x="762" y="659"/>
                    </a:lnTo>
                    <a:lnTo>
                      <a:pt x="766" y="679"/>
                    </a:lnTo>
                    <a:lnTo>
                      <a:pt x="770" y="687"/>
                    </a:lnTo>
                    <a:lnTo>
                      <a:pt x="803" y="687"/>
                    </a:lnTo>
                    <a:lnTo>
                      <a:pt x="600" y="844"/>
                    </a:lnTo>
                    <a:lnTo>
                      <a:pt x="597" y="849"/>
                    </a:lnTo>
                    <a:lnTo>
                      <a:pt x="598" y="854"/>
                    </a:lnTo>
                    <a:lnTo>
                      <a:pt x="603" y="857"/>
                    </a:lnTo>
                    <a:lnTo>
                      <a:pt x="611" y="861"/>
                    </a:lnTo>
                    <a:lnTo>
                      <a:pt x="621" y="863"/>
                    </a:lnTo>
                    <a:lnTo>
                      <a:pt x="634" y="864"/>
                    </a:lnTo>
                    <a:lnTo>
                      <a:pt x="649" y="864"/>
                    </a:lnTo>
                    <a:lnTo>
                      <a:pt x="664" y="864"/>
                    </a:lnTo>
                    <a:lnTo>
                      <a:pt x="681" y="863"/>
                    </a:lnTo>
                    <a:lnTo>
                      <a:pt x="698" y="862"/>
                    </a:lnTo>
                    <a:lnTo>
                      <a:pt x="715" y="860"/>
                    </a:lnTo>
                    <a:lnTo>
                      <a:pt x="732" y="857"/>
                    </a:lnTo>
                    <a:lnTo>
                      <a:pt x="748" y="855"/>
                    </a:lnTo>
                    <a:lnTo>
                      <a:pt x="763" y="852"/>
                    </a:lnTo>
                    <a:lnTo>
                      <a:pt x="775" y="847"/>
                    </a:lnTo>
                    <a:lnTo>
                      <a:pt x="786" y="844"/>
                    </a:lnTo>
                    <a:lnTo>
                      <a:pt x="806" y="833"/>
                    </a:lnTo>
                    <a:lnTo>
                      <a:pt x="832" y="819"/>
                    </a:lnTo>
                    <a:lnTo>
                      <a:pt x="863" y="803"/>
                    </a:lnTo>
                    <a:lnTo>
                      <a:pt x="899" y="784"/>
                    </a:lnTo>
                    <a:lnTo>
                      <a:pt x="937" y="763"/>
                    </a:lnTo>
                    <a:lnTo>
                      <a:pt x="977" y="741"/>
                    </a:lnTo>
                    <a:lnTo>
                      <a:pt x="1018" y="718"/>
                    </a:lnTo>
                    <a:lnTo>
                      <a:pt x="1059" y="695"/>
                    </a:lnTo>
                    <a:lnTo>
                      <a:pt x="1099" y="672"/>
                    </a:lnTo>
                    <a:lnTo>
                      <a:pt x="1137" y="651"/>
                    </a:lnTo>
                    <a:lnTo>
                      <a:pt x="1172" y="632"/>
                    </a:lnTo>
                    <a:lnTo>
                      <a:pt x="1203" y="615"/>
                    </a:lnTo>
                    <a:lnTo>
                      <a:pt x="1228" y="600"/>
                    </a:lnTo>
                    <a:lnTo>
                      <a:pt x="1248" y="588"/>
                    </a:lnTo>
                    <a:lnTo>
                      <a:pt x="1260" y="581"/>
                    </a:lnTo>
                    <a:lnTo>
                      <a:pt x="1265" y="579"/>
                    </a:lnTo>
                    <a:lnTo>
                      <a:pt x="1272" y="579"/>
                    </a:lnTo>
                    <a:lnTo>
                      <a:pt x="1290" y="579"/>
                    </a:lnTo>
                    <a:lnTo>
                      <a:pt x="1318" y="579"/>
                    </a:lnTo>
                    <a:lnTo>
                      <a:pt x="1356" y="579"/>
                    </a:lnTo>
                    <a:lnTo>
                      <a:pt x="1400" y="579"/>
                    </a:lnTo>
                    <a:lnTo>
                      <a:pt x="1449" y="579"/>
                    </a:lnTo>
                    <a:lnTo>
                      <a:pt x="1502" y="579"/>
                    </a:lnTo>
                    <a:lnTo>
                      <a:pt x="1556" y="579"/>
                    </a:lnTo>
                    <a:lnTo>
                      <a:pt x="1612" y="579"/>
                    </a:lnTo>
                    <a:lnTo>
                      <a:pt x="1666" y="579"/>
                    </a:lnTo>
                    <a:lnTo>
                      <a:pt x="1715" y="579"/>
                    </a:lnTo>
                    <a:lnTo>
                      <a:pt x="1761" y="579"/>
                    </a:lnTo>
                    <a:lnTo>
                      <a:pt x="1801" y="579"/>
                    </a:lnTo>
                    <a:lnTo>
                      <a:pt x="1832" y="579"/>
                    </a:lnTo>
                    <a:lnTo>
                      <a:pt x="1854" y="579"/>
                    </a:lnTo>
                    <a:lnTo>
                      <a:pt x="1864" y="579"/>
                    </a:lnTo>
                    <a:lnTo>
                      <a:pt x="1884" y="579"/>
                    </a:lnTo>
                    <a:lnTo>
                      <a:pt x="1907" y="578"/>
                    </a:lnTo>
                    <a:lnTo>
                      <a:pt x="1931" y="574"/>
                    </a:lnTo>
                    <a:lnTo>
                      <a:pt x="1955" y="569"/>
                    </a:lnTo>
                    <a:lnTo>
                      <a:pt x="1977" y="560"/>
                    </a:lnTo>
                    <a:lnTo>
                      <a:pt x="1995" y="548"/>
                    </a:lnTo>
                    <a:lnTo>
                      <a:pt x="2008" y="532"/>
                    </a:lnTo>
                    <a:lnTo>
                      <a:pt x="2013" y="510"/>
                    </a:lnTo>
                    <a:close/>
                  </a:path>
                </a:pathLst>
              </a:custGeom>
              <a:solidFill>
                <a:srgbClr val="C0C0C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8800" name="矩形 1908799"/>
              <p:cNvSpPr/>
              <p:nvPr/>
            </p:nvSpPr>
            <p:spPr>
              <a:xfrm>
                <a:off x="5238" y="2454"/>
                <a:ext cx="228" cy="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8801" name="任意多边形 1908800"/>
              <p:cNvSpPr/>
              <p:nvPr/>
            </p:nvSpPr>
            <p:spPr>
              <a:xfrm>
                <a:off x="4568" y="2458"/>
                <a:ext cx="369" cy="1"/>
              </a:xfrm>
              <a:custGeom>
                <a:avLst/>
                <a:gdLst/>
                <a:ahLst/>
                <a:cxnLst/>
                <a:pathLst>
                  <a:path w="738">
                    <a:moveTo>
                      <a:pt x="738" y="0"/>
                    </a:moveTo>
                    <a:lnTo>
                      <a:pt x="0" y="0"/>
                    </a:lnTo>
                    <a:lnTo>
                      <a:pt x="738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8802" name="任意多边形 1908801"/>
              <p:cNvSpPr/>
              <p:nvPr/>
            </p:nvSpPr>
            <p:spPr>
              <a:xfrm>
                <a:off x="4568" y="2454"/>
                <a:ext cx="369" cy="8"/>
              </a:xfrm>
              <a:custGeom>
                <a:avLst/>
                <a:gdLst/>
                <a:ahLst/>
                <a:cxnLst/>
                <a:pathLst>
                  <a:path w="738" h="16">
                    <a:moveTo>
                      <a:pt x="0" y="8"/>
                    </a:moveTo>
                    <a:lnTo>
                      <a:pt x="0" y="16"/>
                    </a:lnTo>
                    <a:lnTo>
                      <a:pt x="738" y="16"/>
                    </a:lnTo>
                    <a:lnTo>
                      <a:pt x="738" y="0"/>
                    </a:lnTo>
                    <a:lnTo>
                      <a:pt x="0" y="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8803" name="任意多边形 1908802"/>
              <p:cNvSpPr/>
              <p:nvPr/>
            </p:nvSpPr>
            <p:spPr>
              <a:xfrm>
                <a:off x="4563" y="2458"/>
                <a:ext cx="374" cy="1"/>
              </a:xfrm>
              <a:custGeom>
                <a:avLst/>
                <a:gdLst/>
                <a:ahLst/>
                <a:cxnLst/>
                <a:pathLst>
                  <a:path w="749">
                    <a:moveTo>
                      <a:pt x="749" y="0"/>
                    </a:moveTo>
                    <a:lnTo>
                      <a:pt x="0" y="0"/>
                    </a:lnTo>
                    <a:lnTo>
                      <a:pt x="749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8804" name="矩形 1908803"/>
              <p:cNvSpPr/>
              <p:nvPr/>
            </p:nvSpPr>
            <p:spPr>
              <a:xfrm>
                <a:off x="4563" y="2454"/>
                <a:ext cx="374" cy="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</p:grpSp>
        <p:grpSp>
          <p:nvGrpSpPr>
            <p:cNvPr id="1908805" name="组合 1908804"/>
            <p:cNvGrpSpPr/>
            <p:nvPr/>
          </p:nvGrpSpPr>
          <p:grpSpPr>
            <a:xfrm rot="-247438">
              <a:off x="3066" y="2588"/>
              <a:ext cx="650" cy="252"/>
              <a:chOff x="3062" y="2536"/>
              <a:chExt cx="650" cy="252"/>
            </a:xfrm>
          </p:grpSpPr>
          <p:sp>
            <p:nvSpPr>
              <p:cNvPr id="1908806" name="任意多边形 1908805"/>
              <p:cNvSpPr/>
              <p:nvPr/>
            </p:nvSpPr>
            <p:spPr>
              <a:xfrm>
                <a:off x="3151" y="2678"/>
                <a:ext cx="115" cy="71"/>
              </a:xfrm>
              <a:custGeom>
                <a:avLst/>
                <a:gdLst/>
                <a:ahLst/>
                <a:cxnLst/>
                <a:pathLst>
                  <a:path w="231" h="141">
                    <a:moveTo>
                      <a:pt x="0" y="137"/>
                    </a:moveTo>
                    <a:lnTo>
                      <a:pt x="0" y="105"/>
                    </a:lnTo>
                    <a:lnTo>
                      <a:pt x="6" y="77"/>
                    </a:lnTo>
                    <a:lnTo>
                      <a:pt x="17" y="54"/>
                    </a:lnTo>
                    <a:lnTo>
                      <a:pt x="32" y="34"/>
                    </a:lnTo>
                    <a:lnTo>
                      <a:pt x="49" y="19"/>
                    </a:lnTo>
                    <a:lnTo>
                      <a:pt x="67" y="8"/>
                    </a:lnTo>
                    <a:lnTo>
                      <a:pt x="87" y="2"/>
                    </a:lnTo>
                    <a:lnTo>
                      <a:pt x="106" y="0"/>
                    </a:lnTo>
                    <a:lnTo>
                      <a:pt x="126" y="1"/>
                    </a:lnTo>
                    <a:lnTo>
                      <a:pt x="147" y="4"/>
                    </a:lnTo>
                    <a:lnTo>
                      <a:pt x="167" y="12"/>
                    </a:lnTo>
                    <a:lnTo>
                      <a:pt x="187" y="24"/>
                    </a:lnTo>
                    <a:lnTo>
                      <a:pt x="204" y="42"/>
                    </a:lnTo>
                    <a:lnTo>
                      <a:pt x="217" y="67"/>
                    </a:lnTo>
                    <a:lnTo>
                      <a:pt x="227" y="100"/>
                    </a:lnTo>
                    <a:lnTo>
                      <a:pt x="231" y="141"/>
                    </a:lnTo>
                    <a:lnTo>
                      <a:pt x="0" y="137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8807" name="任意多边形 1908806"/>
              <p:cNvSpPr/>
              <p:nvPr/>
            </p:nvSpPr>
            <p:spPr>
              <a:xfrm>
                <a:off x="3542" y="2680"/>
                <a:ext cx="117" cy="69"/>
              </a:xfrm>
              <a:custGeom>
                <a:avLst/>
                <a:gdLst/>
                <a:ahLst/>
                <a:cxnLst/>
                <a:pathLst>
                  <a:path w="235" h="138">
                    <a:moveTo>
                      <a:pt x="0" y="138"/>
                    </a:moveTo>
                    <a:lnTo>
                      <a:pt x="1" y="116"/>
                    </a:lnTo>
                    <a:lnTo>
                      <a:pt x="7" y="92"/>
                    </a:lnTo>
                    <a:lnTo>
                      <a:pt x="15" y="69"/>
                    </a:lnTo>
                    <a:lnTo>
                      <a:pt x="27" y="47"/>
                    </a:lnTo>
                    <a:lnTo>
                      <a:pt x="43" y="28"/>
                    </a:lnTo>
                    <a:lnTo>
                      <a:pt x="63" y="13"/>
                    </a:lnTo>
                    <a:lnTo>
                      <a:pt x="88" y="4"/>
                    </a:lnTo>
                    <a:lnTo>
                      <a:pt x="118" y="0"/>
                    </a:lnTo>
                    <a:lnTo>
                      <a:pt x="148" y="4"/>
                    </a:lnTo>
                    <a:lnTo>
                      <a:pt x="172" y="13"/>
                    </a:lnTo>
                    <a:lnTo>
                      <a:pt x="191" y="25"/>
                    </a:lnTo>
                    <a:lnTo>
                      <a:pt x="207" y="43"/>
                    </a:lnTo>
                    <a:lnTo>
                      <a:pt x="219" y="63"/>
                    </a:lnTo>
                    <a:lnTo>
                      <a:pt x="228" y="86"/>
                    </a:lnTo>
                    <a:lnTo>
                      <a:pt x="233" y="110"/>
                    </a:lnTo>
                    <a:lnTo>
                      <a:pt x="235" y="136"/>
                    </a:lnTo>
                    <a:lnTo>
                      <a:pt x="0" y="138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8808" name="任意多边形 1908807"/>
              <p:cNvSpPr/>
              <p:nvPr/>
            </p:nvSpPr>
            <p:spPr>
              <a:xfrm>
                <a:off x="3156" y="2686"/>
                <a:ext cx="103" cy="102"/>
              </a:xfrm>
              <a:custGeom>
                <a:avLst/>
                <a:gdLst/>
                <a:ahLst/>
                <a:cxnLst/>
                <a:pathLst>
                  <a:path w="205" h="203">
                    <a:moveTo>
                      <a:pt x="102" y="203"/>
                    </a:moveTo>
                    <a:lnTo>
                      <a:pt x="123" y="201"/>
                    </a:lnTo>
                    <a:lnTo>
                      <a:pt x="143" y="195"/>
                    </a:lnTo>
                    <a:lnTo>
                      <a:pt x="160" y="186"/>
                    </a:lnTo>
                    <a:lnTo>
                      <a:pt x="175" y="173"/>
                    </a:lnTo>
                    <a:lnTo>
                      <a:pt x="188" y="158"/>
                    </a:lnTo>
                    <a:lnTo>
                      <a:pt x="197" y="141"/>
                    </a:lnTo>
                    <a:lnTo>
                      <a:pt x="202" y="121"/>
                    </a:lnTo>
                    <a:lnTo>
                      <a:pt x="205" y="101"/>
                    </a:lnTo>
                    <a:lnTo>
                      <a:pt x="202" y="80"/>
                    </a:lnTo>
                    <a:lnTo>
                      <a:pt x="197" y="62"/>
                    </a:lnTo>
                    <a:lnTo>
                      <a:pt x="188" y="45"/>
                    </a:lnTo>
                    <a:lnTo>
                      <a:pt x="175" y="30"/>
                    </a:lnTo>
                    <a:lnTo>
                      <a:pt x="160" y="17"/>
                    </a:lnTo>
                    <a:lnTo>
                      <a:pt x="143" y="8"/>
                    </a:lnTo>
                    <a:lnTo>
                      <a:pt x="123" y="2"/>
                    </a:lnTo>
                    <a:lnTo>
                      <a:pt x="102" y="0"/>
                    </a:lnTo>
                    <a:lnTo>
                      <a:pt x="82" y="2"/>
                    </a:lnTo>
                    <a:lnTo>
                      <a:pt x="62" y="8"/>
                    </a:lnTo>
                    <a:lnTo>
                      <a:pt x="45" y="17"/>
                    </a:lnTo>
                    <a:lnTo>
                      <a:pt x="30" y="30"/>
                    </a:lnTo>
                    <a:lnTo>
                      <a:pt x="17" y="45"/>
                    </a:lnTo>
                    <a:lnTo>
                      <a:pt x="8" y="62"/>
                    </a:lnTo>
                    <a:lnTo>
                      <a:pt x="2" y="80"/>
                    </a:lnTo>
                    <a:lnTo>
                      <a:pt x="0" y="101"/>
                    </a:lnTo>
                    <a:lnTo>
                      <a:pt x="2" y="121"/>
                    </a:lnTo>
                    <a:lnTo>
                      <a:pt x="8" y="141"/>
                    </a:lnTo>
                    <a:lnTo>
                      <a:pt x="17" y="158"/>
                    </a:lnTo>
                    <a:lnTo>
                      <a:pt x="30" y="173"/>
                    </a:lnTo>
                    <a:lnTo>
                      <a:pt x="45" y="186"/>
                    </a:lnTo>
                    <a:lnTo>
                      <a:pt x="62" y="195"/>
                    </a:lnTo>
                    <a:lnTo>
                      <a:pt x="82" y="201"/>
                    </a:lnTo>
                    <a:lnTo>
                      <a:pt x="102" y="203"/>
                    </a:lnTo>
                    <a:close/>
                  </a:path>
                </a:pathLst>
              </a:custGeom>
              <a:solidFill>
                <a:srgbClr val="C0C0C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8809" name="任意多边形 1908808"/>
              <p:cNvSpPr/>
              <p:nvPr/>
            </p:nvSpPr>
            <p:spPr>
              <a:xfrm>
                <a:off x="3550" y="2686"/>
                <a:ext cx="103" cy="102"/>
              </a:xfrm>
              <a:custGeom>
                <a:avLst/>
                <a:gdLst/>
                <a:ahLst/>
                <a:cxnLst/>
                <a:pathLst>
                  <a:path w="205" h="203">
                    <a:moveTo>
                      <a:pt x="103" y="203"/>
                    </a:moveTo>
                    <a:lnTo>
                      <a:pt x="124" y="201"/>
                    </a:lnTo>
                    <a:lnTo>
                      <a:pt x="143" y="195"/>
                    </a:lnTo>
                    <a:lnTo>
                      <a:pt x="160" y="186"/>
                    </a:lnTo>
                    <a:lnTo>
                      <a:pt x="175" y="173"/>
                    </a:lnTo>
                    <a:lnTo>
                      <a:pt x="188" y="158"/>
                    </a:lnTo>
                    <a:lnTo>
                      <a:pt x="197" y="141"/>
                    </a:lnTo>
                    <a:lnTo>
                      <a:pt x="203" y="121"/>
                    </a:lnTo>
                    <a:lnTo>
                      <a:pt x="205" y="101"/>
                    </a:lnTo>
                    <a:lnTo>
                      <a:pt x="203" y="80"/>
                    </a:lnTo>
                    <a:lnTo>
                      <a:pt x="197" y="62"/>
                    </a:lnTo>
                    <a:lnTo>
                      <a:pt x="188" y="45"/>
                    </a:lnTo>
                    <a:lnTo>
                      <a:pt x="175" y="30"/>
                    </a:lnTo>
                    <a:lnTo>
                      <a:pt x="160" y="17"/>
                    </a:lnTo>
                    <a:lnTo>
                      <a:pt x="143" y="8"/>
                    </a:lnTo>
                    <a:lnTo>
                      <a:pt x="124" y="2"/>
                    </a:lnTo>
                    <a:lnTo>
                      <a:pt x="103" y="0"/>
                    </a:lnTo>
                    <a:lnTo>
                      <a:pt x="82" y="2"/>
                    </a:lnTo>
                    <a:lnTo>
                      <a:pt x="63" y="8"/>
                    </a:lnTo>
                    <a:lnTo>
                      <a:pt x="45" y="17"/>
                    </a:lnTo>
                    <a:lnTo>
                      <a:pt x="30" y="30"/>
                    </a:lnTo>
                    <a:lnTo>
                      <a:pt x="18" y="45"/>
                    </a:lnTo>
                    <a:lnTo>
                      <a:pt x="8" y="62"/>
                    </a:lnTo>
                    <a:lnTo>
                      <a:pt x="3" y="80"/>
                    </a:lnTo>
                    <a:lnTo>
                      <a:pt x="0" y="101"/>
                    </a:lnTo>
                    <a:lnTo>
                      <a:pt x="3" y="121"/>
                    </a:lnTo>
                    <a:lnTo>
                      <a:pt x="8" y="141"/>
                    </a:lnTo>
                    <a:lnTo>
                      <a:pt x="18" y="158"/>
                    </a:lnTo>
                    <a:lnTo>
                      <a:pt x="30" y="173"/>
                    </a:lnTo>
                    <a:lnTo>
                      <a:pt x="45" y="186"/>
                    </a:lnTo>
                    <a:lnTo>
                      <a:pt x="63" y="195"/>
                    </a:lnTo>
                    <a:lnTo>
                      <a:pt x="82" y="201"/>
                    </a:lnTo>
                    <a:lnTo>
                      <a:pt x="103" y="203"/>
                    </a:lnTo>
                    <a:close/>
                  </a:path>
                </a:pathLst>
              </a:custGeom>
              <a:solidFill>
                <a:srgbClr val="C0C0C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8810" name="任意多边形 1908809"/>
              <p:cNvSpPr/>
              <p:nvPr/>
            </p:nvSpPr>
            <p:spPr>
              <a:xfrm>
                <a:off x="3175" y="2705"/>
                <a:ext cx="65" cy="64"/>
              </a:xfrm>
              <a:custGeom>
                <a:avLst/>
                <a:gdLst/>
                <a:ahLst/>
                <a:cxnLst/>
                <a:pathLst>
                  <a:path w="129" h="128">
                    <a:moveTo>
                      <a:pt x="64" y="128"/>
                    </a:moveTo>
                    <a:lnTo>
                      <a:pt x="77" y="127"/>
                    </a:lnTo>
                    <a:lnTo>
                      <a:pt x="90" y="124"/>
                    </a:lnTo>
                    <a:lnTo>
                      <a:pt x="100" y="117"/>
                    </a:lnTo>
                    <a:lnTo>
                      <a:pt x="110" y="110"/>
                    </a:lnTo>
                    <a:lnTo>
                      <a:pt x="117" y="99"/>
                    </a:lnTo>
                    <a:lnTo>
                      <a:pt x="124" y="89"/>
                    </a:lnTo>
                    <a:lnTo>
                      <a:pt x="128" y="76"/>
                    </a:lnTo>
                    <a:lnTo>
                      <a:pt x="129" y="64"/>
                    </a:lnTo>
                    <a:lnTo>
                      <a:pt x="128" y="51"/>
                    </a:lnTo>
                    <a:lnTo>
                      <a:pt x="124" y="39"/>
                    </a:lnTo>
                    <a:lnTo>
                      <a:pt x="117" y="28"/>
                    </a:lnTo>
                    <a:lnTo>
                      <a:pt x="110" y="18"/>
                    </a:lnTo>
                    <a:lnTo>
                      <a:pt x="100" y="11"/>
                    </a:lnTo>
                    <a:lnTo>
                      <a:pt x="90" y="4"/>
                    </a:lnTo>
                    <a:lnTo>
                      <a:pt x="77" y="1"/>
                    </a:lnTo>
                    <a:lnTo>
                      <a:pt x="64" y="0"/>
                    </a:lnTo>
                    <a:lnTo>
                      <a:pt x="52" y="1"/>
                    </a:lnTo>
                    <a:lnTo>
                      <a:pt x="39" y="4"/>
                    </a:lnTo>
                    <a:lnTo>
                      <a:pt x="29" y="11"/>
                    </a:lnTo>
                    <a:lnTo>
                      <a:pt x="18" y="18"/>
                    </a:lnTo>
                    <a:lnTo>
                      <a:pt x="11" y="28"/>
                    </a:lnTo>
                    <a:lnTo>
                      <a:pt x="4" y="39"/>
                    </a:lnTo>
                    <a:lnTo>
                      <a:pt x="1" y="51"/>
                    </a:lnTo>
                    <a:lnTo>
                      <a:pt x="0" y="64"/>
                    </a:lnTo>
                    <a:lnTo>
                      <a:pt x="1" y="76"/>
                    </a:lnTo>
                    <a:lnTo>
                      <a:pt x="4" y="89"/>
                    </a:lnTo>
                    <a:lnTo>
                      <a:pt x="11" y="99"/>
                    </a:lnTo>
                    <a:lnTo>
                      <a:pt x="18" y="110"/>
                    </a:lnTo>
                    <a:lnTo>
                      <a:pt x="29" y="117"/>
                    </a:lnTo>
                    <a:lnTo>
                      <a:pt x="39" y="124"/>
                    </a:lnTo>
                    <a:lnTo>
                      <a:pt x="52" y="127"/>
                    </a:lnTo>
                    <a:lnTo>
                      <a:pt x="64" y="128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8811" name="任意多边形 1908810"/>
              <p:cNvSpPr/>
              <p:nvPr/>
            </p:nvSpPr>
            <p:spPr>
              <a:xfrm>
                <a:off x="3569" y="2705"/>
                <a:ext cx="65" cy="64"/>
              </a:xfrm>
              <a:custGeom>
                <a:avLst/>
                <a:gdLst/>
                <a:ahLst/>
                <a:cxnLst/>
                <a:pathLst>
                  <a:path w="129" h="128">
                    <a:moveTo>
                      <a:pt x="65" y="128"/>
                    </a:moveTo>
                    <a:lnTo>
                      <a:pt x="78" y="127"/>
                    </a:lnTo>
                    <a:lnTo>
                      <a:pt x="90" y="124"/>
                    </a:lnTo>
                    <a:lnTo>
                      <a:pt x="101" y="117"/>
                    </a:lnTo>
                    <a:lnTo>
                      <a:pt x="111" y="110"/>
                    </a:lnTo>
                    <a:lnTo>
                      <a:pt x="118" y="99"/>
                    </a:lnTo>
                    <a:lnTo>
                      <a:pt x="125" y="89"/>
                    </a:lnTo>
                    <a:lnTo>
                      <a:pt x="128" y="76"/>
                    </a:lnTo>
                    <a:lnTo>
                      <a:pt x="129" y="64"/>
                    </a:lnTo>
                    <a:lnTo>
                      <a:pt x="128" y="51"/>
                    </a:lnTo>
                    <a:lnTo>
                      <a:pt x="125" y="39"/>
                    </a:lnTo>
                    <a:lnTo>
                      <a:pt x="118" y="28"/>
                    </a:lnTo>
                    <a:lnTo>
                      <a:pt x="111" y="18"/>
                    </a:lnTo>
                    <a:lnTo>
                      <a:pt x="101" y="11"/>
                    </a:lnTo>
                    <a:lnTo>
                      <a:pt x="90" y="4"/>
                    </a:lnTo>
                    <a:lnTo>
                      <a:pt x="78" y="1"/>
                    </a:lnTo>
                    <a:lnTo>
                      <a:pt x="65" y="0"/>
                    </a:lnTo>
                    <a:lnTo>
                      <a:pt x="52" y="1"/>
                    </a:lnTo>
                    <a:lnTo>
                      <a:pt x="40" y="4"/>
                    </a:lnTo>
                    <a:lnTo>
                      <a:pt x="29" y="11"/>
                    </a:lnTo>
                    <a:lnTo>
                      <a:pt x="19" y="18"/>
                    </a:lnTo>
                    <a:lnTo>
                      <a:pt x="12" y="28"/>
                    </a:lnTo>
                    <a:lnTo>
                      <a:pt x="5" y="39"/>
                    </a:lnTo>
                    <a:lnTo>
                      <a:pt x="2" y="51"/>
                    </a:lnTo>
                    <a:lnTo>
                      <a:pt x="0" y="64"/>
                    </a:lnTo>
                    <a:lnTo>
                      <a:pt x="2" y="76"/>
                    </a:lnTo>
                    <a:lnTo>
                      <a:pt x="5" y="89"/>
                    </a:lnTo>
                    <a:lnTo>
                      <a:pt x="12" y="99"/>
                    </a:lnTo>
                    <a:lnTo>
                      <a:pt x="19" y="110"/>
                    </a:lnTo>
                    <a:lnTo>
                      <a:pt x="29" y="117"/>
                    </a:lnTo>
                    <a:lnTo>
                      <a:pt x="40" y="124"/>
                    </a:lnTo>
                    <a:lnTo>
                      <a:pt x="52" y="127"/>
                    </a:lnTo>
                    <a:lnTo>
                      <a:pt x="65" y="128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8812" name="任意多边形 1908811"/>
              <p:cNvSpPr/>
              <p:nvPr/>
            </p:nvSpPr>
            <p:spPr>
              <a:xfrm>
                <a:off x="3192" y="2721"/>
                <a:ext cx="32" cy="31"/>
              </a:xfrm>
              <a:custGeom>
                <a:avLst/>
                <a:gdLst/>
                <a:ahLst/>
                <a:cxnLst/>
                <a:pathLst>
                  <a:path w="64" h="63">
                    <a:moveTo>
                      <a:pt x="31" y="63"/>
                    </a:moveTo>
                    <a:lnTo>
                      <a:pt x="44" y="61"/>
                    </a:lnTo>
                    <a:lnTo>
                      <a:pt x="54" y="54"/>
                    </a:lnTo>
                    <a:lnTo>
                      <a:pt x="61" y="44"/>
                    </a:lnTo>
                    <a:lnTo>
                      <a:pt x="64" y="32"/>
                    </a:lnTo>
                    <a:lnTo>
                      <a:pt x="61" y="19"/>
                    </a:lnTo>
                    <a:lnTo>
                      <a:pt x="54" y="9"/>
                    </a:lnTo>
                    <a:lnTo>
                      <a:pt x="44" y="2"/>
                    </a:lnTo>
                    <a:lnTo>
                      <a:pt x="31" y="0"/>
                    </a:lnTo>
                    <a:lnTo>
                      <a:pt x="19" y="2"/>
                    </a:lnTo>
                    <a:lnTo>
                      <a:pt x="9" y="9"/>
                    </a:lnTo>
                    <a:lnTo>
                      <a:pt x="3" y="19"/>
                    </a:lnTo>
                    <a:lnTo>
                      <a:pt x="0" y="32"/>
                    </a:lnTo>
                    <a:lnTo>
                      <a:pt x="3" y="44"/>
                    </a:lnTo>
                    <a:lnTo>
                      <a:pt x="9" y="54"/>
                    </a:lnTo>
                    <a:lnTo>
                      <a:pt x="19" y="61"/>
                    </a:lnTo>
                    <a:lnTo>
                      <a:pt x="31" y="6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8813" name="任意多边形 1908812"/>
              <p:cNvSpPr/>
              <p:nvPr/>
            </p:nvSpPr>
            <p:spPr>
              <a:xfrm>
                <a:off x="3585" y="2721"/>
                <a:ext cx="32" cy="31"/>
              </a:xfrm>
              <a:custGeom>
                <a:avLst/>
                <a:gdLst/>
                <a:ahLst/>
                <a:cxnLst/>
                <a:pathLst>
                  <a:path w="63" h="63">
                    <a:moveTo>
                      <a:pt x="32" y="63"/>
                    </a:moveTo>
                    <a:lnTo>
                      <a:pt x="45" y="61"/>
                    </a:lnTo>
                    <a:lnTo>
                      <a:pt x="54" y="54"/>
                    </a:lnTo>
                    <a:lnTo>
                      <a:pt x="61" y="44"/>
                    </a:lnTo>
                    <a:lnTo>
                      <a:pt x="63" y="32"/>
                    </a:lnTo>
                    <a:lnTo>
                      <a:pt x="61" y="19"/>
                    </a:lnTo>
                    <a:lnTo>
                      <a:pt x="54" y="9"/>
                    </a:lnTo>
                    <a:lnTo>
                      <a:pt x="45" y="2"/>
                    </a:lnTo>
                    <a:lnTo>
                      <a:pt x="32" y="0"/>
                    </a:lnTo>
                    <a:lnTo>
                      <a:pt x="19" y="2"/>
                    </a:lnTo>
                    <a:lnTo>
                      <a:pt x="9" y="9"/>
                    </a:lnTo>
                    <a:lnTo>
                      <a:pt x="2" y="19"/>
                    </a:lnTo>
                    <a:lnTo>
                      <a:pt x="0" y="32"/>
                    </a:lnTo>
                    <a:lnTo>
                      <a:pt x="2" y="44"/>
                    </a:lnTo>
                    <a:lnTo>
                      <a:pt x="9" y="54"/>
                    </a:lnTo>
                    <a:lnTo>
                      <a:pt x="19" y="61"/>
                    </a:lnTo>
                    <a:lnTo>
                      <a:pt x="32" y="6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8814" name="任意多边形 1908813"/>
              <p:cNvSpPr/>
              <p:nvPr/>
            </p:nvSpPr>
            <p:spPr>
              <a:xfrm>
                <a:off x="3076" y="2652"/>
                <a:ext cx="623" cy="90"/>
              </a:xfrm>
              <a:custGeom>
                <a:avLst/>
                <a:gdLst/>
                <a:ahLst/>
                <a:cxnLst/>
                <a:pathLst>
                  <a:path w="1246" h="179">
                    <a:moveTo>
                      <a:pt x="38" y="118"/>
                    </a:moveTo>
                    <a:lnTo>
                      <a:pt x="113" y="117"/>
                    </a:lnTo>
                    <a:lnTo>
                      <a:pt x="123" y="96"/>
                    </a:lnTo>
                    <a:lnTo>
                      <a:pt x="136" y="77"/>
                    </a:lnTo>
                    <a:lnTo>
                      <a:pt x="152" y="60"/>
                    </a:lnTo>
                    <a:lnTo>
                      <a:pt x="169" y="45"/>
                    </a:lnTo>
                    <a:lnTo>
                      <a:pt x="190" y="32"/>
                    </a:lnTo>
                    <a:lnTo>
                      <a:pt x="212" y="24"/>
                    </a:lnTo>
                    <a:lnTo>
                      <a:pt x="236" y="18"/>
                    </a:lnTo>
                    <a:lnTo>
                      <a:pt x="260" y="16"/>
                    </a:lnTo>
                    <a:lnTo>
                      <a:pt x="285" y="18"/>
                    </a:lnTo>
                    <a:lnTo>
                      <a:pt x="308" y="24"/>
                    </a:lnTo>
                    <a:lnTo>
                      <a:pt x="330" y="32"/>
                    </a:lnTo>
                    <a:lnTo>
                      <a:pt x="351" y="45"/>
                    </a:lnTo>
                    <a:lnTo>
                      <a:pt x="369" y="60"/>
                    </a:lnTo>
                    <a:lnTo>
                      <a:pt x="386" y="77"/>
                    </a:lnTo>
                    <a:lnTo>
                      <a:pt x="398" y="96"/>
                    </a:lnTo>
                    <a:lnTo>
                      <a:pt x="409" y="117"/>
                    </a:lnTo>
                    <a:lnTo>
                      <a:pt x="919" y="119"/>
                    </a:lnTo>
                    <a:lnTo>
                      <a:pt x="928" y="101"/>
                    </a:lnTo>
                    <a:lnTo>
                      <a:pt x="939" y="85"/>
                    </a:lnTo>
                    <a:lnTo>
                      <a:pt x="953" y="71"/>
                    </a:lnTo>
                    <a:lnTo>
                      <a:pt x="969" y="58"/>
                    </a:lnTo>
                    <a:lnTo>
                      <a:pt x="987" y="48"/>
                    </a:lnTo>
                    <a:lnTo>
                      <a:pt x="1006" y="41"/>
                    </a:lnTo>
                    <a:lnTo>
                      <a:pt x="1027" y="35"/>
                    </a:lnTo>
                    <a:lnTo>
                      <a:pt x="1048" y="34"/>
                    </a:lnTo>
                    <a:lnTo>
                      <a:pt x="1069" y="35"/>
                    </a:lnTo>
                    <a:lnTo>
                      <a:pt x="1093" y="41"/>
                    </a:lnTo>
                    <a:lnTo>
                      <a:pt x="1114" y="50"/>
                    </a:lnTo>
                    <a:lnTo>
                      <a:pt x="1135" y="63"/>
                    </a:lnTo>
                    <a:lnTo>
                      <a:pt x="1154" y="81"/>
                    </a:lnTo>
                    <a:lnTo>
                      <a:pt x="1170" y="106"/>
                    </a:lnTo>
                    <a:lnTo>
                      <a:pt x="1181" y="134"/>
                    </a:lnTo>
                    <a:lnTo>
                      <a:pt x="1187" y="170"/>
                    </a:lnTo>
                    <a:lnTo>
                      <a:pt x="1246" y="170"/>
                    </a:lnTo>
                    <a:lnTo>
                      <a:pt x="1246" y="138"/>
                    </a:lnTo>
                    <a:lnTo>
                      <a:pt x="1246" y="119"/>
                    </a:lnTo>
                    <a:lnTo>
                      <a:pt x="1245" y="110"/>
                    </a:lnTo>
                    <a:lnTo>
                      <a:pt x="1245" y="104"/>
                    </a:lnTo>
                    <a:lnTo>
                      <a:pt x="1187" y="104"/>
                    </a:lnTo>
                    <a:lnTo>
                      <a:pt x="1177" y="86"/>
                    </a:lnTo>
                    <a:lnTo>
                      <a:pt x="1164" y="69"/>
                    </a:lnTo>
                    <a:lnTo>
                      <a:pt x="1149" y="55"/>
                    </a:lnTo>
                    <a:lnTo>
                      <a:pt x="1132" y="42"/>
                    </a:lnTo>
                    <a:lnTo>
                      <a:pt x="1112" y="33"/>
                    </a:lnTo>
                    <a:lnTo>
                      <a:pt x="1093" y="25"/>
                    </a:lnTo>
                    <a:lnTo>
                      <a:pt x="1071" y="21"/>
                    </a:lnTo>
                    <a:lnTo>
                      <a:pt x="1048" y="19"/>
                    </a:lnTo>
                    <a:lnTo>
                      <a:pt x="1026" y="21"/>
                    </a:lnTo>
                    <a:lnTo>
                      <a:pt x="1005" y="25"/>
                    </a:lnTo>
                    <a:lnTo>
                      <a:pt x="985" y="33"/>
                    </a:lnTo>
                    <a:lnTo>
                      <a:pt x="967" y="42"/>
                    </a:lnTo>
                    <a:lnTo>
                      <a:pt x="950" y="55"/>
                    </a:lnTo>
                    <a:lnTo>
                      <a:pt x="935" y="69"/>
                    </a:lnTo>
                    <a:lnTo>
                      <a:pt x="922" y="85"/>
                    </a:lnTo>
                    <a:lnTo>
                      <a:pt x="912" y="102"/>
                    </a:lnTo>
                    <a:lnTo>
                      <a:pt x="420" y="103"/>
                    </a:lnTo>
                    <a:lnTo>
                      <a:pt x="409" y="81"/>
                    </a:lnTo>
                    <a:lnTo>
                      <a:pt x="394" y="62"/>
                    </a:lnTo>
                    <a:lnTo>
                      <a:pt x="377" y="44"/>
                    </a:lnTo>
                    <a:lnTo>
                      <a:pt x="358" y="29"/>
                    </a:lnTo>
                    <a:lnTo>
                      <a:pt x="336" y="17"/>
                    </a:lnTo>
                    <a:lnTo>
                      <a:pt x="312" y="8"/>
                    </a:lnTo>
                    <a:lnTo>
                      <a:pt x="287" y="2"/>
                    </a:lnTo>
                    <a:lnTo>
                      <a:pt x="260" y="0"/>
                    </a:lnTo>
                    <a:lnTo>
                      <a:pt x="234" y="2"/>
                    </a:lnTo>
                    <a:lnTo>
                      <a:pt x="208" y="8"/>
                    </a:lnTo>
                    <a:lnTo>
                      <a:pt x="185" y="17"/>
                    </a:lnTo>
                    <a:lnTo>
                      <a:pt x="163" y="30"/>
                    </a:lnTo>
                    <a:lnTo>
                      <a:pt x="144" y="45"/>
                    </a:lnTo>
                    <a:lnTo>
                      <a:pt x="126" y="62"/>
                    </a:lnTo>
                    <a:lnTo>
                      <a:pt x="113" y="83"/>
                    </a:lnTo>
                    <a:lnTo>
                      <a:pt x="101" y="104"/>
                    </a:lnTo>
                    <a:lnTo>
                      <a:pt x="0" y="106"/>
                    </a:lnTo>
                    <a:lnTo>
                      <a:pt x="1" y="111"/>
                    </a:lnTo>
                    <a:lnTo>
                      <a:pt x="2" y="124"/>
                    </a:lnTo>
                    <a:lnTo>
                      <a:pt x="7" y="146"/>
                    </a:lnTo>
                    <a:lnTo>
                      <a:pt x="14" y="179"/>
                    </a:lnTo>
                    <a:lnTo>
                      <a:pt x="38" y="179"/>
                    </a:lnTo>
                    <a:lnTo>
                      <a:pt x="38" y="118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8815" name="任意多边形 1908814"/>
              <p:cNvSpPr/>
              <p:nvPr/>
            </p:nvSpPr>
            <p:spPr>
              <a:xfrm>
                <a:off x="3078" y="2642"/>
                <a:ext cx="10" cy="26"/>
              </a:xfrm>
              <a:custGeom>
                <a:avLst/>
                <a:gdLst/>
                <a:ahLst/>
                <a:cxnLst/>
                <a:pathLst>
                  <a:path w="21" h="53">
                    <a:moveTo>
                      <a:pt x="11" y="53"/>
                    </a:moveTo>
                    <a:lnTo>
                      <a:pt x="15" y="51"/>
                    </a:lnTo>
                    <a:lnTo>
                      <a:pt x="18" y="45"/>
                    </a:lnTo>
                    <a:lnTo>
                      <a:pt x="20" y="37"/>
                    </a:lnTo>
                    <a:lnTo>
                      <a:pt x="21" y="27"/>
                    </a:lnTo>
                    <a:lnTo>
                      <a:pt x="20" y="16"/>
                    </a:lnTo>
                    <a:lnTo>
                      <a:pt x="18" y="8"/>
                    </a:lnTo>
                    <a:lnTo>
                      <a:pt x="15" y="3"/>
                    </a:lnTo>
                    <a:lnTo>
                      <a:pt x="11" y="0"/>
                    </a:lnTo>
                    <a:lnTo>
                      <a:pt x="6" y="3"/>
                    </a:lnTo>
                    <a:lnTo>
                      <a:pt x="4" y="8"/>
                    </a:lnTo>
                    <a:lnTo>
                      <a:pt x="1" y="16"/>
                    </a:lnTo>
                    <a:lnTo>
                      <a:pt x="0" y="27"/>
                    </a:lnTo>
                    <a:lnTo>
                      <a:pt x="1" y="37"/>
                    </a:lnTo>
                    <a:lnTo>
                      <a:pt x="4" y="45"/>
                    </a:lnTo>
                    <a:lnTo>
                      <a:pt x="6" y="51"/>
                    </a:lnTo>
                    <a:lnTo>
                      <a:pt x="11" y="5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8816" name="矩形 1908815"/>
              <p:cNvSpPr/>
              <p:nvPr/>
            </p:nvSpPr>
            <p:spPr>
              <a:xfrm>
                <a:off x="3395" y="2644"/>
                <a:ext cx="9" cy="2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8817" name="矩形 1908816"/>
              <p:cNvSpPr/>
              <p:nvPr/>
            </p:nvSpPr>
            <p:spPr>
              <a:xfrm>
                <a:off x="3425" y="2644"/>
                <a:ext cx="9" cy="2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8818" name="任意多边形 1908817"/>
              <p:cNvSpPr/>
              <p:nvPr/>
            </p:nvSpPr>
            <p:spPr>
              <a:xfrm>
                <a:off x="3667" y="2655"/>
                <a:ext cx="25" cy="38"/>
              </a:xfrm>
              <a:custGeom>
                <a:avLst/>
                <a:gdLst/>
                <a:ahLst/>
                <a:cxnLst/>
                <a:pathLst>
                  <a:path w="51" h="75">
                    <a:moveTo>
                      <a:pt x="17" y="75"/>
                    </a:moveTo>
                    <a:lnTo>
                      <a:pt x="15" y="60"/>
                    </a:lnTo>
                    <a:lnTo>
                      <a:pt x="12" y="46"/>
                    </a:lnTo>
                    <a:lnTo>
                      <a:pt x="7" y="28"/>
                    </a:lnTo>
                    <a:lnTo>
                      <a:pt x="0" y="9"/>
                    </a:lnTo>
                    <a:lnTo>
                      <a:pt x="32" y="0"/>
                    </a:lnTo>
                    <a:lnTo>
                      <a:pt x="38" y="21"/>
                    </a:lnTo>
                    <a:lnTo>
                      <a:pt x="44" y="41"/>
                    </a:lnTo>
                    <a:lnTo>
                      <a:pt x="47" y="59"/>
                    </a:lnTo>
                    <a:lnTo>
                      <a:pt x="51" y="75"/>
                    </a:lnTo>
                    <a:lnTo>
                      <a:pt x="17" y="75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8819" name="矩形 1908818"/>
              <p:cNvSpPr/>
              <p:nvPr/>
            </p:nvSpPr>
            <p:spPr>
              <a:xfrm>
                <a:off x="3676" y="2710"/>
                <a:ext cx="36" cy="22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8820" name="矩形 1908819"/>
              <p:cNvSpPr/>
              <p:nvPr/>
            </p:nvSpPr>
            <p:spPr>
              <a:xfrm>
                <a:off x="3062" y="2710"/>
                <a:ext cx="28" cy="24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8821" name="任意多边形 1908820"/>
              <p:cNvSpPr/>
              <p:nvPr/>
            </p:nvSpPr>
            <p:spPr>
              <a:xfrm>
                <a:off x="3073" y="2595"/>
                <a:ext cx="626" cy="110"/>
              </a:xfrm>
              <a:custGeom>
                <a:avLst/>
                <a:gdLst/>
                <a:ahLst/>
                <a:cxnLst/>
                <a:pathLst>
                  <a:path w="1252" h="221">
                    <a:moveTo>
                      <a:pt x="973" y="1"/>
                    </a:moveTo>
                    <a:lnTo>
                      <a:pt x="1018" y="39"/>
                    </a:lnTo>
                    <a:lnTo>
                      <a:pt x="1048" y="24"/>
                    </a:lnTo>
                    <a:lnTo>
                      <a:pt x="1055" y="28"/>
                    </a:lnTo>
                    <a:lnTo>
                      <a:pt x="1072" y="35"/>
                    </a:lnTo>
                    <a:lnTo>
                      <a:pt x="1096" y="46"/>
                    </a:lnTo>
                    <a:lnTo>
                      <a:pt x="1126" y="60"/>
                    </a:lnTo>
                    <a:lnTo>
                      <a:pt x="1157" y="75"/>
                    </a:lnTo>
                    <a:lnTo>
                      <a:pt x="1187" y="89"/>
                    </a:lnTo>
                    <a:lnTo>
                      <a:pt x="1212" y="100"/>
                    </a:lnTo>
                    <a:lnTo>
                      <a:pt x="1230" y="109"/>
                    </a:lnTo>
                    <a:lnTo>
                      <a:pt x="1239" y="144"/>
                    </a:lnTo>
                    <a:lnTo>
                      <a:pt x="1246" y="173"/>
                    </a:lnTo>
                    <a:lnTo>
                      <a:pt x="1249" y="199"/>
                    </a:lnTo>
                    <a:lnTo>
                      <a:pt x="1252" y="219"/>
                    </a:lnTo>
                    <a:lnTo>
                      <a:pt x="1194" y="219"/>
                    </a:lnTo>
                    <a:lnTo>
                      <a:pt x="1184" y="201"/>
                    </a:lnTo>
                    <a:lnTo>
                      <a:pt x="1171" y="184"/>
                    </a:lnTo>
                    <a:lnTo>
                      <a:pt x="1156" y="170"/>
                    </a:lnTo>
                    <a:lnTo>
                      <a:pt x="1139" y="157"/>
                    </a:lnTo>
                    <a:lnTo>
                      <a:pt x="1119" y="148"/>
                    </a:lnTo>
                    <a:lnTo>
                      <a:pt x="1100" y="140"/>
                    </a:lnTo>
                    <a:lnTo>
                      <a:pt x="1078" y="136"/>
                    </a:lnTo>
                    <a:lnTo>
                      <a:pt x="1055" y="134"/>
                    </a:lnTo>
                    <a:lnTo>
                      <a:pt x="1033" y="136"/>
                    </a:lnTo>
                    <a:lnTo>
                      <a:pt x="1012" y="140"/>
                    </a:lnTo>
                    <a:lnTo>
                      <a:pt x="992" y="148"/>
                    </a:lnTo>
                    <a:lnTo>
                      <a:pt x="974" y="157"/>
                    </a:lnTo>
                    <a:lnTo>
                      <a:pt x="957" y="170"/>
                    </a:lnTo>
                    <a:lnTo>
                      <a:pt x="942" y="184"/>
                    </a:lnTo>
                    <a:lnTo>
                      <a:pt x="929" y="200"/>
                    </a:lnTo>
                    <a:lnTo>
                      <a:pt x="919" y="217"/>
                    </a:lnTo>
                    <a:lnTo>
                      <a:pt x="427" y="218"/>
                    </a:lnTo>
                    <a:lnTo>
                      <a:pt x="416" y="196"/>
                    </a:lnTo>
                    <a:lnTo>
                      <a:pt x="401" y="177"/>
                    </a:lnTo>
                    <a:lnTo>
                      <a:pt x="384" y="159"/>
                    </a:lnTo>
                    <a:lnTo>
                      <a:pt x="365" y="144"/>
                    </a:lnTo>
                    <a:lnTo>
                      <a:pt x="343" y="132"/>
                    </a:lnTo>
                    <a:lnTo>
                      <a:pt x="319" y="123"/>
                    </a:lnTo>
                    <a:lnTo>
                      <a:pt x="294" y="117"/>
                    </a:lnTo>
                    <a:lnTo>
                      <a:pt x="267" y="115"/>
                    </a:lnTo>
                    <a:lnTo>
                      <a:pt x="241" y="117"/>
                    </a:lnTo>
                    <a:lnTo>
                      <a:pt x="215" y="123"/>
                    </a:lnTo>
                    <a:lnTo>
                      <a:pt x="192" y="132"/>
                    </a:lnTo>
                    <a:lnTo>
                      <a:pt x="170" y="145"/>
                    </a:lnTo>
                    <a:lnTo>
                      <a:pt x="151" y="160"/>
                    </a:lnTo>
                    <a:lnTo>
                      <a:pt x="133" y="177"/>
                    </a:lnTo>
                    <a:lnTo>
                      <a:pt x="120" y="198"/>
                    </a:lnTo>
                    <a:lnTo>
                      <a:pt x="108" y="219"/>
                    </a:lnTo>
                    <a:lnTo>
                      <a:pt x="7" y="221"/>
                    </a:lnTo>
                    <a:lnTo>
                      <a:pt x="3" y="186"/>
                    </a:lnTo>
                    <a:lnTo>
                      <a:pt x="2" y="153"/>
                    </a:lnTo>
                    <a:lnTo>
                      <a:pt x="0" y="124"/>
                    </a:lnTo>
                    <a:lnTo>
                      <a:pt x="0" y="106"/>
                    </a:lnTo>
                    <a:lnTo>
                      <a:pt x="1" y="94"/>
                    </a:lnTo>
                    <a:lnTo>
                      <a:pt x="3" y="83"/>
                    </a:lnTo>
                    <a:lnTo>
                      <a:pt x="8" y="70"/>
                    </a:lnTo>
                    <a:lnTo>
                      <a:pt x="14" y="56"/>
                    </a:lnTo>
                    <a:lnTo>
                      <a:pt x="19" y="43"/>
                    </a:lnTo>
                    <a:lnTo>
                      <a:pt x="26" y="28"/>
                    </a:lnTo>
                    <a:lnTo>
                      <a:pt x="33" y="15"/>
                    </a:lnTo>
                    <a:lnTo>
                      <a:pt x="39" y="1"/>
                    </a:lnTo>
                    <a:lnTo>
                      <a:pt x="94" y="0"/>
                    </a:lnTo>
                    <a:lnTo>
                      <a:pt x="78" y="52"/>
                    </a:lnTo>
                    <a:lnTo>
                      <a:pt x="333" y="52"/>
                    </a:lnTo>
                    <a:lnTo>
                      <a:pt x="333" y="0"/>
                    </a:lnTo>
                    <a:lnTo>
                      <a:pt x="388" y="0"/>
                    </a:lnTo>
                    <a:lnTo>
                      <a:pt x="388" y="52"/>
                    </a:lnTo>
                    <a:lnTo>
                      <a:pt x="665" y="52"/>
                    </a:lnTo>
                    <a:lnTo>
                      <a:pt x="665" y="0"/>
                    </a:lnTo>
                    <a:lnTo>
                      <a:pt x="706" y="0"/>
                    </a:lnTo>
                    <a:lnTo>
                      <a:pt x="706" y="52"/>
                    </a:lnTo>
                    <a:lnTo>
                      <a:pt x="986" y="52"/>
                    </a:lnTo>
                    <a:lnTo>
                      <a:pt x="933" y="0"/>
                    </a:lnTo>
                    <a:lnTo>
                      <a:pt x="973" y="1"/>
                    </a:lnTo>
                    <a:close/>
                  </a:path>
                </a:pathLst>
              </a:custGeom>
              <a:solidFill>
                <a:schemeClr val="hlink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8822" name="任意多边形 1908821"/>
              <p:cNvSpPr/>
              <p:nvPr/>
            </p:nvSpPr>
            <p:spPr>
              <a:xfrm>
                <a:off x="3093" y="2536"/>
                <a:ext cx="466" cy="59"/>
              </a:xfrm>
              <a:custGeom>
                <a:avLst/>
                <a:gdLst/>
                <a:ahLst/>
                <a:cxnLst/>
                <a:pathLst>
                  <a:path w="934" h="118">
                    <a:moveTo>
                      <a:pt x="934" y="118"/>
                    </a:moveTo>
                    <a:lnTo>
                      <a:pt x="830" y="30"/>
                    </a:lnTo>
                    <a:lnTo>
                      <a:pt x="864" y="23"/>
                    </a:lnTo>
                    <a:lnTo>
                      <a:pt x="858" y="17"/>
                    </a:lnTo>
                    <a:lnTo>
                      <a:pt x="852" y="11"/>
                    </a:lnTo>
                    <a:lnTo>
                      <a:pt x="846" y="8"/>
                    </a:lnTo>
                    <a:lnTo>
                      <a:pt x="841" y="5"/>
                    </a:lnTo>
                    <a:lnTo>
                      <a:pt x="834" y="2"/>
                    </a:lnTo>
                    <a:lnTo>
                      <a:pt x="827" y="1"/>
                    </a:lnTo>
                    <a:lnTo>
                      <a:pt x="820" y="0"/>
                    </a:lnTo>
                    <a:lnTo>
                      <a:pt x="812" y="0"/>
                    </a:lnTo>
                    <a:lnTo>
                      <a:pt x="800" y="0"/>
                    </a:lnTo>
                    <a:lnTo>
                      <a:pt x="775" y="0"/>
                    </a:lnTo>
                    <a:lnTo>
                      <a:pt x="738" y="0"/>
                    </a:lnTo>
                    <a:lnTo>
                      <a:pt x="692" y="0"/>
                    </a:lnTo>
                    <a:lnTo>
                      <a:pt x="638" y="0"/>
                    </a:lnTo>
                    <a:lnTo>
                      <a:pt x="578" y="0"/>
                    </a:lnTo>
                    <a:lnTo>
                      <a:pt x="514" y="0"/>
                    </a:lnTo>
                    <a:lnTo>
                      <a:pt x="448" y="0"/>
                    </a:lnTo>
                    <a:lnTo>
                      <a:pt x="382" y="0"/>
                    </a:lnTo>
                    <a:lnTo>
                      <a:pt x="318" y="0"/>
                    </a:lnTo>
                    <a:lnTo>
                      <a:pt x="258" y="0"/>
                    </a:lnTo>
                    <a:lnTo>
                      <a:pt x="204" y="0"/>
                    </a:lnTo>
                    <a:lnTo>
                      <a:pt x="157" y="0"/>
                    </a:lnTo>
                    <a:lnTo>
                      <a:pt x="119" y="0"/>
                    </a:lnTo>
                    <a:lnTo>
                      <a:pt x="92" y="0"/>
                    </a:lnTo>
                    <a:lnTo>
                      <a:pt x="79" y="0"/>
                    </a:lnTo>
                    <a:lnTo>
                      <a:pt x="68" y="2"/>
                    </a:lnTo>
                    <a:lnTo>
                      <a:pt x="58" y="10"/>
                    </a:lnTo>
                    <a:lnTo>
                      <a:pt x="48" y="21"/>
                    </a:lnTo>
                    <a:lnTo>
                      <a:pt x="39" y="34"/>
                    </a:lnTo>
                    <a:lnTo>
                      <a:pt x="30" y="49"/>
                    </a:lnTo>
                    <a:lnTo>
                      <a:pt x="22" y="65"/>
                    </a:lnTo>
                    <a:lnTo>
                      <a:pt x="15" y="82"/>
                    </a:lnTo>
                    <a:lnTo>
                      <a:pt x="9" y="96"/>
                    </a:lnTo>
                    <a:lnTo>
                      <a:pt x="7" y="102"/>
                    </a:lnTo>
                    <a:lnTo>
                      <a:pt x="5" y="107"/>
                    </a:lnTo>
                    <a:lnTo>
                      <a:pt x="2" y="113"/>
                    </a:lnTo>
                    <a:lnTo>
                      <a:pt x="0" y="118"/>
                    </a:lnTo>
                    <a:lnTo>
                      <a:pt x="55" y="117"/>
                    </a:lnTo>
                    <a:lnTo>
                      <a:pt x="82" y="38"/>
                    </a:lnTo>
                    <a:lnTo>
                      <a:pt x="294" y="38"/>
                    </a:lnTo>
                    <a:lnTo>
                      <a:pt x="294" y="117"/>
                    </a:lnTo>
                    <a:lnTo>
                      <a:pt x="349" y="117"/>
                    </a:lnTo>
                    <a:lnTo>
                      <a:pt x="349" y="38"/>
                    </a:lnTo>
                    <a:lnTo>
                      <a:pt x="626" y="38"/>
                    </a:lnTo>
                    <a:lnTo>
                      <a:pt x="626" y="117"/>
                    </a:lnTo>
                    <a:lnTo>
                      <a:pt x="667" y="117"/>
                    </a:lnTo>
                    <a:lnTo>
                      <a:pt x="667" y="38"/>
                    </a:lnTo>
                    <a:lnTo>
                      <a:pt x="812" y="38"/>
                    </a:lnTo>
                    <a:lnTo>
                      <a:pt x="894" y="117"/>
                    </a:lnTo>
                    <a:lnTo>
                      <a:pt x="934" y="118"/>
                    </a:lnTo>
                    <a:close/>
                  </a:path>
                </a:pathLst>
              </a:custGeom>
              <a:solidFill>
                <a:schemeClr val="hlink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8823" name="任意多边形 1908822"/>
              <p:cNvSpPr/>
              <p:nvPr/>
            </p:nvSpPr>
            <p:spPr>
              <a:xfrm>
                <a:off x="3083" y="2660"/>
                <a:ext cx="616" cy="89"/>
              </a:xfrm>
              <a:custGeom>
                <a:avLst/>
                <a:gdLst/>
                <a:ahLst/>
                <a:cxnLst/>
                <a:pathLst>
                  <a:path w="1232" h="178">
                    <a:moveTo>
                      <a:pt x="0" y="163"/>
                    </a:moveTo>
                    <a:lnTo>
                      <a:pt x="3" y="168"/>
                    </a:lnTo>
                    <a:lnTo>
                      <a:pt x="7" y="171"/>
                    </a:lnTo>
                    <a:lnTo>
                      <a:pt x="9" y="173"/>
                    </a:lnTo>
                    <a:lnTo>
                      <a:pt x="12" y="174"/>
                    </a:lnTo>
                    <a:lnTo>
                      <a:pt x="23" y="174"/>
                    </a:lnTo>
                    <a:lnTo>
                      <a:pt x="39" y="174"/>
                    </a:lnTo>
                    <a:lnTo>
                      <a:pt x="59" y="174"/>
                    </a:lnTo>
                    <a:lnTo>
                      <a:pt x="81" y="174"/>
                    </a:lnTo>
                    <a:lnTo>
                      <a:pt x="101" y="174"/>
                    </a:lnTo>
                    <a:lnTo>
                      <a:pt x="119" y="174"/>
                    </a:lnTo>
                    <a:lnTo>
                      <a:pt x="131" y="174"/>
                    </a:lnTo>
                    <a:lnTo>
                      <a:pt x="135" y="174"/>
                    </a:lnTo>
                    <a:lnTo>
                      <a:pt x="135" y="142"/>
                    </a:lnTo>
                    <a:lnTo>
                      <a:pt x="141" y="114"/>
                    </a:lnTo>
                    <a:lnTo>
                      <a:pt x="152" y="91"/>
                    </a:lnTo>
                    <a:lnTo>
                      <a:pt x="167" y="71"/>
                    </a:lnTo>
                    <a:lnTo>
                      <a:pt x="184" y="56"/>
                    </a:lnTo>
                    <a:lnTo>
                      <a:pt x="202" y="45"/>
                    </a:lnTo>
                    <a:lnTo>
                      <a:pt x="222" y="39"/>
                    </a:lnTo>
                    <a:lnTo>
                      <a:pt x="241" y="37"/>
                    </a:lnTo>
                    <a:lnTo>
                      <a:pt x="261" y="38"/>
                    </a:lnTo>
                    <a:lnTo>
                      <a:pt x="282" y="41"/>
                    </a:lnTo>
                    <a:lnTo>
                      <a:pt x="302" y="49"/>
                    </a:lnTo>
                    <a:lnTo>
                      <a:pt x="322" y="61"/>
                    </a:lnTo>
                    <a:lnTo>
                      <a:pt x="339" y="79"/>
                    </a:lnTo>
                    <a:lnTo>
                      <a:pt x="352" y="104"/>
                    </a:lnTo>
                    <a:lnTo>
                      <a:pt x="362" y="137"/>
                    </a:lnTo>
                    <a:lnTo>
                      <a:pt x="366" y="178"/>
                    </a:lnTo>
                    <a:lnTo>
                      <a:pt x="380" y="178"/>
                    </a:lnTo>
                    <a:lnTo>
                      <a:pt x="403" y="178"/>
                    </a:lnTo>
                    <a:lnTo>
                      <a:pt x="434" y="178"/>
                    </a:lnTo>
                    <a:lnTo>
                      <a:pt x="471" y="178"/>
                    </a:lnTo>
                    <a:lnTo>
                      <a:pt x="513" y="178"/>
                    </a:lnTo>
                    <a:lnTo>
                      <a:pt x="559" y="178"/>
                    </a:lnTo>
                    <a:lnTo>
                      <a:pt x="609" y="178"/>
                    </a:lnTo>
                    <a:lnTo>
                      <a:pt x="658" y="178"/>
                    </a:lnTo>
                    <a:lnTo>
                      <a:pt x="707" y="178"/>
                    </a:lnTo>
                    <a:lnTo>
                      <a:pt x="754" y="178"/>
                    </a:lnTo>
                    <a:lnTo>
                      <a:pt x="798" y="178"/>
                    </a:lnTo>
                    <a:lnTo>
                      <a:pt x="837" y="178"/>
                    </a:lnTo>
                    <a:lnTo>
                      <a:pt x="869" y="178"/>
                    </a:lnTo>
                    <a:lnTo>
                      <a:pt x="894" y="178"/>
                    </a:lnTo>
                    <a:lnTo>
                      <a:pt x="910" y="178"/>
                    </a:lnTo>
                    <a:lnTo>
                      <a:pt x="916" y="178"/>
                    </a:lnTo>
                    <a:lnTo>
                      <a:pt x="917" y="156"/>
                    </a:lnTo>
                    <a:lnTo>
                      <a:pt x="923" y="132"/>
                    </a:lnTo>
                    <a:lnTo>
                      <a:pt x="931" y="109"/>
                    </a:lnTo>
                    <a:lnTo>
                      <a:pt x="943" y="87"/>
                    </a:lnTo>
                    <a:lnTo>
                      <a:pt x="959" y="68"/>
                    </a:lnTo>
                    <a:lnTo>
                      <a:pt x="979" y="53"/>
                    </a:lnTo>
                    <a:lnTo>
                      <a:pt x="1004" y="44"/>
                    </a:lnTo>
                    <a:lnTo>
                      <a:pt x="1034" y="40"/>
                    </a:lnTo>
                    <a:lnTo>
                      <a:pt x="1064" y="44"/>
                    </a:lnTo>
                    <a:lnTo>
                      <a:pt x="1088" y="53"/>
                    </a:lnTo>
                    <a:lnTo>
                      <a:pt x="1107" y="65"/>
                    </a:lnTo>
                    <a:lnTo>
                      <a:pt x="1123" y="83"/>
                    </a:lnTo>
                    <a:lnTo>
                      <a:pt x="1135" y="103"/>
                    </a:lnTo>
                    <a:lnTo>
                      <a:pt x="1144" y="126"/>
                    </a:lnTo>
                    <a:lnTo>
                      <a:pt x="1149" y="150"/>
                    </a:lnTo>
                    <a:lnTo>
                      <a:pt x="1151" y="176"/>
                    </a:lnTo>
                    <a:lnTo>
                      <a:pt x="1160" y="176"/>
                    </a:lnTo>
                    <a:lnTo>
                      <a:pt x="1173" y="177"/>
                    </a:lnTo>
                    <a:lnTo>
                      <a:pt x="1186" y="178"/>
                    </a:lnTo>
                    <a:lnTo>
                      <a:pt x="1199" y="177"/>
                    </a:lnTo>
                    <a:lnTo>
                      <a:pt x="1212" y="176"/>
                    </a:lnTo>
                    <a:lnTo>
                      <a:pt x="1222" y="171"/>
                    </a:lnTo>
                    <a:lnTo>
                      <a:pt x="1229" y="164"/>
                    </a:lnTo>
                    <a:lnTo>
                      <a:pt x="1232" y="154"/>
                    </a:lnTo>
                    <a:lnTo>
                      <a:pt x="1173" y="154"/>
                    </a:lnTo>
                    <a:lnTo>
                      <a:pt x="1167" y="118"/>
                    </a:lnTo>
                    <a:lnTo>
                      <a:pt x="1156" y="90"/>
                    </a:lnTo>
                    <a:lnTo>
                      <a:pt x="1140" y="65"/>
                    </a:lnTo>
                    <a:lnTo>
                      <a:pt x="1121" y="47"/>
                    </a:lnTo>
                    <a:lnTo>
                      <a:pt x="1100" y="34"/>
                    </a:lnTo>
                    <a:lnTo>
                      <a:pt x="1079" y="25"/>
                    </a:lnTo>
                    <a:lnTo>
                      <a:pt x="1055" y="19"/>
                    </a:lnTo>
                    <a:lnTo>
                      <a:pt x="1034" y="18"/>
                    </a:lnTo>
                    <a:lnTo>
                      <a:pt x="1013" y="19"/>
                    </a:lnTo>
                    <a:lnTo>
                      <a:pt x="992" y="25"/>
                    </a:lnTo>
                    <a:lnTo>
                      <a:pt x="973" y="32"/>
                    </a:lnTo>
                    <a:lnTo>
                      <a:pt x="955" y="42"/>
                    </a:lnTo>
                    <a:lnTo>
                      <a:pt x="939" y="55"/>
                    </a:lnTo>
                    <a:lnTo>
                      <a:pt x="925" y="69"/>
                    </a:lnTo>
                    <a:lnTo>
                      <a:pt x="914" y="85"/>
                    </a:lnTo>
                    <a:lnTo>
                      <a:pt x="905" y="103"/>
                    </a:lnTo>
                    <a:lnTo>
                      <a:pt x="395" y="101"/>
                    </a:lnTo>
                    <a:lnTo>
                      <a:pt x="384" y="80"/>
                    </a:lnTo>
                    <a:lnTo>
                      <a:pt x="372" y="61"/>
                    </a:lnTo>
                    <a:lnTo>
                      <a:pt x="355" y="44"/>
                    </a:lnTo>
                    <a:lnTo>
                      <a:pt x="337" y="29"/>
                    </a:lnTo>
                    <a:lnTo>
                      <a:pt x="316" y="16"/>
                    </a:lnTo>
                    <a:lnTo>
                      <a:pt x="294" y="8"/>
                    </a:lnTo>
                    <a:lnTo>
                      <a:pt x="271" y="2"/>
                    </a:lnTo>
                    <a:lnTo>
                      <a:pt x="246" y="0"/>
                    </a:lnTo>
                    <a:lnTo>
                      <a:pt x="222" y="2"/>
                    </a:lnTo>
                    <a:lnTo>
                      <a:pt x="198" y="8"/>
                    </a:lnTo>
                    <a:lnTo>
                      <a:pt x="176" y="16"/>
                    </a:lnTo>
                    <a:lnTo>
                      <a:pt x="155" y="29"/>
                    </a:lnTo>
                    <a:lnTo>
                      <a:pt x="138" y="44"/>
                    </a:lnTo>
                    <a:lnTo>
                      <a:pt x="122" y="61"/>
                    </a:lnTo>
                    <a:lnTo>
                      <a:pt x="109" y="80"/>
                    </a:lnTo>
                    <a:lnTo>
                      <a:pt x="99" y="101"/>
                    </a:lnTo>
                    <a:lnTo>
                      <a:pt x="24" y="102"/>
                    </a:lnTo>
                    <a:lnTo>
                      <a:pt x="24" y="121"/>
                    </a:lnTo>
                    <a:lnTo>
                      <a:pt x="24" y="141"/>
                    </a:lnTo>
                    <a:lnTo>
                      <a:pt x="24" y="156"/>
                    </a:lnTo>
                    <a:lnTo>
                      <a:pt x="24" y="163"/>
                    </a:lnTo>
                    <a:lnTo>
                      <a:pt x="0" y="16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8824" name="任意多边形 1908823"/>
              <p:cNvSpPr/>
              <p:nvPr/>
            </p:nvSpPr>
            <p:spPr>
              <a:xfrm>
                <a:off x="3519" y="2547"/>
                <a:ext cx="78" cy="62"/>
              </a:xfrm>
              <a:custGeom>
                <a:avLst/>
                <a:gdLst/>
                <a:ahLst/>
                <a:cxnLst/>
                <a:pathLst>
                  <a:path w="156" h="124">
                    <a:moveTo>
                      <a:pt x="11" y="0"/>
                    </a:moveTo>
                    <a:lnTo>
                      <a:pt x="156" y="118"/>
                    </a:lnTo>
                    <a:lnTo>
                      <a:pt x="148" y="124"/>
                    </a:lnTo>
                    <a:lnTo>
                      <a:pt x="0" y="2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8825" name="任意多边形 1908824"/>
              <p:cNvSpPr/>
              <p:nvPr/>
            </p:nvSpPr>
            <p:spPr>
              <a:xfrm>
                <a:off x="3438" y="2558"/>
                <a:ext cx="61" cy="63"/>
              </a:xfrm>
              <a:custGeom>
                <a:avLst/>
                <a:gdLst/>
                <a:ahLst/>
                <a:cxnLst/>
                <a:pathLst>
                  <a:path w="122" h="125">
                    <a:moveTo>
                      <a:pt x="95" y="88"/>
                    </a:moveTo>
                    <a:lnTo>
                      <a:pt x="94" y="85"/>
                    </a:lnTo>
                    <a:lnTo>
                      <a:pt x="93" y="80"/>
                    </a:lnTo>
                    <a:lnTo>
                      <a:pt x="93" y="76"/>
                    </a:lnTo>
                    <a:lnTo>
                      <a:pt x="95" y="71"/>
                    </a:lnTo>
                    <a:lnTo>
                      <a:pt x="99" y="70"/>
                    </a:lnTo>
                    <a:lnTo>
                      <a:pt x="104" y="70"/>
                    </a:lnTo>
                    <a:lnTo>
                      <a:pt x="108" y="69"/>
                    </a:lnTo>
                    <a:lnTo>
                      <a:pt x="110" y="65"/>
                    </a:lnTo>
                    <a:lnTo>
                      <a:pt x="110" y="62"/>
                    </a:lnTo>
                    <a:lnTo>
                      <a:pt x="109" y="59"/>
                    </a:lnTo>
                    <a:lnTo>
                      <a:pt x="109" y="56"/>
                    </a:lnTo>
                    <a:lnTo>
                      <a:pt x="110" y="54"/>
                    </a:lnTo>
                    <a:lnTo>
                      <a:pt x="113" y="53"/>
                    </a:lnTo>
                    <a:lnTo>
                      <a:pt x="115" y="50"/>
                    </a:lnTo>
                    <a:lnTo>
                      <a:pt x="115" y="49"/>
                    </a:lnTo>
                    <a:lnTo>
                      <a:pt x="113" y="48"/>
                    </a:lnTo>
                    <a:lnTo>
                      <a:pt x="110" y="47"/>
                    </a:lnTo>
                    <a:lnTo>
                      <a:pt x="109" y="46"/>
                    </a:lnTo>
                    <a:lnTo>
                      <a:pt x="109" y="43"/>
                    </a:lnTo>
                    <a:lnTo>
                      <a:pt x="110" y="41"/>
                    </a:lnTo>
                    <a:lnTo>
                      <a:pt x="112" y="38"/>
                    </a:lnTo>
                    <a:lnTo>
                      <a:pt x="112" y="34"/>
                    </a:lnTo>
                    <a:lnTo>
                      <a:pt x="110" y="30"/>
                    </a:lnTo>
                    <a:lnTo>
                      <a:pt x="109" y="26"/>
                    </a:lnTo>
                    <a:lnTo>
                      <a:pt x="113" y="22"/>
                    </a:lnTo>
                    <a:lnTo>
                      <a:pt x="114" y="16"/>
                    </a:lnTo>
                    <a:lnTo>
                      <a:pt x="110" y="10"/>
                    </a:lnTo>
                    <a:lnTo>
                      <a:pt x="104" y="6"/>
                    </a:lnTo>
                    <a:lnTo>
                      <a:pt x="104" y="7"/>
                    </a:lnTo>
                    <a:lnTo>
                      <a:pt x="104" y="9"/>
                    </a:lnTo>
                    <a:lnTo>
                      <a:pt x="102" y="11"/>
                    </a:lnTo>
                    <a:lnTo>
                      <a:pt x="101" y="12"/>
                    </a:lnTo>
                    <a:lnTo>
                      <a:pt x="98" y="7"/>
                    </a:lnTo>
                    <a:lnTo>
                      <a:pt x="92" y="2"/>
                    </a:lnTo>
                    <a:lnTo>
                      <a:pt x="84" y="0"/>
                    </a:lnTo>
                    <a:lnTo>
                      <a:pt x="76" y="1"/>
                    </a:lnTo>
                    <a:lnTo>
                      <a:pt x="76" y="3"/>
                    </a:lnTo>
                    <a:lnTo>
                      <a:pt x="75" y="7"/>
                    </a:lnTo>
                    <a:lnTo>
                      <a:pt x="72" y="8"/>
                    </a:lnTo>
                    <a:lnTo>
                      <a:pt x="68" y="8"/>
                    </a:lnTo>
                    <a:lnTo>
                      <a:pt x="63" y="7"/>
                    </a:lnTo>
                    <a:lnTo>
                      <a:pt x="59" y="7"/>
                    </a:lnTo>
                    <a:lnTo>
                      <a:pt x="55" y="8"/>
                    </a:lnTo>
                    <a:lnTo>
                      <a:pt x="52" y="9"/>
                    </a:lnTo>
                    <a:lnTo>
                      <a:pt x="54" y="11"/>
                    </a:lnTo>
                    <a:lnTo>
                      <a:pt x="54" y="15"/>
                    </a:lnTo>
                    <a:lnTo>
                      <a:pt x="52" y="17"/>
                    </a:lnTo>
                    <a:lnTo>
                      <a:pt x="46" y="17"/>
                    </a:lnTo>
                    <a:lnTo>
                      <a:pt x="47" y="19"/>
                    </a:lnTo>
                    <a:lnTo>
                      <a:pt x="46" y="23"/>
                    </a:lnTo>
                    <a:lnTo>
                      <a:pt x="45" y="27"/>
                    </a:lnTo>
                    <a:lnTo>
                      <a:pt x="41" y="30"/>
                    </a:lnTo>
                    <a:lnTo>
                      <a:pt x="38" y="35"/>
                    </a:lnTo>
                    <a:lnTo>
                      <a:pt x="37" y="45"/>
                    </a:lnTo>
                    <a:lnTo>
                      <a:pt x="38" y="55"/>
                    </a:lnTo>
                    <a:lnTo>
                      <a:pt x="45" y="63"/>
                    </a:lnTo>
                    <a:lnTo>
                      <a:pt x="41" y="64"/>
                    </a:lnTo>
                    <a:lnTo>
                      <a:pt x="39" y="64"/>
                    </a:lnTo>
                    <a:lnTo>
                      <a:pt x="38" y="65"/>
                    </a:lnTo>
                    <a:lnTo>
                      <a:pt x="37" y="65"/>
                    </a:lnTo>
                    <a:lnTo>
                      <a:pt x="39" y="69"/>
                    </a:lnTo>
                    <a:lnTo>
                      <a:pt x="45" y="72"/>
                    </a:lnTo>
                    <a:lnTo>
                      <a:pt x="51" y="76"/>
                    </a:lnTo>
                    <a:lnTo>
                      <a:pt x="56" y="76"/>
                    </a:lnTo>
                    <a:lnTo>
                      <a:pt x="55" y="78"/>
                    </a:lnTo>
                    <a:lnTo>
                      <a:pt x="53" y="79"/>
                    </a:lnTo>
                    <a:lnTo>
                      <a:pt x="52" y="80"/>
                    </a:lnTo>
                    <a:lnTo>
                      <a:pt x="52" y="80"/>
                    </a:lnTo>
                    <a:lnTo>
                      <a:pt x="55" y="81"/>
                    </a:lnTo>
                    <a:lnTo>
                      <a:pt x="60" y="81"/>
                    </a:lnTo>
                    <a:lnTo>
                      <a:pt x="64" y="80"/>
                    </a:lnTo>
                    <a:lnTo>
                      <a:pt x="67" y="78"/>
                    </a:lnTo>
                    <a:lnTo>
                      <a:pt x="70" y="78"/>
                    </a:lnTo>
                    <a:lnTo>
                      <a:pt x="72" y="77"/>
                    </a:lnTo>
                    <a:lnTo>
                      <a:pt x="74" y="74"/>
                    </a:lnTo>
                    <a:lnTo>
                      <a:pt x="74" y="73"/>
                    </a:lnTo>
                    <a:lnTo>
                      <a:pt x="74" y="76"/>
                    </a:lnTo>
                    <a:lnTo>
                      <a:pt x="74" y="78"/>
                    </a:lnTo>
                    <a:lnTo>
                      <a:pt x="74" y="79"/>
                    </a:lnTo>
                    <a:lnTo>
                      <a:pt x="74" y="80"/>
                    </a:lnTo>
                    <a:lnTo>
                      <a:pt x="66" y="84"/>
                    </a:lnTo>
                    <a:lnTo>
                      <a:pt x="60" y="88"/>
                    </a:lnTo>
                    <a:lnTo>
                      <a:pt x="55" y="94"/>
                    </a:lnTo>
                    <a:lnTo>
                      <a:pt x="53" y="101"/>
                    </a:lnTo>
                    <a:lnTo>
                      <a:pt x="46" y="88"/>
                    </a:lnTo>
                    <a:lnTo>
                      <a:pt x="38" y="74"/>
                    </a:lnTo>
                    <a:lnTo>
                      <a:pt x="31" y="63"/>
                    </a:lnTo>
                    <a:lnTo>
                      <a:pt x="26" y="54"/>
                    </a:lnTo>
                    <a:lnTo>
                      <a:pt x="19" y="49"/>
                    </a:lnTo>
                    <a:lnTo>
                      <a:pt x="10" y="49"/>
                    </a:lnTo>
                    <a:lnTo>
                      <a:pt x="1" y="54"/>
                    </a:lnTo>
                    <a:lnTo>
                      <a:pt x="0" y="66"/>
                    </a:lnTo>
                    <a:lnTo>
                      <a:pt x="6" y="85"/>
                    </a:lnTo>
                    <a:lnTo>
                      <a:pt x="11" y="104"/>
                    </a:lnTo>
                    <a:lnTo>
                      <a:pt x="16" y="119"/>
                    </a:lnTo>
                    <a:lnTo>
                      <a:pt x="18" y="125"/>
                    </a:lnTo>
                    <a:lnTo>
                      <a:pt x="122" y="125"/>
                    </a:lnTo>
                    <a:lnTo>
                      <a:pt x="121" y="121"/>
                    </a:lnTo>
                    <a:lnTo>
                      <a:pt x="117" y="112"/>
                    </a:lnTo>
                    <a:lnTo>
                      <a:pt x="109" y="101"/>
                    </a:lnTo>
                    <a:lnTo>
                      <a:pt x="95" y="8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8826" name="任意多边形 1908825"/>
              <p:cNvSpPr/>
              <p:nvPr/>
            </p:nvSpPr>
            <p:spPr>
              <a:xfrm>
                <a:off x="3519" y="2594"/>
                <a:ext cx="12" cy="27"/>
              </a:xfrm>
              <a:custGeom>
                <a:avLst/>
                <a:gdLst/>
                <a:ahLst/>
                <a:cxnLst/>
                <a:pathLst>
                  <a:path w="25" h="54">
                    <a:moveTo>
                      <a:pt x="16" y="53"/>
                    </a:moveTo>
                    <a:lnTo>
                      <a:pt x="25" y="9"/>
                    </a:lnTo>
                    <a:lnTo>
                      <a:pt x="25" y="6"/>
                    </a:lnTo>
                    <a:lnTo>
                      <a:pt x="24" y="2"/>
                    </a:lnTo>
                    <a:lnTo>
                      <a:pt x="23" y="1"/>
                    </a:lnTo>
                    <a:lnTo>
                      <a:pt x="20" y="0"/>
                    </a:lnTo>
                    <a:lnTo>
                      <a:pt x="16" y="0"/>
                    </a:lnTo>
                    <a:lnTo>
                      <a:pt x="14" y="1"/>
                    </a:lnTo>
                    <a:lnTo>
                      <a:pt x="12" y="2"/>
                    </a:lnTo>
                    <a:lnTo>
                      <a:pt x="10" y="6"/>
                    </a:lnTo>
                    <a:lnTo>
                      <a:pt x="8" y="17"/>
                    </a:lnTo>
                    <a:lnTo>
                      <a:pt x="5" y="33"/>
                    </a:lnTo>
                    <a:lnTo>
                      <a:pt x="1" y="48"/>
                    </a:lnTo>
                    <a:lnTo>
                      <a:pt x="0" y="54"/>
                    </a:lnTo>
                    <a:lnTo>
                      <a:pt x="16" y="5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</p:grpSp>
        <p:grpSp>
          <p:nvGrpSpPr>
            <p:cNvPr id="1908827" name="组合 1908826"/>
            <p:cNvGrpSpPr/>
            <p:nvPr/>
          </p:nvGrpSpPr>
          <p:grpSpPr>
            <a:xfrm>
              <a:off x="758" y="2680"/>
              <a:ext cx="196" cy="325"/>
              <a:chOff x="745" y="2519"/>
              <a:chExt cx="262" cy="434"/>
            </a:xfrm>
          </p:grpSpPr>
          <p:sp>
            <p:nvSpPr>
              <p:cNvPr id="1908828" name="任意多边形 1908827"/>
              <p:cNvSpPr/>
              <p:nvPr/>
            </p:nvSpPr>
            <p:spPr>
              <a:xfrm>
                <a:off x="928" y="2914"/>
                <a:ext cx="77" cy="33"/>
              </a:xfrm>
              <a:custGeom>
                <a:avLst/>
                <a:gdLst/>
                <a:ahLst/>
                <a:cxnLst/>
                <a:pathLst>
                  <a:path w="154" h="68">
                    <a:moveTo>
                      <a:pt x="21" y="0"/>
                    </a:moveTo>
                    <a:lnTo>
                      <a:pt x="12" y="7"/>
                    </a:lnTo>
                    <a:lnTo>
                      <a:pt x="6" y="21"/>
                    </a:lnTo>
                    <a:lnTo>
                      <a:pt x="1" y="37"/>
                    </a:lnTo>
                    <a:lnTo>
                      <a:pt x="0" y="48"/>
                    </a:lnTo>
                    <a:lnTo>
                      <a:pt x="1" y="52"/>
                    </a:lnTo>
                    <a:lnTo>
                      <a:pt x="2" y="56"/>
                    </a:lnTo>
                    <a:lnTo>
                      <a:pt x="4" y="59"/>
                    </a:lnTo>
                    <a:lnTo>
                      <a:pt x="8" y="62"/>
                    </a:lnTo>
                    <a:lnTo>
                      <a:pt x="12" y="64"/>
                    </a:lnTo>
                    <a:lnTo>
                      <a:pt x="18" y="66"/>
                    </a:lnTo>
                    <a:lnTo>
                      <a:pt x="25" y="67"/>
                    </a:lnTo>
                    <a:lnTo>
                      <a:pt x="34" y="66"/>
                    </a:lnTo>
                    <a:lnTo>
                      <a:pt x="46" y="64"/>
                    </a:lnTo>
                    <a:lnTo>
                      <a:pt x="58" y="64"/>
                    </a:lnTo>
                    <a:lnTo>
                      <a:pt x="71" y="64"/>
                    </a:lnTo>
                    <a:lnTo>
                      <a:pt x="84" y="66"/>
                    </a:lnTo>
                    <a:lnTo>
                      <a:pt x="96" y="67"/>
                    </a:lnTo>
                    <a:lnTo>
                      <a:pt x="108" y="68"/>
                    </a:lnTo>
                    <a:lnTo>
                      <a:pt x="118" y="68"/>
                    </a:lnTo>
                    <a:lnTo>
                      <a:pt x="126" y="68"/>
                    </a:lnTo>
                    <a:lnTo>
                      <a:pt x="137" y="66"/>
                    </a:lnTo>
                    <a:lnTo>
                      <a:pt x="146" y="62"/>
                    </a:lnTo>
                    <a:lnTo>
                      <a:pt x="153" y="59"/>
                    </a:lnTo>
                    <a:lnTo>
                      <a:pt x="154" y="55"/>
                    </a:lnTo>
                    <a:lnTo>
                      <a:pt x="150" y="52"/>
                    </a:lnTo>
                    <a:lnTo>
                      <a:pt x="144" y="50"/>
                    </a:lnTo>
                    <a:lnTo>
                      <a:pt x="134" y="48"/>
                    </a:lnTo>
                    <a:lnTo>
                      <a:pt x="126" y="47"/>
                    </a:lnTo>
                    <a:lnTo>
                      <a:pt x="122" y="46"/>
                    </a:lnTo>
                    <a:lnTo>
                      <a:pt x="116" y="44"/>
                    </a:lnTo>
                    <a:lnTo>
                      <a:pt x="108" y="40"/>
                    </a:lnTo>
                    <a:lnTo>
                      <a:pt x="100" y="36"/>
                    </a:lnTo>
                    <a:lnTo>
                      <a:pt x="92" y="31"/>
                    </a:lnTo>
                    <a:lnTo>
                      <a:pt x="84" y="28"/>
                    </a:lnTo>
                    <a:lnTo>
                      <a:pt x="77" y="24"/>
                    </a:lnTo>
                    <a:lnTo>
                      <a:pt x="72" y="22"/>
                    </a:lnTo>
                    <a:lnTo>
                      <a:pt x="68" y="20"/>
                    </a:lnTo>
                    <a:lnTo>
                      <a:pt x="62" y="15"/>
                    </a:lnTo>
                    <a:lnTo>
                      <a:pt x="55" y="12"/>
                    </a:lnTo>
                    <a:lnTo>
                      <a:pt x="48" y="7"/>
                    </a:lnTo>
                    <a:lnTo>
                      <a:pt x="41" y="4"/>
                    </a:lnTo>
                    <a:lnTo>
                      <a:pt x="34" y="1"/>
                    </a:lnTo>
                    <a:lnTo>
                      <a:pt x="27" y="0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CC998C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8829" name="任意多边形 1908828"/>
              <p:cNvSpPr/>
              <p:nvPr/>
            </p:nvSpPr>
            <p:spPr>
              <a:xfrm>
                <a:off x="926" y="2922"/>
                <a:ext cx="81" cy="28"/>
              </a:xfrm>
              <a:custGeom>
                <a:avLst/>
                <a:gdLst/>
                <a:ahLst/>
                <a:cxnLst/>
                <a:pathLst>
                  <a:path w="163" h="57">
                    <a:moveTo>
                      <a:pt x="74" y="0"/>
                    </a:moveTo>
                    <a:lnTo>
                      <a:pt x="79" y="4"/>
                    </a:lnTo>
                    <a:lnTo>
                      <a:pt x="86" y="7"/>
                    </a:lnTo>
                    <a:lnTo>
                      <a:pt x="94" y="11"/>
                    </a:lnTo>
                    <a:lnTo>
                      <a:pt x="101" y="14"/>
                    </a:lnTo>
                    <a:lnTo>
                      <a:pt x="109" y="19"/>
                    </a:lnTo>
                    <a:lnTo>
                      <a:pt x="116" y="21"/>
                    </a:lnTo>
                    <a:lnTo>
                      <a:pt x="123" y="23"/>
                    </a:lnTo>
                    <a:lnTo>
                      <a:pt x="129" y="25"/>
                    </a:lnTo>
                    <a:lnTo>
                      <a:pt x="135" y="27"/>
                    </a:lnTo>
                    <a:lnTo>
                      <a:pt x="140" y="28"/>
                    </a:lnTo>
                    <a:lnTo>
                      <a:pt x="146" y="29"/>
                    </a:lnTo>
                    <a:lnTo>
                      <a:pt x="152" y="31"/>
                    </a:lnTo>
                    <a:lnTo>
                      <a:pt x="156" y="34"/>
                    </a:lnTo>
                    <a:lnTo>
                      <a:pt x="160" y="36"/>
                    </a:lnTo>
                    <a:lnTo>
                      <a:pt x="162" y="39"/>
                    </a:lnTo>
                    <a:lnTo>
                      <a:pt x="163" y="44"/>
                    </a:lnTo>
                    <a:lnTo>
                      <a:pt x="162" y="48"/>
                    </a:lnTo>
                    <a:lnTo>
                      <a:pt x="160" y="51"/>
                    </a:lnTo>
                    <a:lnTo>
                      <a:pt x="156" y="53"/>
                    </a:lnTo>
                    <a:lnTo>
                      <a:pt x="152" y="55"/>
                    </a:lnTo>
                    <a:lnTo>
                      <a:pt x="146" y="55"/>
                    </a:lnTo>
                    <a:lnTo>
                      <a:pt x="139" y="57"/>
                    </a:lnTo>
                    <a:lnTo>
                      <a:pt x="133" y="57"/>
                    </a:lnTo>
                    <a:lnTo>
                      <a:pt x="127" y="57"/>
                    </a:lnTo>
                    <a:lnTo>
                      <a:pt x="120" y="57"/>
                    </a:lnTo>
                    <a:lnTo>
                      <a:pt x="110" y="55"/>
                    </a:lnTo>
                    <a:lnTo>
                      <a:pt x="101" y="55"/>
                    </a:lnTo>
                    <a:lnTo>
                      <a:pt x="91" y="54"/>
                    </a:lnTo>
                    <a:lnTo>
                      <a:pt x="81" y="53"/>
                    </a:lnTo>
                    <a:lnTo>
                      <a:pt x="69" y="53"/>
                    </a:lnTo>
                    <a:lnTo>
                      <a:pt x="60" y="52"/>
                    </a:lnTo>
                    <a:lnTo>
                      <a:pt x="51" y="52"/>
                    </a:lnTo>
                    <a:lnTo>
                      <a:pt x="43" y="52"/>
                    </a:lnTo>
                    <a:lnTo>
                      <a:pt x="36" y="52"/>
                    </a:lnTo>
                    <a:lnTo>
                      <a:pt x="28" y="52"/>
                    </a:lnTo>
                    <a:lnTo>
                      <a:pt x="22" y="52"/>
                    </a:lnTo>
                    <a:lnTo>
                      <a:pt x="15" y="51"/>
                    </a:lnTo>
                    <a:lnTo>
                      <a:pt x="10" y="50"/>
                    </a:lnTo>
                    <a:lnTo>
                      <a:pt x="6" y="47"/>
                    </a:lnTo>
                    <a:lnTo>
                      <a:pt x="2" y="45"/>
                    </a:lnTo>
                    <a:lnTo>
                      <a:pt x="0" y="36"/>
                    </a:lnTo>
                    <a:lnTo>
                      <a:pt x="1" y="22"/>
                    </a:lnTo>
                    <a:lnTo>
                      <a:pt x="4" y="11"/>
                    </a:lnTo>
                    <a:lnTo>
                      <a:pt x="6" y="4"/>
                    </a:lnTo>
                    <a:lnTo>
                      <a:pt x="14" y="6"/>
                    </a:lnTo>
                    <a:lnTo>
                      <a:pt x="22" y="8"/>
                    </a:lnTo>
                    <a:lnTo>
                      <a:pt x="29" y="12"/>
                    </a:lnTo>
                    <a:lnTo>
                      <a:pt x="37" y="14"/>
                    </a:lnTo>
                    <a:lnTo>
                      <a:pt x="44" y="16"/>
                    </a:lnTo>
                    <a:lnTo>
                      <a:pt x="52" y="17"/>
                    </a:lnTo>
                    <a:lnTo>
                      <a:pt x="59" y="20"/>
                    </a:lnTo>
                    <a:lnTo>
                      <a:pt x="64" y="21"/>
                    </a:lnTo>
                    <a:lnTo>
                      <a:pt x="68" y="13"/>
                    </a:lnTo>
                    <a:lnTo>
                      <a:pt x="70" y="6"/>
                    </a:lnTo>
                    <a:lnTo>
                      <a:pt x="73" y="1"/>
                    </a:lnTo>
                    <a:lnTo>
                      <a:pt x="74" y="0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8830" name="任意多边形 1908829"/>
              <p:cNvSpPr/>
              <p:nvPr/>
            </p:nvSpPr>
            <p:spPr>
              <a:xfrm>
                <a:off x="927" y="2944"/>
                <a:ext cx="78" cy="9"/>
              </a:xfrm>
              <a:custGeom>
                <a:avLst/>
                <a:gdLst/>
                <a:ahLst/>
                <a:cxnLst/>
                <a:pathLst>
                  <a:path w="157" h="17">
                    <a:moveTo>
                      <a:pt x="156" y="8"/>
                    </a:moveTo>
                    <a:lnTo>
                      <a:pt x="150" y="10"/>
                    </a:lnTo>
                    <a:lnTo>
                      <a:pt x="142" y="12"/>
                    </a:lnTo>
                    <a:lnTo>
                      <a:pt x="134" y="12"/>
                    </a:lnTo>
                    <a:lnTo>
                      <a:pt x="125" y="12"/>
                    </a:lnTo>
                    <a:lnTo>
                      <a:pt x="118" y="12"/>
                    </a:lnTo>
                    <a:lnTo>
                      <a:pt x="108" y="10"/>
                    </a:lnTo>
                    <a:lnTo>
                      <a:pt x="99" y="10"/>
                    </a:lnTo>
                    <a:lnTo>
                      <a:pt x="89" y="9"/>
                    </a:lnTo>
                    <a:lnTo>
                      <a:pt x="79" y="8"/>
                    </a:lnTo>
                    <a:lnTo>
                      <a:pt x="67" y="8"/>
                    </a:lnTo>
                    <a:lnTo>
                      <a:pt x="58" y="7"/>
                    </a:lnTo>
                    <a:lnTo>
                      <a:pt x="49" y="7"/>
                    </a:lnTo>
                    <a:lnTo>
                      <a:pt x="41" y="7"/>
                    </a:lnTo>
                    <a:lnTo>
                      <a:pt x="34" y="7"/>
                    </a:lnTo>
                    <a:lnTo>
                      <a:pt x="26" y="7"/>
                    </a:lnTo>
                    <a:lnTo>
                      <a:pt x="20" y="7"/>
                    </a:lnTo>
                    <a:lnTo>
                      <a:pt x="13" y="6"/>
                    </a:lnTo>
                    <a:lnTo>
                      <a:pt x="8" y="5"/>
                    </a:lnTo>
                    <a:lnTo>
                      <a:pt x="4" y="2"/>
                    </a:lnTo>
                    <a:lnTo>
                      <a:pt x="0" y="0"/>
                    </a:lnTo>
                    <a:lnTo>
                      <a:pt x="0" y="5"/>
                    </a:lnTo>
                    <a:lnTo>
                      <a:pt x="2" y="9"/>
                    </a:lnTo>
                    <a:lnTo>
                      <a:pt x="2" y="13"/>
                    </a:lnTo>
                    <a:lnTo>
                      <a:pt x="2" y="14"/>
                    </a:lnTo>
                    <a:lnTo>
                      <a:pt x="3" y="15"/>
                    </a:lnTo>
                    <a:lnTo>
                      <a:pt x="7" y="15"/>
                    </a:lnTo>
                    <a:lnTo>
                      <a:pt x="13" y="16"/>
                    </a:lnTo>
                    <a:lnTo>
                      <a:pt x="20" y="16"/>
                    </a:lnTo>
                    <a:lnTo>
                      <a:pt x="27" y="17"/>
                    </a:lnTo>
                    <a:lnTo>
                      <a:pt x="34" y="17"/>
                    </a:lnTo>
                    <a:lnTo>
                      <a:pt x="42" y="17"/>
                    </a:lnTo>
                    <a:lnTo>
                      <a:pt x="48" y="17"/>
                    </a:lnTo>
                    <a:lnTo>
                      <a:pt x="49" y="14"/>
                    </a:lnTo>
                    <a:lnTo>
                      <a:pt x="49" y="12"/>
                    </a:lnTo>
                    <a:lnTo>
                      <a:pt x="50" y="10"/>
                    </a:lnTo>
                    <a:lnTo>
                      <a:pt x="50" y="10"/>
                    </a:lnTo>
                    <a:lnTo>
                      <a:pt x="56" y="12"/>
                    </a:lnTo>
                    <a:lnTo>
                      <a:pt x="64" y="12"/>
                    </a:lnTo>
                    <a:lnTo>
                      <a:pt x="74" y="13"/>
                    </a:lnTo>
                    <a:lnTo>
                      <a:pt x="84" y="14"/>
                    </a:lnTo>
                    <a:lnTo>
                      <a:pt x="96" y="14"/>
                    </a:lnTo>
                    <a:lnTo>
                      <a:pt x="106" y="15"/>
                    </a:lnTo>
                    <a:lnTo>
                      <a:pt x="117" y="15"/>
                    </a:lnTo>
                    <a:lnTo>
                      <a:pt x="125" y="15"/>
                    </a:lnTo>
                    <a:lnTo>
                      <a:pt x="136" y="15"/>
                    </a:lnTo>
                    <a:lnTo>
                      <a:pt x="144" y="15"/>
                    </a:lnTo>
                    <a:lnTo>
                      <a:pt x="150" y="14"/>
                    </a:lnTo>
                    <a:lnTo>
                      <a:pt x="154" y="13"/>
                    </a:lnTo>
                    <a:lnTo>
                      <a:pt x="156" y="13"/>
                    </a:lnTo>
                    <a:lnTo>
                      <a:pt x="157" y="12"/>
                    </a:lnTo>
                    <a:lnTo>
                      <a:pt x="157" y="9"/>
                    </a:lnTo>
                    <a:lnTo>
                      <a:pt x="156" y="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8831" name="任意多边形 1908830"/>
              <p:cNvSpPr/>
              <p:nvPr/>
            </p:nvSpPr>
            <p:spPr>
              <a:xfrm>
                <a:off x="889" y="2568"/>
                <a:ext cx="89" cy="369"/>
              </a:xfrm>
              <a:custGeom>
                <a:avLst/>
                <a:gdLst/>
                <a:ahLst/>
                <a:cxnLst/>
                <a:pathLst>
                  <a:path w="180" h="736">
                    <a:moveTo>
                      <a:pt x="41" y="1"/>
                    </a:moveTo>
                    <a:lnTo>
                      <a:pt x="26" y="8"/>
                    </a:lnTo>
                    <a:lnTo>
                      <a:pt x="15" y="18"/>
                    </a:lnTo>
                    <a:lnTo>
                      <a:pt x="7" y="32"/>
                    </a:lnTo>
                    <a:lnTo>
                      <a:pt x="3" y="49"/>
                    </a:lnTo>
                    <a:lnTo>
                      <a:pt x="0" y="68"/>
                    </a:lnTo>
                    <a:lnTo>
                      <a:pt x="0" y="86"/>
                    </a:lnTo>
                    <a:lnTo>
                      <a:pt x="2" y="104"/>
                    </a:lnTo>
                    <a:lnTo>
                      <a:pt x="5" y="122"/>
                    </a:lnTo>
                    <a:lnTo>
                      <a:pt x="14" y="152"/>
                    </a:lnTo>
                    <a:lnTo>
                      <a:pt x="27" y="187"/>
                    </a:lnTo>
                    <a:lnTo>
                      <a:pt x="44" y="228"/>
                    </a:lnTo>
                    <a:lnTo>
                      <a:pt x="63" y="267"/>
                    </a:lnTo>
                    <a:lnTo>
                      <a:pt x="80" y="305"/>
                    </a:lnTo>
                    <a:lnTo>
                      <a:pt x="96" y="338"/>
                    </a:lnTo>
                    <a:lnTo>
                      <a:pt x="106" y="363"/>
                    </a:lnTo>
                    <a:lnTo>
                      <a:pt x="112" y="378"/>
                    </a:lnTo>
                    <a:lnTo>
                      <a:pt x="111" y="383"/>
                    </a:lnTo>
                    <a:lnTo>
                      <a:pt x="107" y="391"/>
                    </a:lnTo>
                    <a:lnTo>
                      <a:pt x="102" y="404"/>
                    </a:lnTo>
                    <a:lnTo>
                      <a:pt x="96" y="419"/>
                    </a:lnTo>
                    <a:lnTo>
                      <a:pt x="90" y="436"/>
                    </a:lnTo>
                    <a:lnTo>
                      <a:pt x="84" y="453"/>
                    </a:lnTo>
                    <a:lnTo>
                      <a:pt x="80" y="471"/>
                    </a:lnTo>
                    <a:lnTo>
                      <a:pt x="78" y="490"/>
                    </a:lnTo>
                    <a:lnTo>
                      <a:pt x="76" y="501"/>
                    </a:lnTo>
                    <a:lnTo>
                      <a:pt x="76" y="513"/>
                    </a:lnTo>
                    <a:lnTo>
                      <a:pt x="78" y="526"/>
                    </a:lnTo>
                    <a:lnTo>
                      <a:pt x="80" y="539"/>
                    </a:lnTo>
                    <a:lnTo>
                      <a:pt x="83" y="565"/>
                    </a:lnTo>
                    <a:lnTo>
                      <a:pt x="89" y="603"/>
                    </a:lnTo>
                    <a:lnTo>
                      <a:pt x="92" y="639"/>
                    </a:lnTo>
                    <a:lnTo>
                      <a:pt x="92" y="661"/>
                    </a:lnTo>
                    <a:lnTo>
                      <a:pt x="89" y="680"/>
                    </a:lnTo>
                    <a:lnTo>
                      <a:pt x="89" y="698"/>
                    </a:lnTo>
                    <a:lnTo>
                      <a:pt x="90" y="713"/>
                    </a:lnTo>
                    <a:lnTo>
                      <a:pt x="92" y="722"/>
                    </a:lnTo>
                    <a:lnTo>
                      <a:pt x="98" y="728"/>
                    </a:lnTo>
                    <a:lnTo>
                      <a:pt x="106" y="733"/>
                    </a:lnTo>
                    <a:lnTo>
                      <a:pt x="115" y="735"/>
                    </a:lnTo>
                    <a:lnTo>
                      <a:pt x="121" y="736"/>
                    </a:lnTo>
                    <a:lnTo>
                      <a:pt x="125" y="731"/>
                    </a:lnTo>
                    <a:lnTo>
                      <a:pt x="127" y="720"/>
                    </a:lnTo>
                    <a:lnTo>
                      <a:pt x="127" y="706"/>
                    </a:lnTo>
                    <a:lnTo>
                      <a:pt x="127" y="691"/>
                    </a:lnTo>
                    <a:lnTo>
                      <a:pt x="128" y="659"/>
                    </a:lnTo>
                    <a:lnTo>
                      <a:pt x="130" y="620"/>
                    </a:lnTo>
                    <a:lnTo>
                      <a:pt x="135" y="578"/>
                    </a:lnTo>
                    <a:lnTo>
                      <a:pt x="141" y="537"/>
                    </a:lnTo>
                    <a:lnTo>
                      <a:pt x="148" y="498"/>
                    </a:lnTo>
                    <a:lnTo>
                      <a:pt x="153" y="463"/>
                    </a:lnTo>
                    <a:lnTo>
                      <a:pt x="158" y="437"/>
                    </a:lnTo>
                    <a:lnTo>
                      <a:pt x="161" y="420"/>
                    </a:lnTo>
                    <a:lnTo>
                      <a:pt x="170" y="407"/>
                    </a:lnTo>
                    <a:lnTo>
                      <a:pt x="176" y="393"/>
                    </a:lnTo>
                    <a:lnTo>
                      <a:pt x="180" y="381"/>
                    </a:lnTo>
                    <a:lnTo>
                      <a:pt x="180" y="368"/>
                    </a:lnTo>
                    <a:lnTo>
                      <a:pt x="178" y="356"/>
                    </a:lnTo>
                    <a:lnTo>
                      <a:pt x="175" y="344"/>
                    </a:lnTo>
                    <a:lnTo>
                      <a:pt x="172" y="329"/>
                    </a:lnTo>
                    <a:lnTo>
                      <a:pt x="170" y="313"/>
                    </a:lnTo>
                    <a:lnTo>
                      <a:pt x="167" y="285"/>
                    </a:lnTo>
                    <a:lnTo>
                      <a:pt x="164" y="244"/>
                    </a:lnTo>
                    <a:lnTo>
                      <a:pt x="159" y="198"/>
                    </a:lnTo>
                    <a:lnTo>
                      <a:pt x="152" y="156"/>
                    </a:lnTo>
                    <a:lnTo>
                      <a:pt x="138" y="103"/>
                    </a:lnTo>
                    <a:lnTo>
                      <a:pt x="124" y="64"/>
                    </a:lnTo>
                    <a:lnTo>
                      <a:pt x="109" y="35"/>
                    </a:lnTo>
                    <a:lnTo>
                      <a:pt x="94" y="17"/>
                    </a:lnTo>
                    <a:lnTo>
                      <a:pt x="79" y="5"/>
                    </a:lnTo>
                    <a:lnTo>
                      <a:pt x="65" y="1"/>
                    </a:lnTo>
                    <a:lnTo>
                      <a:pt x="52" y="0"/>
                    </a:lnTo>
                    <a:lnTo>
                      <a:pt x="41" y="1"/>
                    </a:lnTo>
                    <a:close/>
                  </a:path>
                </a:pathLst>
              </a:custGeom>
              <a:solidFill>
                <a:srgbClr val="CC998C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8832" name="任意多边形 1908831"/>
              <p:cNvSpPr/>
              <p:nvPr/>
            </p:nvSpPr>
            <p:spPr>
              <a:xfrm>
                <a:off x="909" y="2596"/>
                <a:ext cx="10" cy="9"/>
              </a:xfrm>
              <a:custGeom>
                <a:avLst/>
                <a:gdLst/>
                <a:ahLst/>
                <a:cxnLst/>
                <a:pathLst>
                  <a:path w="18" h="18">
                    <a:moveTo>
                      <a:pt x="11" y="18"/>
                    </a:moveTo>
                    <a:lnTo>
                      <a:pt x="15" y="17"/>
                    </a:lnTo>
                    <a:lnTo>
                      <a:pt x="17" y="15"/>
                    </a:lnTo>
                    <a:lnTo>
                      <a:pt x="18" y="11"/>
                    </a:lnTo>
                    <a:lnTo>
                      <a:pt x="18" y="7"/>
                    </a:lnTo>
                    <a:lnTo>
                      <a:pt x="17" y="3"/>
                    </a:lnTo>
                    <a:lnTo>
                      <a:pt x="15" y="1"/>
                    </a:lnTo>
                    <a:lnTo>
                      <a:pt x="11" y="0"/>
                    </a:lnTo>
                    <a:lnTo>
                      <a:pt x="7" y="0"/>
                    </a:lnTo>
                    <a:lnTo>
                      <a:pt x="3" y="1"/>
                    </a:lnTo>
                    <a:lnTo>
                      <a:pt x="1" y="5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1" y="15"/>
                    </a:lnTo>
                    <a:lnTo>
                      <a:pt x="4" y="17"/>
                    </a:lnTo>
                    <a:lnTo>
                      <a:pt x="7" y="18"/>
                    </a:lnTo>
                    <a:lnTo>
                      <a:pt x="11" y="18"/>
                    </a:lnTo>
                    <a:close/>
                  </a:path>
                </a:pathLst>
              </a:custGeom>
              <a:solidFill>
                <a:srgbClr val="CC998C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8833" name="任意多边形 1908832"/>
              <p:cNvSpPr/>
              <p:nvPr/>
            </p:nvSpPr>
            <p:spPr>
              <a:xfrm>
                <a:off x="884" y="2566"/>
                <a:ext cx="96" cy="365"/>
              </a:xfrm>
              <a:custGeom>
                <a:avLst/>
                <a:gdLst/>
                <a:ahLst/>
                <a:cxnLst/>
                <a:pathLst>
                  <a:path w="192" h="730">
                    <a:moveTo>
                      <a:pt x="160" y="712"/>
                    </a:moveTo>
                    <a:lnTo>
                      <a:pt x="158" y="715"/>
                    </a:lnTo>
                    <a:lnTo>
                      <a:pt x="154" y="717"/>
                    </a:lnTo>
                    <a:lnTo>
                      <a:pt x="151" y="720"/>
                    </a:lnTo>
                    <a:lnTo>
                      <a:pt x="146" y="723"/>
                    </a:lnTo>
                    <a:lnTo>
                      <a:pt x="142" y="725"/>
                    </a:lnTo>
                    <a:lnTo>
                      <a:pt x="136" y="727"/>
                    </a:lnTo>
                    <a:lnTo>
                      <a:pt x="130" y="730"/>
                    </a:lnTo>
                    <a:lnTo>
                      <a:pt x="124" y="730"/>
                    </a:lnTo>
                    <a:lnTo>
                      <a:pt x="116" y="728"/>
                    </a:lnTo>
                    <a:lnTo>
                      <a:pt x="107" y="727"/>
                    </a:lnTo>
                    <a:lnTo>
                      <a:pt x="97" y="725"/>
                    </a:lnTo>
                    <a:lnTo>
                      <a:pt x="87" y="723"/>
                    </a:lnTo>
                    <a:lnTo>
                      <a:pt x="76" y="719"/>
                    </a:lnTo>
                    <a:lnTo>
                      <a:pt x="68" y="717"/>
                    </a:lnTo>
                    <a:lnTo>
                      <a:pt x="61" y="715"/>
                    </a:lnTo>
                    <a:lnTo>
                      <a:pt x="57" y="713"/>
                    </a:lnTo>
                    <a:lnTo>
                      <a:pt x="61" y="649"/>
                    </a:lnTo>
                    <a:lnTo>
                      <a:pt x="68" y="570"/>
                    </a:lnTo>
                    <a:lnTo>
                      <a:pt x="77" y="498"/>
                    </a:lnTo>
                    <a:lnTo>
                      <a:pt x="83" y="458"/>
                    </a:lnTo>
                    <a:lnTo>
                      <a:pt x="88" y="442"/>
                    </a:lnTo>
                    <a:lnTo>
                      <a:pt x="90" y="429"/>
                    </a:lnTo>
                    <a:lnTo>
                      <a:pt x="92" y="420"/>
                    </a:lnTo>
                    <a:lnTo>
                      <a:pt x="93" y="414"/>
                    </a:lnTo>
                    <a:lnTo>
                      <a:pt x="95" y="411"/>
                    </a:lnTo>
                    <a:lnTo>
                      <a:pt x="96" y="407"/>
                    </a:lnTo>
                    <a:lnTo>
                      <a:pt x="99" y="406"/>
                    </a:lnTo>
                    <a:lnTo>
                      <a:pt x="101" y="405"/>
                    </a:lnTo>
                    <a:lnTo>
                      <a:pt x="104" y="404"/>
                    </a:lnTo>
                    <a:lnTo>
                      <a:pt x="105" y="401"/>
                    </a:lnTo>
                    <a:lnTo>
                      <a:pt x="105" y="397"/>
                    </a:lnTo>
                    <a:lnTo>
                      <a:pt x="104" y="394"/>
                    </a:lnTo>
                    <a:lnTo>
                      <a:pt x="101" y="391"/>
                    </a:lnTo>
                    <a:lnTo>
                      <a:pt x="98" y="387"/>
                    </a:lnTo>
                    <a:lnTo>
                      <a:pt x="95" y="382"/>
                    </a:lnTo>
                    <a:lnTo>
                      <a:pt x="92" y="374"/>
                    </a:lnTo>
                    <a:lnTo>
                      <a:pt x="89" y="364"/>
                    </a:lnTo>
                    <a:lnTo>
                      <a:pt x="83" y="345"/>
                    </a:lnTo>
                    <a:lnTo>
                      <a:pt x="75" y="321"/>
                    </a:lnTo>
                    <a:lnTo>
                      <a:pt x="66" y="292"/>
                    </a:lnTo>
                    <a:lnTo>
                      <a:pt x="55" y="262"/>
                    </a:lnTo>
                    <a:lnTo>
                      <a:pt x="45" y="234"/>
                    </a:lnTo>
                    <a:lnTo>
                      <a:pt x="36" y="208"/>
                    </a:lnTo>
                    <a:lnTo>
                      <a:pt x="28" y="189"/>
                    </a:lnTo>
                    <a:lnTo>
                      <a:pt x="13" y="147"/>
                    </a:lnTo>
                    <a:lnTo>
                      <a:pt x="4" y="111"/>
                    </a:lnTo>
                    <a:lnTo>
                      <a:pt x="0" y="78"/>
                    </a:lnTo>
                    <a:lnTo>
                      <a:pt x="3" y="51"/>
                    </a:lnTo>
                    <a:lnTo>
                      <a:pt x="8" y="29"/>
                    </a:lnTo>
                    <a:lnTo>
                      <a:pt x="20" y="13"/>
                    </a:lnTo>
                    <a:lnTo>
                      <a:pt x="35" y="4"/>
                    </a:lnTo>
                    <a:lnTo>
                      <a:pt x="53" y="0"/>
                    </a:lnTo>
                    <a:lnTo>
                      <a:pt x="74" y="2"/>
                    </a:lnTo>
                    <a:lnTo>
                      <a:pt x="91" y="8"/>
                    </a:lnTo>
                    <a:lnTo>
                      <a:pt x="105" y="17"/>
                    </a:lnTo>
                    <a:lnTo>
                      <a:pt x="114" y="28"/>
                    </a:lnTo>
                    <a:lnTo>
                      <a:pt x="122" y="39"/>
                    </a:lnTo>
                    <a:lnTo>
                      <a:pt x="128" y="50"/>
                    </a:lnTo>
                    <a:lnTo>
                      <a:pt x="131" y="59"/>
                    </a:lnTo>
                    <a:lnTo>
                      <a:pt x="134" y="66"/>
                    </a:lnTo>
                    <a:lnTo>
                      <a:pt x="137" y="69"/>
                    </a:lnTo>
                    <a:lnTo>
                      <a:pt x="141" y="73"/>
                    </a:lnTo>
                    <a:lnTo>
                      <a:pt x="143" y="76"/>
                    </a:lnTo>
                    <a:lnTo>
                      <a:pt x="143" y="79"/>
                    </a:lnTo>
                    <a:lnTo>
                      <a:pt x="143" y="85"/>
                    </a:lnTo>
                    <a:lnTo>
                      <a:pt x="144" y="92"/>
                    </a:lnTo>
                    <a:lnTo>
                      <a:pt x="146" y="99"/>
                    </a:lnTo>
                    <a:lnTo>
                      <a:pt x="149" y="105"/>
                    </a:lnTo>
                    <a:lnTo>
                      <a:pt x="157" y="129"/>
                    </a:lnTo>
                    <a:lnTo>
                      <a:pt x="164" y="157"/>
                    </a:lnTo>
                    <a:lnTo>
                      <a:pt x="169" y="188"/>
                    </a:lnTo>
                    <a:lnTo>
                      <a:pt x="174" y="219"/>
                    </a:lnTo>
                    <a:lnTo>
                      <a:pt x="177" y="247"/>
                    </a:lnTo>
                    <a:lnTo>
                      <a:pt x="181" y="274"/>
                    </a:lnTo>
                    <a:lnTo>
                      <a:pt x="183" y="295"/>
                    </a:lnTo>
                    <a:lnTo>
                      <a:pt x="184" y="308"/>
                    </a:lnTo>
                    <a:lnTo>
                      <a:pt x="185" y="326"/>
                    </a:lnTo>
                    <a:lnTo>
                      <a:pt x="188" y="340"/>
                    </a:lnTo>
                    <a:lnTo>
                      <a:pt x="189" y="350"/>
                    </a:lnTo>
                    <a:lnTo>
                      <a:pt x="190" y="358"/>
                    </a:lnTo>
                    <a:lnTo>
                      <a:pt x="191" y="365"/>
                    </a:lnTo>
                    <a:lnTo>
                      <a:pt x="192" y="374"/>
                    </a:lnTo>
                    <a:lnTo>
                      <a:pt x="192" y="383"/>
                    </a:lnTo>
                    <a:lnTo>
                      <a:pt x="190" y="395"/>
                    </a:lnTo>
                    <a:lnTo>
                      <a:pt x="183" y="440"/>
                    </a:lnTo>
                    <a:lnTo>
                      <a:pt x="173" y="529"/>
                    </a:lnTo>
                    <a:lnTo>
                      <a:pt x="162" y="631"/>
                    </a:lnTo>
                    <a:lnTo>
                      <a:pt x="160" y="712"/>
                    </a:lnTo>
                    <a:close/>
                  </a:path>
                </a:pathLst>
              </a:custGeom>
              <a:solidFill>
                <a:srgbClr val="004CB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8834" name="任意多边形 1908833"/>
              <p:cNvSpPr/>
              <p:nvPr/>
            </p:nvSpPr>
            <p:spPr>
              <a:xfrm>
                <a:off x="760" y="2570"/>
                <a:ext cx="186" cy="335"/>
              </a:xfrm>
              <a:custGeom>
                <a:avLst/>
                <a:gdLst/>
                <a:ahLst/>
                <a:cxnLst/>
                <a:pathLst>
                  <a:path w="372" h="671">
                    <a:moveTo>
                      <a:pt x="332" y="2"/>
                    </a:moveTo>
                    <a:lnTo>
                      <a:pt x="317" y="0"/>
                    </a:lnTo>
                    <a:lnTo>
                      <a:pt x="302" y="4"/>
                    </a:lnTo>
                    <a:lnTo>
                      <a:pt x="289" y="12"/>
                    </a:lnTo>
                    <a:lnTo>
                      <a:pt x="276" y="23"/>
                    </a:lnTo>
                    <a:lnTo>
                      <a:pt x="263" y="38"/>
                    </a:lnTo>
                    <a:lnTo>
                      <a:pt x="254" y="54"/>
                    </a:lnTo>
                    <a:lnTo>
                      <a:pt x="245" y="70"/>
                    </a:lnTo>
                    <a:lnTo>
                      <a:pt x="239" y="86"/>
                    </a:lnTo>
                    <a:lnTo>
                      <a:pt x="231" y="116"/>
                    </a:lnTo>
                    <a:lnTo>
                      <a:pt x="223" y="154"/>
                    </a:lnTo>
                    <a:lnTo>
                      <a:pt x="217" y="197"/>
                    </a:lnTo>
                    <a:lnTo>
                      <a:pt x="211" y="241"/>
                    </a:lnTo>
                    <a:lnTo>
                      <a:pt x="207" y="282"/>
                    </a:lnTo>
                    <a:lnTo>
                      <a:pt x="202" y="318"/>
                    </a:lnTo>
                    <a:lnTo>
                      <a:pt x="199" y="345"/>
                    </a:lnTo>
                    <a:lnTo>
                      <a:pt x="197" y="361"/>
                    </a:lnTo>
                    <a:lnTo>
                      <a:pt x="193" y="365"/>
                    </a:lnTo>
                    <a:lnTo>
                      <a:pt x="185" y="369"/>
                    </a:lnTo>
                    <a:lnTo>
                      <a:pt x="175" y="378"/>
                    </a:lnTo>
                    <a:lnTo>
                      <a:pt x="161" y="387"/>
                    </a:lnTo>
                    <a:lnTo>
                      <a:pt x="147" y="398"/>
                    </a:lnTo>
                    <a:lnTo>
                      <a:pt x="132" y="410"/>
                    </a:lnTo>
                    <a:lnTo>
                      <a:pt x="119" y="424"/>
                    </a:lnTo>
                    <a:lnTo>
                      <a:pt x="108" y="437"/>
                    </a:lnTo>
                    <a:lnTo>
                      <a:pt x="101" y="447"/>
                    </a:lnTo>
                    <a:lnTo>
                      <a:pt x="95" y="457"/>
                    </a:lnTo>
                    <a:lnTo>
                      <a:pt x="88" y="468"/>
                    </a:lnTo>
                    <a:lnTo>
                      <a:pt x="84" y="481"/>
                    </a:lnTo>
                    <a:lnTo>
                      <a:pt x="80" y="490"/>
                    </a:lnTo>
                    <a:lnTo>
                      <a:pt x="75" y="504"/>
                    </a:lnTo>
                    <a:lnTo>
                      <a:pt x="68" y="521"/>
                    </a:lnTo>
                    <a:lnTo>
                      <a:pt x="60" y="540"/>
                    </a:lnTo>
                    <a:lnTo>
                      <a:pt x="50" y="557"/>
                    </a:lnTo>
                    <a:lnTo>
                      <a:pt x="44" y="573"/>
                    </a:lnTo>
                    <a:lnTo>
                      <a:pt x="37" y="586"/>
                    </a:lnTo>
                    <a:lnTo>
                      <a:pt x="32" y="593"/>
                    </a:lnTo>
                    <a:lnTo>
                      <a:pt x="19" y="607"/>
                    </a:lnTo>
                    <a:lnTo>
                      <a:pt x="9" y="621"/>
                    </a:lnTo>
                    <a:lnTo>
                      <a:pt x="2" y="635"/>
                    </a:lnTo>
                    <a:lnTo>
                      <a:pt x="0" y="644"/>
                    </a:lnTo>
                    <a:lnTo>
                      <a:pt x="2" y="651"/>
                    </a:lnTo>
                    <a:lnTo>
                      <a:pt x="7" y="661"/>
                    </a:lnTo>
                    <a:lnTo>
                      <a:pt x="13" y="667"/>
                    </a:lnTo>
                    <a:lnTo>
                      <a:pt x="17" y="671"/>
                    </a:lnTo>
                    <a:lnTo>
                      <a:pt x="23" y="669"/>
                    </a:lnTo>
                    <a:lnTo>
                      <a:pt x="30" y="661"/>
                    </a:lnTo>
                    <a:lnTo>
                      <a:pt x="38" y="649"/>
                    </a:lnTo>
                    <a:lnTo>
                      <a:pt x="46" y="636"/>
                    </a:lnTo>
                    <a:lnTo>
                      <a:pt x="63" y="609"/>
                    </a:lnTo>
                    <a:lnTo>
                      <a:pt x="86" y="578"/>
                    </a:lnTo>
                    <a:lnTo>
                      <a:pt x="111" y="544"/>
                    </a:lnTo>
                    <a:lnTo>
                      <a:pt x="138" y="512"/>
                    </a:lnTo>
                    <a:lnTo>
                      <a:pt x="164" y="481"/>
                    </a:lnTo>
                    <a:lnTo>
                      <a:pt x="187" y="455"/>
                    </a:lnTo>
                    <a:lnTo>
                      <a:pt x="206" y="435"/>
                    </a:lnTo>
                    <a:lnTo>
                      <a:pt x="217" y="422"/>
                    </a:lnTo>
                    <a:lnTo>
                      <a:pt x="224" y="419"/>
                    </a:lnTo>
                    <a:lnTo>
                      <a:pt x="230" y="416"/>
                    </a:lnTo>
                    <a:lnTo>
                      <a:pt x="237" y="412"/>
                    </a:lnTo>
                    <a:lnTo>
                      <a:pt x="243" y="407"/>
                    </a:lnTo>
                    <a:lnTo>
                      <a:pt x="248" y="403"/>
                    </a:lnTo>
                    <a:lnTo>
                      <a:pt x="253" y="398"/>
                    </a:lnTo>
                    <a:lnTo>
                      <a:pt x="257" y="394"/>
                    </a:lnTo>
                    <a:lnTo>
                      <a:pt x="260" y="388"/>
                    </a:lnTo>
                    <a:lnTo>
                      <a:pt x="263" y="376"/>
                    </a:lnTo>
                    <a:lnTo>
                      <a:pt x="268" y="364"/>
                    </a:lnTo>
                    <a:lnTo>
                      <a:pt x="272" y="350"/>
                    </a:lnTo>
                    <a:lnTo>
                      <a:pt x="279" y="335"/>
                    </a:lnTo>
                    <a:lnTo>
                      <a:pt x="285" y="325"/>
                    </a:lnTo>
                    <a:lnTo>
                      <a:pt x="292" y="311"/>
                    </a:lnTo>
                    <a:lnTo>
                      <a:pt x="301" y="292"/>
                    </a:lnTo>
                    <a:lnTo>
                      <a:pt x="312" y="273"/>
                    </a:lnTo>
                    <a:lnTo>
                      <a:pt x="322" y="252"/>
                    </a:lnTo>
                    <a:lnTo>
                      <a:pt x="331" y="231"/>
                    </a:lnTo>
                    <a:lnTo>
                      <a:pt x="340" y="211"/>
                    </a:lnTo>
                    <a:lnTo>
                      <a:pt x="347" y="192"/>
                    </a:lnTo>
                    <a:lnTo>
                      <a:pt x="363" y="141"/>
                    </a:lnTo>
                    <a:lnTo>
                      <a:pt x="370" y="99"/>
                    </a:lnTo>
                    <a:lnTo>
                      <a:pt x="372" y="67"/>
                    </a:lnTo>
                    <a:lnTo>
                      <a:pt x="369" y="43"/>
                    </a:lnTo>
                    <a:lnTo>
                      <a:pt x="362" y="25"/>
                    </a:lnTo>
                    <a:lnTo>
                      <a:pt x="353" y="14"/>
                    </a:lnTo>
                    <a:lnTo>
                      <a:pt x="343" y="7"/>
                    </a:lnTo>
                    <a:lnTo>
                      <a:pt x="332" y="2"/>
                    </a:lnTo>
                    <a:close/>
                  </a:path>
                </a:pathLst>
              </a:custGeom>
              <a:solidFill>
                <a:srgbClr val="CC998C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8835" name="任意多边形 1908834"/>
              <p:cNvSpPr/>
              <p:nvPr/>
            </p:nvSpPr>
            <p:spPr>
              <a:xfrm>
                <a:off x="909" y="2596"/>
                <a:ext cx="10" cy="10"/>
              </a:xfrm>
              <a:custGeom>
                <a:avLst/>
                <a:gdLst/>
                <a:ahLst/>
                <a:cxnLst/>
                <a:pathLst>
                  <a:path w="19" h="19">
                    <a:moveTo>
                      <a:pt x="7" y="18"/>
                    </a:moveTo>
                    <a:lnTo>
                      <a:pt x="10" y="19"/>
                    </a:lnTo>
                    <a:lnTo>
                      <a:pt x="14" y="18"/>
                    </a:lnTo>
                    <a:lnTo>
                      <a:pt x="17" y="16"/>
                    </a:lnTo>
                    <a:lnTo>
                      <a:pt x="19" y="13"/>
                    </a:lnTo>
                    <a:lnTo>
                      <a:pt x="19" y="9"/>
                    </a:lnTo>
                    <a:lnTo>
                      <a:pt x="18" y="6"/>
                    </a:lnTo>
                    <a:lnTo>
                      <a:pt x="17" y="2"/>
                    </a:lnTo>
                    <a:lnTo>
                      <a:pt x="14" y="0"/>
                    </a:lnTo>
                    <a:lnTo>
                      <a:pt x="9" y="0"/>
                    </a:lnTo>
                    <a:lnTo>
                      <a:pt x="5" y="1"/>
                    </a:lnTo>
                    <a:lnTo>
                      <a:pt x="2" y="3"/>
                    </a:lnTo>
                    <a:lnTo>
                      <a:pt x="1" y="7"/>
                    </a:lnTo>
                    <a:lnTo>
                      <a:pt x="0" y="10"/>
                    </a:lnTo>
                    <a:lnTo>
                      <a:pt x="1" y="14"/>
                    </a:lnTo>
                    <a:lnTo>
                      <a:pt x="3" y="17"/>
                    </a:lnTo>
                    <a:lnTo>
                      <a:pt x="7" y="18"/>
                    </a:lnTo>
                    <a:close/>
                  </a:path>
                </a:pathLst>
              </a:custGeom>
              <a:solidFill>
                <a:srgbClr val="CC998C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8836" name="任意多边形 1908835"/>
              <p:cNvSpPr/>
              <p:nvPr/>
            </p:nvSpPr>
            <p:spPr>
              <a:xfrm>
                <a:off x="766" y="2885"/>
                <a:ext cx="9" cy="10"/>
              </a:xfrm>
              <a:custGeom>
                <a:avLst/>
                <a:gdLst/>
                <a:ahLst/>
                <a:cxnLst/>
                <a:pathLst>
                  <a:path w="20" h="19">
                    <a:moveTo>
                      <a:pt x="7" y="18"/>
                    </a:moveTo>
                    <a:lnTo>
                      <a:pt x="11" y="19"/>
                    </a:lnTo>
                    <a:lnTo>
                      <a:pt x="14" y="18"/>
                    </a:lnTo>
                    <a:lnTo>
                      <a:pt x="18" y="16"/>
                    </a:lnTo>
                    <a:lnTo>
                      <a:pt x="20" y="12"/>
                    </a:lnTo>
                    <a:lnTo>
                      <a:pt x="20" y="9"/>
                    </a:lnTo>
                    <a:lnTo>
                      <a:pt x="19" y="5"/>
                    </a:lnTo>
                    <a:lnTo>
                      <a:pt x="16" y="2"/>
                    </a:lnTo>
                    <a:lnTo>
                      <a:pt x="13" y="1"/>
                    </a:lnTo>
                    <a:lnTo>
                      <a:pt x="10" y="0"/>
                    </a:lnTo>
                    <a:lnTo>
                      <a:pt x="6" y="1"/>
                    </a:lnTo>
                    <a:lnTo>
                      <a:pt x="3" y="3"/>
                    </a:lnTo>
                    <a:lnTo>
                      <a:pt x="2" y="6"/>
                    </a:lnTo>
                    <a:lnTo>
                      <a:pt x="0" y="10"/>
                    </a:lnTo>
                    <a:lnTo>
                      <a:pt x="2" y="13"/>
                    </a:lnTo>
                    <a:lnTo>
                      <a:pt x="4" y="17"/>
                    </a:lnTo>
                    <a:lnTo>
                      <a:pt x="7" y="18"/>
                    </a:lnTo>
                    <a:close/>
                  </a:path>
                </a:pathLst>
              </a:custGeom>
              <a:solidFill>
                <a:srgbClr val="CC998C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8837" name="任意多边形 1908836"/>
              <p:cNvSpPr/>
              <p:nvPr/>
            </p:nvSpPr>
            <p:spPr>
              <a:xfrm>
                <a:off x="750" y="2880"/>
                <a:ext cx="65" cy="60"/>
              </a:xfrm>
              <a:custGeom>
                <a:avLst/>
                <a:gdLst/>
                <a:ahLst/>
                <a:cxnLst/>
                <a:pathLst>
                  <a:path w="130" h="120">
                    <a:moveTo>
                      <a:pt x="44" y="0"/>
                    </a:moveTo>
                    <a:lnTo>
                      <a:pt x="39" y="0"/>
                    </a:lnTo>
                    <a:lnTo>
                      <a:pt x="34" y="3"/>
                    </a:lnTo>
                    <a:lnTo>
                      <a:pt x="27" y="7"/>
                    </a:lnTo>
                    <a:lnTo>
                      <a:pt x="21" y="12"/>
                    </a:lnTo>
                    <a:lnTo>
                      <a:pt x="14" y="16"/>
                    </a:lnTo>
                    <a:lnTo>
                      <a:pt x="9" y="22"/>
                    </a:lnTo>
                    <a:lnTo>
                      <a:pt x="5" y="27"/>
                    </a:lnTo>
                    <a:lnTo>
                      <a:pt x="2" y="31"/>
                    </a:lnTo>
                    <a:lnTo>
                      <a:pt x="0" y="39"/>
                    </a:lnTo>
                    <a:lnTo>
                      <a:pt x="2" y="47"/>
                    </a:lnTo>
                    <a:lnTo>
                      <a:pt x="8" y="56"/>
                    </a:lnTo>
                    <a:lnTo>
                      <a:pt x="22" y="64"/>
                    </a:lnTo>
                    <a:lnTo>
                      <a:pt x="32" y="68"/>
                    </a:lnTo>
                    <a:lnTo>
                      <a:pt x="44" y="75"/>
                    </a:lnTo>
                    <a:lnTo>
                      <a:pt x="54" y="82"/>
                    </a:lnTo>
                    <a:lnTo>
                      <a:pt x="65" y="90"/>
                    </a:lnTo>
                    <a:lnTo>
                      <a:pt x="75" y="98"/>
                    </a:lnTo>
                    <a:lnTo>
                      <a:pt x="84" y="105"/>
                    </a:lnTo>
                    <a:lnTo>
                      <a:pt x="93" y="111"/>
                    </a:lnTo>
                    <a:lnTo>
                      <a:pt x="100" y="114"/>
                    </a:lnTo>
                    <a:lnTo>
                      <a:pt x="109" y="118"/>
                    </a:lnTo>
                    <a:lnTo>
                      <a:pt x="119" y="120"/>
                    </a:lnTo>
                    <a:lnTo>
                      <a:pt x="127" y="120"/>
                    </a:lnTo>
                    <a:lnTo>
                      <a:pt x="130" y="118"/>
                    </a:lnTo>
                    <a:lnTo>
                      <a:pt x="129" y="113"/>
                    </a:lnTo>
                    <a:lnTo>
                      <a:pt x="123" y="107"/>
                    </a:lnTo>
                    <a:lnTo>
                      <a:pt x="116" y="102"/>
                    </a:lnTo>
                    <a:lnTo>
                      <a:pt x="111" y="97"/>
                    </a:lnTo>
                    <a:lnTo>
                      <a:pt x="104" y="89"/>
                    </a:lnTo>
                    <a:lnTo>
                      <a:pt x="93" y="73"/>
                    </a:lnTo>
                    <a:lnTo>
                      <a:pt x="84" y="58"/>
                    </a:lnTo>
                    <a:lnTo>
                      <a:pt x="77" y="46"/>
                    </a:lnTo>
                    <a:lnTo>
                      <a:pt x="71" y="36"/>
                    </a:lnTo>
                    <a:lnTo>
                      <a:pt x="65" y="21"/>
                    </a:lnTo>
                    <a:lnTo>
                      <a:pt x="55" y="8"/>
                    </a:lnTo>
                    <a:lnTo>
                      <a:pt x="44" y="0"/>
                    </a:lnTo>
                    <a:close/>
                  </a:path>
                </a:pathLst>
              </a:custGeom>
              <a:solidFill>
                <a:srgbClr val="CC998C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8838" name="任意多边形 1908837"/>
              <p:cNvSpPr/>
              <p:nvPr/>
            </p:nvSpPr>
            <p:spPr>
              <a:xfrm>
                <a:off x="766" y="2885"/>
                <a:ext cx="9" cy="10"/>
              </a:xfrm>
              <a:custGeom>
                <a:avLst/>
                <a:gdLst/>
                <a:ahLst/>
                <a:cxnLst/>
                <a:pathLst>
                  <a:path w="20" h="19">
                    <a:moveTo>
                      <a:pt x="6" y="18"/>
                    </a:moveTo>
                    <a:lnTo>
                      <a:pt x="10" y="19"/>
                    </a:lnTo>
                    <a:lnTo>
                      <a:pt x="13" y="18"/>
                    </a:lnTo>
                    <a:lnTo>
                      <a:pt x="16" y="17"/>
                    </a:lnTo>
                    <a:lnTo>
                      <a:pt x="19" y="13"/>
                    </a:lnTo>
                    <a:lnTo>
                      <a:pt x="20" y="10"/>
                    </a:lnTo>
                    <a:lnTo>
                      <a:pt x="19" y="6"/>
                    </a:lnTo>
                    <a:lnTo>
                      <a:pt x="18" y="3"/>
                    </a:lnTo>
                    <a:lnTo>
                      <a:pt x="14" y="1"/>
                    </a:lnTo>
                    <a:lnTo>
                      <a:pt x="11" y="0"/>
                    </a:lnTo>
                    <a:lnTo>
                      <a:pt x="7" y="1"/>
                    </a:lnTo>
                    <a:lnTo>
                      <a:pt x="4" y="2"/>
                    </a:lnTo>
                    <a:lnTo>
                      <a:pt x="2" y="5"/>
                    </a:lnTo>
                    <a:lnTo>
                      <a:pt x="0" y="9"/>
                    </a:lnTo>
                    <a:lnTo>
                      <a:pt x="2" y="12"/>
                    </a:lnTo>
                    <a:lnTo>
                      <a:pt x="3" y="16"/>
                    </a:lnTo>
                    <a:lnTo>
                      <a:pt x="6" y="18"/>
                    </a:lnTo>
                    <a:close/>
                  </a:path>
                </a:pathLst>
              </a:custGeom>
              <a:solidFill>
                <a:srgbClr val="CC998C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8839" name="任意多边形 1908838"/>
              <p:cNvSpPr/>
              <p:nvPr/>
            </p:nvSpPr>
            <p:spPr>
              <a:xfrm>
                <a:off x="747" y="2885"/>
                <a:ext cx="72" cy="58"/>
              </a:xfrm>
              <a:custGeom>
                <a:avLst/>
                <a:gdLst/>
                <a:ahLst/>
                <a:cxnLst/>
                <a:pathLst>
                  <a:path w="142" h="116">
                    <a:moveTo>
                      <a:pt x="84" y="28"/>
                    </a:moveTo>
                    <a:lnTo>
                      <a:pt x="87" y="34"/>
                    </a:lnTo>
                    <a:lnTo>
                      <a:pt x="92" y="41"/>
                    </a:lnTo>
                    <a:lnTo>
                      <a:pt x="96" y="48"/>
                    </a:lnTo>
                    <a:lnTo>
                      <a:pt x="102" y="55"/>
                    </a:lnTo>
                    <a:lnTo>
                      <a:pt x="107" y="62"/>
                    </a:lnTo>
                    <a:lnTo>
                      <a:pt x="111" y="69"/>
                    </a:lnTo>
                    <a:lnTo>
                      <a:pt x="116" y="73"/>
                    </a:lnTo>
                    <a:lnTo>
                      <a:pt x="120" y="78"/>
                    </a:lnTo>
                    <a:lnTo>
                      <a:pt x="128" y="86"/>
                    </a:lnTo>
                    <a:lnTo>
                      <a:pt x="138" y="94"/>
                    </a:lnTo>
                    <a:lnTo>
                      <a:pt x="142" y="103"/>
                    </a:lnTo>
                    <a:lnTo>
                      <a:pt x="142" y="111"/>
                    </a:lnTo>
                    <a:lnTo>
                      <a:pt x="140" y="115"/>
                    </a:lnTo>
                    <a:lnTo>
                      <a:pt x="135" y="116"/>
                    </a:lnTo>
                    <a:lnTo>
                      <a:pt x="131" y="116"/>
                    </a:lnTo>
                    <a:lnTo>
                      <a:pt x="126" y="115"/>
                    </a:lnTo>
                    <a:lnTo>
                      <a:pt x="120" y="112"/>
                    </a:lnTo>
                    <a:lnTo>
                      <a:pt x="115" y="110"/>
                    </a:lnTo>
                    <a:lnTo>
                      <a:pt x="109" y="108"/>
                    </a:lnTo>
                    <a:lnTo>
                      <a:pt x="103" y="104"/>
                    </a:lnTo>
                    <a:lnTo>
                      <a:pt x="97" y="101"/>
                    </a:lnTo>
                    <a:lnTo>
                      <a:pt x="90" y="96"/>
                    </a:lnTo>
                    <a:lnTo>
                      <a:pt x="82" y="91"/>
                    </a:lnTo>
                    <a:lnTo>
                      <a:pt x="73" y="85"/>
                    </a:lnTo>
                    <a:lnTo>
                      <a:pt x="64" y="79"/>
                    </a:lnTo>
                    <a:lnTo>
                      <a:pt x="56" y="73"/>
                    </a:lnTo>
                    <a:lnTo>
                      <a:pt x="47" y="69"/>
                    </a:lnTo>
                    <a:lnTo>
                      <a:pt x="40" y="64"/>
                    </a:lnTo>
                    <a:lnTo>
                      <a:pt x="33" y="61"/>
                    </a:lnTo>
                    <a:lnTo>
                      <a:pt x="26" y="56"/>
                    </a:lnTo>
                    <a:lnTo>
                      <a:pt x="19" y="53"/>
                    </a:lnTo>
                    <a:lnTo>
                      <a:pt x="13" y="49"/>
                    </a:lnTo>
                    <a:lnTo>
                      <a:pt x="9" y="46"/>
                    </a:lnTo>
                    <a:lnTo>
                      <a:pt x="4" y="42"/>
                    </a:lnTo>
                    <a:lnTo>
                      <a:pt x="1" y="38"/>
                    </a:lnTo>
                    <a:lnTo>
                      <a:pt x="0" y="34"/>
                    </a:lnTo>
                    <a:lnTo>
                      <a:pt x="2" y="24"/>
                    </a:lnTo>
                    <a:lnTo>
                      <a:pt x="10" y="13"/>
                    </a:lnTo>
                    <a:lnTo>
                      <a:pt x="18" y="4"/>
                    </a:lnTo>
                    <a:lnTo>
                      <a:pt x="24" y="0"/>
                    </a:lnTo>
                    <a:lnTo>
                      <a:pt x="29" y="5"/>
                    </a:lnTo>
                    <a:lnTo>
                      <a:pt x="34" y="12"/>
                    </a:lnTo>
                    <a:lnTo>
                      <a:pt x="40" y="18"/>
                    </a:lnTo>
                    <a:lnTo>
                      <a:pt x="46" y="24"/>
                    </a:lnTo>
                    <a:lnTo>
                      <a:pt x="51" y="28"/>
                    </a:lnTo>
                    <a:lnTo>
                      <a:pt x="56" y="34"/>
                    </a:lnTo>
                    <a:lnTo>
                      <a:pt x="62" y="39"/>
                    </a:lnTo>
                    <a:lnTo>
                      <a:pt x="66" y="42"/>
                    </a:lnTo>
                    <a:lnTo>
                      <a:pt x="73" y="36"/>
                    </a:lnTo>
                    <a:lnTo>
                      <a:pt x="79" y="32"/>
                    </a:lnTo>
                    <a:lnTo>
                      <a:pt x="82" y="30"/>
                    </a:lnTo>
                    <a:lnTo>
                      <a:pt x="84" y="28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8840" name="任意多边形 1908839"/>
              <p:cNvSpPr/>
              <p:nvPr/>
            </p:nvSpPr>
            <p:spPr>
              <a:xfrm>
                <a:off x="745" y="2903"/>
                <a:ext cx="69" cy="43"/>
              </a:xfrm>
              <a:custGeom>
                <a:avLst/>
                <a:gdLst/>
                <a:ahLst/>
                <a:cxnLst/>
                <a:pathLst>
                  <a:path w="138" h="86">
                    <a:moveTo>
                      <a:pt x="138" y="82"/>
                    </a:moveTo>
                    <a:lnTo>
                      <a:pt x="131" y="81"/>
                    </a:lnTo>
                    <a:lnTo>
                      <a:pt x="124" y="78"/>
                    </a:lnTo>
                    <a:lnTo>
                      <a:pt x="116" y="75"/>
                    </a:lnTo>
                    <a:lnTo>
                      <a:pt x="108" y="70"/>
                    </a:lnTo>
                    <a:lnTo>
                      <a:pt x="102" y="67"/>
                    </a:lnTo>
                    <a:lnTo>
                      <a:pt x="95" y="62"/>
                    </a:lnTo>
                    <a:lnTo>
                      <a:pt x="87" y="57"/>
                    </a:lnTo>
                    <a:lnTo>
                      <a:pt x="78" y="51"/>
                    </a:lnTo>
                    <a:lnTo>
                      <a:pt x="69" y="45"/>
                    </a:lnTo>
                    <a:lnTo>
                      <a:pt x="61" y="39"/>
                    </a:lnTo>
                    <a:lnTo>
                      <a:pt x="52" y="35"/>
                    </a:lnTo>
                    <a:lnTo>
                      <a:pt x="45" y="30"/>
                    </a:lnTo>
                    <a:lnTo>
                      <a:pt x="38" y="27"/>
                    </a:lnTo>
                    <a:lnTo>
                      <a:pt x="31" y="22"/>
                    </a:lnTo>
                    <a:lnTo>
                      <a:pt x="24" y="19"/>
                    </a:lnTo>
                    <a:lnTo>
                      <a:pt x="18" y="15"/>
                    </a:lnTo>
                    <a:lnTo>
                      <a:pt x="14" y="12"/>
                    </a:lnTo>
                    <a:lnTo>
                      <a:pt x="9" y="8"/>
                    </a:lnTo>
                    <a:lnTo>
                      <a:pt x="6" y="4"/>
                    </a:lnTo>
                    <a:lnTo>
                      <a:pt x="5" y="0"/>
                    </a:lnTo>
                    <a:lnTo>
                      <a:pt x="3" y="5"/>
                    </a:lnTo>
                    <a:lnTo>
                      <a:pt x="1" y="8"/>
                    </a:lnTo>
                    <a:lnTo>
                      <a:pt x="0" y="12"/>
                    </a:lnTo>
                    <a:lnTo>
                      <a:pt x="0" y="13"/>
                    </a:lnTo>
                    <a:lnTo>
                      <a:pt x="1" y="14"/>
                    </a:lnTo>
                    <a:lnTo>
                      <a:pt x="3" y="16"/>
                    </a:lnTo>
                    <a:lnTo>
                      <a:pt x="8" y="20"/>
                    </a:lnTo>
                    <a:lnTo>
                      <a:pt x="14" y="23"/>
                    </a:lnTo>
                    <a:lnTo>
                      <a:pt x="20" y="27"/>
                    </a:lnTo>
                    <a:lnTo>
                      <a:pt x="26" y="31"/>
                    </a:lnTo>
                    <a:lnTo>
                      <a:pt x="32" y="35"/>
                    </a:lnTo>
                    <a:lnTo>
                      <a:pt x="38" y="38"/>
                    </a:lnTo>
                    <a:lnTo>
                      <a:pt x="40" y="36"/>
                    </a:lnTo>
                    <a:lnTo>
                      <a:pt x="43" y="34"/>
                    </a:lnTo>
                    <a:lnTo>
                      <a:pt x="44" y="32"/>
                    </a:lnTo>
                    <a:lnTo>
                      <a:pt x="44" y="32"/>
                    </a:lnTo>
                    <a:lnTo>
                      <a:pt x="48" y="36"/>
                    </a:lnTo>
                    <a:lnTo>
                      <a:pt x="55" y="42"/>
                    </a:lnTo>
                    <a:lnTo>
                      <a:pt x="63" y="47"/>
                    </a:lnTo>
                    <a:lnTo>
                      <a:pt x="72" y="53"/>
                    </a:lnTo>
                    <a:lnTo>
                      <a:pt x="82" y="59"/>
                    </a:lnTo>
                    <a:lnTo>
                      <a:pt x="91" y="65"/>
                    </a:lnTo>
                    <a:lnTo>
                      <a:pt x="100" y="69"/>
                    </a:lnTo>
                    <a:lnTo>
                      <a:pt x="107" y="74"/>
                    </a:lnTo>
                    <a:lnTo>
                      <a:pt x="124" y="83"/>
                    </a:lnTo>
                    <a:lnTo>
                      <a:pt x="133" y="86"/>
                    </a:lnTo>
                    <a:lnTo>
                      <a:pt x="137" y="85"/>
                    </a:lnTo>
                    <a:lnTo>
                      <a:pt x="138" y="8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8841" name="任意多边形 1908840"/>
              <p:cNvSpPr/>
              <p:nvPr/>
            </p:nvSpPr>
            <p:spPr>
              <a:xfrm>
                <a:off x="758" y="2568"/>
                <a:ext cx="192" cy="340"/>
              </a:xfrm>
              <a:custGeom>
                <a:avLst/>
                <a:gdLst/>
                <a:ahLst/>
                <a:cxnLst/>
                <a:pathLst>
                  <a:path w="383" h="681">
                    <a:moveTo>
                      <a:pt x="75" y="681"/>
                    </a:moveTo>
                    <a:lnTo>
                      <a:pt x="68" y="681"/>
                    </a:lnTo>
                    <a:lnTo>
                      <a:pt x="58" y="677"/>
                    </a:lnTo>
                    <a:lnTo>
                      <a:pt x="45" y="673"/>
                    </a:lnTo>
                    <a:lnTo>
                      <a:pt x="33" y="666"/>
                    </a:lnTo>
                    <a:lnTo>
                      <a:pt x="20" y="659"/>
                    </a:lnTo>
                    <a:lnTo>
                      <a:pt x="10" y="651"/>
                    </a:lnTo>
                    <a:lnTo>
                      <a:pt x="3" y="643"/>
                    </a:lnTo>
                    <a:lnTo>
                      <a:pt x="0" y="635"/>
                    </a:lnTo>
                    <a:lnTo>
                      <a:pt x="7" y="624"/>
                    </a:lnTo>
                    <a:lnTo>
                      <a:pt x="15" y="613"/>
                    </a:lnTo>
                    <a:lnTo>
                      <a:pt x="23" y="600"/>
                    </a:lnTo>
                    <a:lnTo>
                      <a:pt x="31" y="587"/>
                    </a:lnTo>
                    <a:lnTo>
                      <a:pt x="40" y="575"/>
                    </a:lnTo>
                    <a:lnTo>
                      <a:pt x="48" y="562"/>
                    </a:lnTo>
                    <a:lnTo>
                      <a:pt x="53" y="550"/>
                    </a:lnTo>
                    <a:lnTo>
                      <a:pt x="59" y="537"/>
                    </a:lnTo>
                    <a:lnTo>
                      <a:pt x="65" y="523"/>
                    </a:lnTo>
                    <a:lnTo>
                      <a:pt x="72" y="508"/>
                    </a:lnTo>
                    <a:lnTo>
                      <a:pt x="80" y="492"/>
                    </a:lnTo>
                    <a:lnTo>
                      <a:pt x="88" y="476"/>
                    </a:lnTo>
                    <a:lnTo>
                      <a:pt x="96" y="460"/>
                    </a:lnTo>
                    <a:lnTo>
                      <a:pt x="104" y="446"/>
                    </a:lnTo>
                    <a:lnTo>
                      <a:pt x="111" y="436"/>
                    </a:lnTo>
                    <a:lnTo>
                      <a:pt x="117" y="428"/>
                    </a:lnTo>
                    <a:lnTo>
                      <a:pt x="122" y="422"/>
                    </a:lnTo>
                    <a:lnTo>
                      <a:pt x="130" y="415"/>
                    </a:lnTo>
                    <a:lnTo>
                      <a:pt x="140" y="407"/>
                    </a:lnTo>
                    <a:lnTo>
                      <a:pt x="149" y="400"/>
                    </a:lnTo>
                    <a:lnTo>
                      <a:pt x="158" y="393"/>
                    </a:lnTo>
                    <a:lnTo>
                      <a:pt x="166" y="386"/>
                    </a:lnTo>
                    <a:lnTo>
                      <a:pt x="172" y="382"/>
                    </a:lnTo>
                    <a:lnTo>
                      <a:pt x="174" y="378"/>
                    </a:lnTo>
                    <a:lnTo>
                      <a:pt x="176" y="373"/>
                    </a:lnTo>
                    <a:lnTo>
                      <a:pt x="179" y="370"/>
                    </a:lnTo>
                    <a:lnTo>
                      <a:pt x="181" y="369"/>
                    </a:lnTo>
                    <a:lnTo>
                      <a:pt x="184" y="370"/>
                    </a:lnTo>
                    <a:lnTo>
                      <a:pt x="187" y="371"/>
                    </a:lnTo>
                    <a:lnTo>
                      <a:pt x="189" y="370"/>
                    </a:lnTo>
                    <a:lnTo>
                      <a:pt x="189" y="367"/>
                    </a:lnTo>
                    <a:lnTo>
                      <a:pt x="189" y="361"/>
                    </a:lnTo>
                    <a:lnTo>
                      <a:pt x="189" y="356"/>
                    </a:lnTo>
                    <a:lnTo>
                      <a:pt x="190" y="352"/>
                    </a:lnTo>
                    <a:lnTo>
                      <a:pt x="191" y="348"/>
                    </a:lnTo>
                    <a:lnTo>
                      <a:pt x="194" y="344"/>
                    </a:lnTo>
                    <a:lnTo>
                      <a:pt x="197" y="337"/>
                    </a:lnTo>
                    <a:lnTo>
                      <a:pt x="199" y="325"/>
                    </a:lnTo>
                    <a:lnTo>
                      <a:pt x="201" y="311"/>
                    </a:lnTo>
                    <a:lnTo>
                      <a:pt x="201" y="298"/>
                    </a:lnTo>
                    <a:lnTo>
                      <a:pt x="204" y="262"/>
                    </a:lnTo>
                    <a:lnTo>
                      <a:pt x="212" y="199"/>
                    </a:lnTo>
                    <a:lnTo>
                      <a:pt x="222" y="135"/>
                    </a:lnTo>
                    <a:lnTo>
                      <a:pt x="233" y="94"/>
                    </a:lnTo>
                    <a:lnTo>
                      <a:pt x="238" y="81"/>
                    </a:lnTo>
                    <a:lnTo>
                      <a:pt x="247" y="66"/>
                    </a:lnTo>
                    <a:lnTo>
                      <a:pt x="256" y="49"/>
                    </a:lnTo>
                    <a:lnTo>
                      <a:pt x="267" y="32"/>
                    </a:lnTo>
                    <a:lnTo>
                      <a:pt x="280" y="16"/>
                    </a:lnTo>
                    <a:lnTo>
                      <a:pt x="296" y="5"/>
                    </a:lnTo>
                    <a:lnTo>
                      <a:pt x="313" y="0"/>
                    </a:lnTo>
                    <a:lnTo>
                      <a:pt x="332" y="1"/>
                    </a:lnTo>
                    <a:lnTo>
                      <a:pt x="349" y="8"/>
                    </a:lnTo>
                    <a:lnTo>
                      <a:pt x="363" y="17"/>
                    </a:lnTo>
                    <a:lnTo>
                      <a:pt x="372" y="28"/>
                    </a:lnTo>
                    <a:lnTo>
                      <a:pt x="378" y="40"/>
                    </a:lnTo>
                    <a:lnTo>
                      <a:pt x="381" y="52"/>
                    </a:lnTo>
                    <a:lnTo>
                      <a:pt x="382" y="65"/>
                    </a:lnTo>
                    <a:lnTo>
                      <a:pt x="383" y="77"/>
                    </a:lnTo>
                    <a:lnTo>
                      <a:pt x="382" y="88"/>
                    </a:lnTo>
                    <a:lnTo>
                      <a:pt x="381" y="101"/>
                    </a:lnTo>
                    <a:lnTo>
                      <a:pt x="379" y="118"/>
                    </a:lnTo>
                    <a:lnTo>
                      <a:pt x="375" y="140"/>
                    </a:lnTo>
                    <a:lnTo>
                      <a:pt x="371" y="166"/>
                    </a:lnTo>
                    <a:lnTo>
                      <a:pt x="362" y="196"/>
                    </a:lnTo>
                    <a:lnTo>
                      <a:pt x="350" y="232"/>
                    </a:lnTo>
                    <a:lnTo>
                      <a:pt x="334" y="272"/>
                    </a:lnTo>
                    <a:lnTo>
                      <a:pt x="313" y="316"/>
                    </a:lnTo>
                    <a:lnTo>
                      <a:pt x="309" y="326"/>
                    </a:lnTo>
                    <a:lnTo>
                      <a:pt x="303" y="339"/>
                    </a:lnTo>
                    <a:lnTo>
                      <a:pt x="297" y="354"/>
                    </a:lnTo>
                    <a:lnTo>
                      <a:pt x="290" y="370"/>
                    </a:lnTo>
                    <a:lnTo>
                      <a:pt x="283" y="385"/>
                    </a:lnTo>
                    <a:lnTo>
                      <a:pt x="278" y="399"/>
                    </a:lnTo>
                    <a:lnTo>
                      <a:pt x="272" y="409"/>
                    </a:lnTo>
                    <a:lnTo>
                      <a:pt x="268" y="415"/>
                    </a:lnTo>
                    <a:lnTo>
                      <a:pt x="259" y="425"/>
                    </a:lnTo>
                    <a:lnTo>
                      <a:pt x="241" y="448"/>
                    </a:lnTo>
                    <a:lnTo>
                      <a:pt x="217" y="478"/>
                    </a:lnTo>
                    <a:lnTo>
                      <a:pt x="189" y="512"/>
                    </a:lnTo>
                    <a:lnTo>
                      <a:pt x="161" y="546"/>
                    </a:lnTo>
                    <a:lnTo>
                      <a:pt x="138" y="576"/>
                    </a:lnTo>
                    <a:lnTo>
                      <a:pt x="121" y="599"/>
                    </a:lnTo>
                    <a:lnTo>
                      <a:pt x="114" y="611"/>
                    </a:lnTo>
                    <a:lnTo>
                      <a:pt x="112" y="616"/>
                    </a:lnTo>
                    <a:lnTo>
                      <a:pt x="109" y="625"/>
                    </a:lnTo>
                    <a:lnTo>
                      <a:pt x="103" y="636"/>
                    </a:lnTo>
                    <a:lnTo>
                      <a:pt x="97" y="646"/>
                    </a:lnTo>
                    <a:lnTo>
                      <a:pt x="90" y="658"/>
                    </a:lnTo>
                    <a:lnTo>
                      <a:pt x="84" y="667"/>
                    </a:lnTo>
                    <a:lnTo>
                      <a:pt x="80" y="675"/>
                    </a:lnTo>
                    <a:lnTo>
                      <a:pt x="75" y="681"/>
                    </a:lnTo>
                    <a:close/>
                  </a:path>
                </a:pathLst>
              </a:custGeom>
              <a:solidFill>
                <a:srgbClr val="004CB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8842" name="任意多边形 1908841"/>
              <p:cNvSpPr/>
              <p:nvPr/>
            </p:nvSpPr>
            <p:spPr>
              <a:xfrm>
                <a:off x="909" y="2596"/>
                <a:ext cx="10" cy="10"/>
              </a:xfrm>
              <a:custGeom>
                <a:avLst/>
                <a:gdLst/>
                <a:ahLst/>
                <a:cxnLst/>
                <a:pathLst>
                  <a:path w="18" h="19">
                    <a:moveTo>
                      <a:pt x="7" y="18"/>
                    </a:moveTo>
                    <a:lnTo>
                      <a:pt x="10" y="19"/>
                    </a:lnTo>
                    <a:lnTo>
                      <a:pt x="14" y="18"/>
                    </a:lnTo>
                    <a:lnTo>
                      <a:pt x="17" y="15"/>
                    </a:lnTo>
                    <a:lnTo>
                      <a:pt x="18" y="11"/>
                    </a:lnTo>
                    <a:lnTo>
                      <a:pt x="18" y="8"/>
                    </a:lnTo>
                    <a:lnTo>
                      <a:pt x="17" y="5"/>
                    </a:lnTo>
                    <a:lnTo>
                      <a:pt x="15" y="1"/>
                    </a:lnTo>
                    <a:lnTo>
                      <a:pt x="11" y="0"/>
                    </a:lnTo>
                    <a:lnTo>
                      <a:pt x="7" y="0"/>
                    </a:lnTo>
                    <a:lnTo>
                      <a:pt x="4" y="1"/>
                    </a:lnTo>
                    <a:lnTo>
                      <a:pt x="1" y="3"/>
                    </a:lnTo>
                    <a:lnTo>
                      <a:pt x="0" y="7"/>
                    </a:lnTo>
                    <a:lnTo>
                      <a:pt x="0" y="11"/>
                    </a:lnTo>
                    <a:lnTo>
                      <a:pt x="1" y="14"/>
                    </a:lnTo>
                    <a:lnTo>
                      <a:pt x="3" y="17"/>
                    </a:lnTo>
                    <a:lnTo>
                      <a:pt x="7" y="18"/>
                    </a:lnTo>
                    <a:close/>
                  </a:path>
                </a:pathLst>
              </a:custGeom>
              <a:solidFill>
                <a:srgbClr val="CC998C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8843" name="任意多边形 1908842"/>
              <p:cNvSpPr/>
              <p:nvPr/>
            </p:nvSpPr>
            <p:spPr>
              <a:xfrm>
                <a:off x="867" y="2519"/>
                <a:ext cx="101" cy="109"/>
              </a:xfrm>
              <a:custGeom>
                <a:avLst/>
                <a:gdLst/>
                <a:ahLst/>
                <a:cxnLst/>
                <a:pathLst>
                  <a:path w="201" h="217">
                    <a:moveTo>
                      <a:pt x="198" y="59"/>
                    </a:moveTo>
                    <a:lnTo>
                      <a:pt x="196" y="71"/>
                    </a:lnTo>
                    <a:lnTo>
                      <a:pt x="192" y="93"/>
                    </a:lnTo>
                    <a:lnTo>
                      <a:pt x="185" y="116"/>
                    </a:lnTo>
                    <a:lnTo>
                      <a:pt x="179" y="131"/>
                    </a:lnTo>
                    <a:lnTo>
                      <a:pt x="178" y="136"/>
                    </a:lnTo>
                    <a:lnTo>
                      <a:pt x="177" y="141"/>
                    </a:lnTo>
                    <a:lnTo>
                      <a:pt x="176" y="147"/>
                    </a:lnTo>
                    <a:lnTo>
                      <a:pt x="173" y="151"/>
                    </a:lnTo>
                    <a:lnTo>
                      <a:pt x="170" y="160"/>
                    </a:lnTo>
                    <a:lnTo>
                      <a:pt x="163" y="177"/>
                    </a:lnTo>
                    <a:lnTo>
                      <a:pt x="154" y="196"/>
                    </a:lnTo>
                    <a:lnTo>
                      <a:pt x="141" y="207"/>
                    </a:lnTo>
                    <a:lnTo>
                      <a:pt x="132" y="210"/>
                    </a:lnTo>
                    <a:lnTo>
                      <a:pt x="121" y="213"/>
                    </a:lnTo>
                    <a:lnTo>
                      <a:pt x="107" y="216"/>
                    </a:lnTo>
                    <a:lnTo>
                      <a:pt x="92" y="217"/>
                    </a:lnTo>
                    <a:lnTo>
                      <a:pt x="77" y="217"/>
                    </a:lnTo>
                    <a:lnTo>
                      <a:pt x="61" y="216"/>
                    </a:lnTo>
                    <a:lnTo>
                      <a:pt x="47" y="210"/>
                    </a:lnTo>
                    <a:lnTo>
                      <a:pt x="34" y="202"/>
                    </a:lnTo>
                    <a:lnTo>
                      <a:pt x="24" y="192"/>
                    </a:lnTo>
                    <a:lnTo>
                      <a:pt x="16" y="182"/>
                    </a:lnTo>
                    <a:lnTo>
                      <a:pt x="10" y="171"/>
                    </a:lnTo>
                    <a:lnTo>
                      <a:pt x="6" y="162"/>
                    </a:lnTo>
                    <a:lnTo>
                      <a:pt x="2" y="154"/>
                    </a:lnTo>
                    <a:lnTo>
                      <a:pt x="0" y="146"/>
                    </a:lnTo>
                    <a:lnTo>
                      <a:pt x="0" y="139"/>
                    </a:lnTo>
                    <a:lnTo>
                      <a:pt x="0" y="132"/>
                    </a:lnTo>
                    <a:lnTo>
                      <a:pt x="1" y="122"/>
                    </a:lnTo>
                    <a:lnTo>
                      <a:pt x="2" y="114"/>
                    </a:lnTo>
                    <a:lnTo>
                      <a:pt x="3" y="108"/>
                    </a:lnTo>
                    <a:lnTo>
                      <a:pt x="4" y="102"/>
                    </a:lnTo>
                    <a:lnTo>
                      <a:pt x="6" y="98"/>
                    </a:lnTo>
                    <a:lnTo>
                      <a:pt x="9" y="91"/>
                    </a:lnTo>
                    <a:lnTo>
                      <a:pt x="15" y="85"/>
                    </a:lnTo>
                    <a:lnTo>
                      <a:pt x="20" y="77"/>
                    </a:lnTo>
                    <a:lnTo>
                      <a:pt x="27" y="67"/>
                    </a:lnTo>
                    <a:lnTo>
                      <a:pt x="34" y="54"/>
                    </a:lnTo>
                    <a:lnTo>
                      <a:pt x="41" y="40"/>
                    </a:lnTo>
                    <a:lnTo>
                      <a:pt x="45" y="31"/>
                    </a:lnTo>
                    <a:lnTo>
                      <a:pt x="46" y="24"/>
                    </a:lnTo>
                    <a:lnTo>
                      <a:pt x="47" y="18"/>
                    </a:lnTo>
                    <a:lnTo>
                      <a:pt x="52" y="14"/>
                    </a:lnTo>
                    <a:lnTo>
                      <a:pt x="58" y="13"/>
                    </a:lnTo>
                    <a:lnTo>
                      <a:pt x="61" y="10"/>
                    </a:lnTo>
                    <a:lnTo>
                      <a:pt x="63" y="7"/>
                    </a:lnTo>
                    <a:lnTo>
                      <a:pt x="65" y="3"/>
                    </a:lnTo>
                    <a:lnTo>
                      <a:pt x="66" y="0"/>
                    </a:lnTo>
                    <a:lnTo>
                      <a:pt x="72" y="0"/>
                    </a:lnTo>
                    <a:lnTo>
                      <a:pt x="78" y="1"/>
                    </a:lnTo>
                    <a:lnTo>
                      <a:pt x="83" y="2"/>
                    </a:lnTo>
                    <a:lnTo>
                      <a:pt x="88" y="3"/>
                    </a:lnTo>
                    <a:lnTo>
                      <a:pt x="93" y="5"/>
                    </a:lnTo>
                    <a:lnTo>
                      <a:pt x="98" y="7"/>
                    </a:lnTo>
                    <a:lnTo>
                      <a:pt x="101" y="9"/>
                    </a:lnTo>
                    <a:lnTo>
                      <a:pt x="106" y="11"/>
                    </a:lnTo>
                    <a:lnTo>
                      <a:pt x="110" y="15"/>
                    </a:lnTo>
                    <a:lnTo>
                      <a:pt x="116" y="17"/>
                    </a:lnTo>
                    <a:lnTo>
                      <a:pt x="122" y="21"/>
                    </a:lnTo>
                    <a:lnTo>
                      <a:pt x="129" y="24"/>
                    </a:lnTo>
                    <a:lnTo>
                      <a:pt x="135" y="28"/>
                    </a:lnTo>
                    <a:lnTo>
                      <a:pt x="142" y="30"/>
                    </a:lnTo>
                    <a:lnTo>
                      <a:pt x="148" y="32"/>
                    </a:lnTo>
                    <a:lnTo>
                      <a:pt x="153" y="33"/>
                    </a:lnTo>
                    <a:lnTo>
                      <a:pt x="157" y="34"/>
                    </a:lnTo>
                    <a:lnTo>
                      <a:pt x="162" y="36"/>
                    </a:lnTo>
                    <a:lnTo>
                      <a:pt x="168" y="37"/>
                    </a:lnTo>
                    <a:lnTo>
                      <a:pt x="173" y="37"/>
                    </a:lnTo>
                    <a:lnTo>
                      <a:pt x="179" y="38"/>
                    </a:lnTo>
                    <a:lnTo>
                      <a:pt x="185" y="39"/>
                    </a:lnTo>
                    <a:lnTo>
                      <a:pt x="190" y="40"/>
                    </a:lnTo>
                    <a:lnTo>
                      <a:pt x="194" y="41"/>
                    </a:lnTo>
                    <a:lnTo>
                      <a:pt x="196" y="42"/>
                    </a:lnTo>
                    <a:lnTo>
                      <a:pt x="200" y="45"/>
                    </a:lnTo>
                    <a:lnTo>
                      <a:pt x="201" y="46"/>
                    </a:lnTo>
                    <a:lnTo>
                      <a:pt x="201" y="48"/>
                    </a:lnTo>
                    <a:lnTo>
                      <a:pt x="200" y="51"/>
                    </a:lnTo>
                    <a:lnTo>
                      <a:pt x="199" y="54"/>
                    </a:lnTo>
                    <a:lnTo>
                      <a:pt x="198" y="57"/>
                    </a:lnTo>
                    <a:lnTo>
                      <a:pt x="198" y="59"/>
                    </a:lnTo>
                    <a:close/>
                  </a:path>
                </a:pathLst>
              </a:custGeom>
              <a:solidFill>
                <a:srgbClr val="004CB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8844" name="任意多边形 1908843"/>
              <p:cNvSpPr/>
              <p:nvPr/>
            </p:nvSpPr>
            <p:spPr>
              <a:xfrm>
                <a:off x="896" y="2519"/>
                <a:ext cx="18" cy="11"/>
              </a:xfrm>
              <a:custGeom>
                <a:avLst/>
                <a:gdLst/>
                <a:ahLst/>
                <a:cxnLst/>
                <a:pathLst>
                  <a:path w="36" h="21">
                    <a:moveTo>
                      <a:pt x="0" y="13"/>
                    </a:moveTo>
                    <a:lnTo>
                      <a:pt x="3" y="10"/>
                    </a:lnTo>
                    <a:lnTo>
                      <a:pt x="5" y="7"/>
                    </a:lnTo>
                    <a:lnTo>
                      <a:pt x="7" y="3"/>
                    </a:lnTo>
                    <a:lnTo>
                      <a:pt x="8" y="0"/>
                    </a:lnTo>
                    <a:lnTo>
                      <a:pt x="15" y="0"/>
                    </a:lnTo>
                    <a:lnTo>
                      <a:pt x="22" y="1"/>
                    </a:lnTo>
                    <a:lnTo>
                      <a:pt x="29" y="3"/>
                    </a:lnTo>
                    <a:lnTo>
                      <a:pt x="36" y="6"/>
                    </a:lnTo>
                    <a:lnTo>
                      <a:pt x="34" y="10"/>
                    </a:lnTo>
                    <a:lnTo>
                      <a:pt x="31" y="15"/>
                    </a:lnTo>
                    <a:lnTo>
                      <a:pt x="30" y="19"/>
                    </a:lnTo>
                    <a:lnTo>
                      <a:pt x="29" y="21"/>
                    </a:lnTo>
                    <a:lnTo>
                      <a:pt x="21" y="17"/>
                    </a:lnTo>
                    <a:lnTo>
                      <a:pt x="13" y="15"/>
                    </a:lnTo>
                    <a:lnTo>
                      <a:pt x="6" y="14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8845" name="任意多边形 1908844"/>
              <p:cNvSpPr/>
              <p:nvPr/>
            </p:nvSpPr>
            <p:spPr>
              <a:xfrm>
                <a:off x="916" y="2525"/>
                <a:ext cx="35" cy="18"/>
              </a:xfrm>
              <a:custGeom>
                <a:avLst/>
                <a:gdLst/>
                <a:ahLst/>
                <a:cxnLst/>
                <a:pathLst>
                  <a:path w="69" h="36">
                    <a:moveTo>
                      <a:pt x="7" y="0"/>
                    </a:moveTo>
                    <a:lnTo>
                      <a:pt x="11" y="4"/>
                    </a:lnTo>
                    <a:lnTo>
                      <a:pt x="17" y="6"/>
                    </a:lnTo>
                    <a:lnTo>
                      <a:pt x="23" y="10"/>
                    </a:lnTo>
                    <a:lnTo>
                      <a:pt x="30" y="13"/>
                    </a:lnTo>
                    <a:lnTo>
                      <a:pt x="36" y="17"/>
                    </a:lnTo>
                    <a:lnTo>
                      <a:pt x="43" y="19"/>
                    </a:lnTo>
                    <a:lnTo>
                      <a:pt x="49" y="21"/>
                    </a:lnTo>
                    <a:lnTo>
                      <a:pt x="54" y="22"/>
                    </a:lnTo>
                    <a:lnTo>
                      <a:pt x="57" y="23"/>
                    </a:lnTo>
                    <a:lnTo>
                      <a:pt x="61" y="23"/>
                    </a:lnTo>
                    <a:lnTo>
                      <a:pt x="64" y="25"/>
                    </a:lnTo>
                    <a:lnTo>
                      <a:pt x="69" y="26"/>
                    </a:lnTo>
                    <a:lnTo>
                      <a:pt x="66" y="36"/>
                    </a:lnTo>
                    <a:lnTo>
                      <a:pt x="57" y="35"/>
                    </a:lnTo>
                    <a:lnTo>
                      <a:pt x="48" y="33"/>
                    </a:lnTo>
                    <a:lnTo>
                      <a:pt x="39" y="30"/>
                    </a:lnTo>
                    <a:lnTo>
                      <a:pt x="30" y="27"/>
                    </a:lnTo>
                    <a:lnTo>
                      <a:pt x="20" y="23"/>
                    </a:lnTo>
                    <a:lnTo>
                      <a:pt x="12" y="20"/>
                    </a:lnTo>
                    <a:lnTo>
                      <a:pt x="5" y="17"/>
                    </a:lnTo>
                    <a:lnTo>
                      <a:pt x="0" y="14"/>
                    </a:lnTo>
                    <a:lnTo>
                      <a:pt x="1" y="12"/>
                    </a:lnTo>
                    <a:lnTo>
                      <a:pt x="2" y="8"/>
                    </a:lnTo>
                    <a:lnTo>
                      <a:pt x="4" y="4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08846" name="任意多边形 1908845"/>
              <p:cNvSpPr/>
              <p:nvPr/>
            </p:nvSpPr>
            <p:spPr>
              <a:xfrm>
                <a:off x="955" y="2538"/>
                <a:ext cx="13" cy="11"/>
              </a:xfrm>
              <a:custGeom>
                <a:avLst/>
                <a:gdLst/>
                <a:ahLst/>
                <a:cxnLst/>
                <a:pathLst>
                  <a:path w="25" h="21">
                    <a:moveTo>
                      <a:pt x="22" y="21"/>
                    </a:moveTo>
                    <a:lnTo>
                      <a:pt x="22" y="19"/>
                    </a:lnTo>
                    <a:lnTo>
                      <a:pt x="23" y="16"/>
                    </a:lnTo>
                    <a:lnTo>
                      <a:pt x="24" y="13"/>
                    </a:lnTo>
                    <a:lnTo>
                      <a:pt x="25" y="10"/>
                    </a:lnTo>
                    <a:lnTo>
                      <a:pt x="25" y="8"/>
                    </a:lnTo>
                    <a:lnTo>
                      <a:pt x="24" y="7"/>
                    </a:lnTo>
                    <a:lnTo>
                      <a:pt x="20" y="4"/>
                    </a:lnTo>
                    <a:lnTo>
                      <a:pt x="18" y="3"/>
                    </a:lnTo>
                    <a:lnTo>
                      <a:pt x="15" y="2"/>
                    </a:lnTo>
                    <a:lnTo>
                      <a:pt x="10" y="1"/>
                    </a:lnTo>
                    <a:lnTo>
                      <a:pt x="7" y="1"/>
                    </a:lnTo>
                    <a:lnTo>
                      <a:pt x="2" y="0"/>
                    </a:lnTo>
                    <a:lnTo>
                      <a:pt x="1" y="3"/>
                    </a:lnTo>
                    <a:lnTo>
                      <a:pt x="1" y="6"/>
                    </a:lnTo>
                    <a:lnTo>
                      <a:pt x="1" y="9"/>
                    </a:lnTo>
                    <a:lnTo>
                      <a:pt x="0" y="13"/>
                    </a:lnTo>
                    <a:lnTo>
                      <a:pt x="7" y="14"/>
                    </a:lnTo>
                    <a:lnTo>
                      <a:pt x="12" y="16"/>
                    </a:lnTo>
                    <a:lnTo>
                      <a:pt x="18" y="18"/>
                    </a:lnTo>
                    <a:lnTo>
                      <a:pt x="22" y="2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</p:grpSp>
      </p:grp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/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" name="日期占位符 2"/>
          <p:cNvSpPr/>
          <p:nvPr>
            <p:ph type="dt" sz="half" idx="10"/>
          </p:nvPr>
        </p:nvSpPr>
        <p:spPr/>
        <p:txBody>
          <a:bodyPr/>
          <a:p>
            <a:pPr lvl="0"/>
            <a:fld id="{BB962C8B-B14F-4D97-AF65-F5344CB8AC3E}" type="datetime2">
              <a:rPr lang="zh-CN" altLang="en-US" dirty="0"/>
            </a:fld>
            <a:endParaRPr lang="zh-CN" altLang="en-US" dirty="0"/>
          </a:p>
        </p:txBody>
      </p:sp>
      <p:sp>
        <p:nvSpPr>
          <p:cNvPr id="1909762" name="标题 1909761"/>
          <p:cNvSpPr>
            <a:spLocks noGrp="1"/>
          </p:cNvSpPr>
          <p:nvPr>
            <p:ph type="title"/>
          </p:nvPr>
        </p:nvSpPr>
        <p:spPr>
          <a:ln/>
        </p:spPr>
        <p:txBody>
          <a:bodyPr anchor="b" anchorCtr="0"/>
          <a:p>
            <a:endParaRPr dirty="0"/>
          </a:p>
        </p:txBody>
      </p:sp>
      <p:sp>
        <p:nvSpPr>
          <p:cNvPr id="1909764" name="五边形 1909763"/>
          <p:cNvSpPr/>
          <p:nvPr/>
        </p:nvSpPr>
        <p:spPr>
          <a:xfrm>
            <a:off x="830263" y="1557338"/>
            <a:ext cx="2444750" cy="490537"/>
          </a:xfrm>
          <a:prstGeom prst="homePlate">
            <a:avLst>
              <a:gd name="adj" fmla="val 10129"/>
            </a:avLst>
          </a:prstGeom>
          <a:solidFill>
            <a:schemeClr val="hlink"/>
          </a:solidFill>
          <a:ln w="6350">
            <a:noFill/>
          </a:ln>
          <a:effectLst>
            <a:outerShdw dist="35921" dir="2699999" algn="ctr" rotWithShape="0">
              <a:schemeClr val="hlink"/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909765" name="矩形 1909764"/>
          <p:cNvSpPr/>
          <p:nvPr/>
        </p:nvSpPr>
        <p:spPr>
          <a:xfrm>
            <a:off x="830263" y="2157413"/>
            <a:ext cx="2374900" cy="3432175"/>
          </a:xfrm>
          <a:prstGeom prst="rect">
            <a:avLst/>
          </a:prstGeom>
          <a:noFill/>
          <a:ln w="63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09766" name="文本框 1909765"/>
          <p:cNvSpPr txBox="1"/>
          <p:nvPr/>
        </p:nvSpPr>
        <p:spPr>
          <a:xfrm>
            <a:off x="947738" y="1712913"/>
            <a:ext cx="2211387" cy="182562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 anchor="ctr" anchorCtr="0">
            <a:spAutoFit/>
          </a:bodyPr>
          <a:p>
            <a:pPr eaLnBrk="0" hangingPunct="0"/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</a:rPr>
              <a:t>步骤一</a:t>
            </a:r>
            <a:endParaRPr lang="zh-CN" altLang="en-US" sz="12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909767" name="矩形 1909766"/>
          <p:cNvSpPr/>
          <p:nvPr/>
        </p:nvSpPr>
        <p:spPr>
          <a:xfrm>
            <a:off x="903288" y="2266950"/>
            <a:ext cx="2212975" cy="304800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>
            <a:spAutoFit/>
          </a:bodyPr>
          <a:lstStyle>
            <a:lvl1pPr marL="469900" lvl="0" indent="-469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3000" u="none" kern="1200" baseline="0">
                <a:solidFill>
                  <a:schemeClr val="tx1"/>
                </a:solidFill>
                <a:latin typeface="Verdana" panose="020B0604030504040204" pitchFamily="34" charset="0"/>
                <a:ea typeface="黑体" panose="02010609060101010101" pitchFamily="2" charset="-122"/>
              </a:defRPr>
            </a:lvl1pPr>
            <a:lvl2pPr marL="908050" lvl="1" indent="-43624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6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304925" lvl="2" indent="-39497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3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楷体_GB2312" pitchFamily="49" charset="-122"/>
              </a:defRPr>
            </a:lvl3pPr>
            <a:lvl4pPr marL="1694180" lvl="3" indent="-3873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94230" lvl="4" indent="-398780" algn="l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marL="190500" lvl="1" indent="266700" defTabSz="914400">
              <a:tabLst>
                <a:tab pos="8521700" algn="r"/>
              </a:tabLst>
            </a:pPr>
            <a:r>
              <a:rPr lang="zh-CN" altLang="de-DE" sz="2000" dirty="0">
                <a:latin typeface="Arial" panose="020B0604020202020204" pitchFamily="34" charset="0"/>
              </a:rPr>
              <a:t>…</a:t>
            </a:r>
            <a:endParaRPr lang="zh-CN" altLang="de-DE" sz="2000" dirty="0"/>
          </a:p>
        </p:txBody>
      </p:sp>
      <p:sp>
        <p:nvSpPr>
          <p:cNvPr id="1909768" name="矩形 1909767"/>
          <p:cNvSpPr/>
          <p:nvPr/>
        </p:nvSpPr>
        <p:spPr>
          <a:xfrm>
            <a:off x="3349625" y="2157413"/>
            <a:ext cx="2374900" cy="3432175"/>
          </a:xfrm>
          <a:prstGeom prst="rect">
            <a:avLst/>
          </a:prstGeom>
          <a:noFill/>
          <a:ln w="63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09769" name="燕尾形 1909768"/>
          <p:cNvSpPr/>
          <p:nvPr/>
        </p:nvSpPr>
        <p:spPr>
          <a:xfrm>
            <a:off x="3349625" y="1557338"/>
            <a:ext cx="2447925" cy="490537"/>
          </a:xfrm>
          <a:prstGeom prst="chevron">
            <a:avLst>
              <a:gd name="adj" fmla="val 13838"/>
            </a:avLst>
          </a:prstGeom>
          <a:solidFill>
            <a:schemeClr val="hlink"/>
          </a:solidFill>
          <a:ln w="6350">
            <a:noFill/>
          </a:ln>
          <a:effectLst>
            <a:outerShdw dist="35921" dir="2699999" algn="ctr" rotWithShape="0">
              <a:schemeClr val="hlink"/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909770" name="文本框 1909769"/>
          <p:cNvSpPr txBox="1"/>
          <p:nvPr/>
        </p:nvSpPr>
        <p:spPr>
          <a:xfrm>
            <a:off x="3467100" y="1712913"/>
            <a:ext cx="2212975" cy="182562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 anchor="ctr" anchorCtr="0">
            <a:spAutoFit/>
          </a:bodyPr>
          <a:p>
            <a:pPr eaLnBrk="0" hangingPunct="0"/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</a:rPr>
              <a:t>步骤二</a:t>
            </a:r>
            <a:endParaRPr lang="zh-CN" altLang="en-US" sz="12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909771" name="矩形 1909770"/>
          <p:cNvSpPr/>
          <p:nvPr/>
        </p:nvSpPr>
        <p:spPr>
          <a:xfrm>
            <a:off x="3422650" y="2266950"/>
            <a:ext cx="2211388" cy="304800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>
            <a:spAutoFit/>
          </a:bodyPr>
          <a:lstStyle>
            <a:lvl1pPr marL="469900" lvl="0" indent="-469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3000" u="none" kern="1200" baseline="0">
                <a:solidFill>
                  <a:schemeClr val="tx1"/>
                </a:solidFill>
                <a:latin typeface="Verdana" panose="020B0604030504040204" pitchFamily="34" charset="0"/>
                <a:ea typeface="黑体" panose="02010609060101010101" pitchFamily="2" charset="-122"/>
              </a:defRPr>
            </a:lvl1pPr>
            <a:lvl2pPr marL="908050" lvl="1" indent="-43624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6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304925" lvl="2" indent="-39497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3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楷体_GB2312" pitchFamily="49" charset="-122"/>
              </a:defRPr>
            </a:lvl3pPr>
            <a:lvl4pPr marL="1694180" lvl="3" indent="-3873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94230" lvl="4" indent="-398780" algn="l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marL="190500" lvl="1" indent="266700" defTabSz="914400">
              <a:tabLst>
                <a:tab pos="8521700" algn="r"/>
              </a:tabLst>
            </a:pPr>
            <a:r>
              <a:rPr lang="zh-CN" altLang="de-DE" sz="2000" dirty="0">
                <a:latin typeface="Arial" panose="020B0604020202020204" pitchFamily="34" charset="0"/>
              </a:rPr>
              <a:t>…</a:t>
            </a:r>
            <a:endParaRPr lang="zh-CN" altLang="de-DE" sz="2000" dirty="0"/>
          </a:p>
        </p:txBody>
      </p:sp>
      <p:sp>
        <p:nvSpPr>
          <p:cNvPr id="1909772" name="矩形 1909771"/>
          <p:cNvSpPr/>
          <p:nvPr/>
        </p:nvSpPr>
        <p:spPr>
          <a:xfrm>
            <a:off x="5870575" y="2157413"/>
            <a:ext cx="2374900" cy="3432175"/>
          </a:xfrm>
          <a:prstGeom prst="rect">
            <a:avLst/>
          </a:prstGeom>
          <a:noFill/>
          <a:ln w="63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09773" name="燕尾形 1909772"/>
          <p:cNvSpPr/>
          <p:nvPr/>
        </p:nvSpPr>
        <p:spPr>
          <a:xfrm>
            <a:off x="5870575" y="1557338"/>
            <a:ext cx="2446338" cy="490537"/>
          </a:xfrm>
          <a:prstGeom prst="chevron">
            <a:avLst>
              <a:gd name="adj" fmla="val 13829"/>
            </a:avLst>
          </a:prstGeom>
          <a:solidFill>
            <a:schemeClr val="hlink"/>
          </a:solidFill>
          <a:ln w="6350">
            <a:noFill/>
          </a:ln>
          <a:effectLst>
            <a:outerShdw dist="35921" dir="2699999" algn="ctr" rotWithShape="0">
              <a:schemeClr val="hlink"/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909774" name="文本框 1909773"/>
          <p:cNvSpPr txBox="1"/>
          <p:nvPr/>
        </p:nvSpPr>
        <p:spPr>
          <a:xfrm>
            <a:off x="5988050" y="1712913"/>
            <a:ext cx="2211388" cy="182562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 anchor="ctr" anchorCtr="0">
            <a:spAutoFit/>
          </a:bodyPr>
          <a:p>
            <a:pPr eaLnBrk="0" hangingPunct="0"/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</a:rPr>
              <a:t>步骤三</a:t>
            </a:r>
            <a:endParaRPr lang="zh-CN" altLang="en-US" sz="12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909775" name="矩形 1909774"/>
          <p:cNvSpPr/>
          <p:nvPr/>
        </p:nvSpPr>
        <p:spPr>
          <a:xfrm>
            <a:off x="5943600" y="2266950"/>
            <a:ext cx="2211388" cy="304800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>
            <a:spAutoFit/>
          </a:bodyPr>
          <a:lstStyle>
            <a:lvl1pPr marL="469900" lvl="0" indent="-469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3000" u="none" kern="1200" baseline="0">
                <a:solidFill>
                  <a:schemeClr val="tx1"/>
                </a:solidFill>
                <a:latin typeface="Verdana" panose="020B0604030504040204" pitchFamily="34" charset="0"/>
                <a:ea typeface="黑体" panose="02010609060101010101" pitchFamily="2" charset="-122"/>
              </a:defRPr>
            </a:lvl1pPr>
            <a:lvl2pPr marL="908050" lvl="1" indent="-43624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6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304925" lvl="2" indent="-39497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3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楷体_GB2312" pitchFamily="49" charset="-122"/>
              </a:defRPr>
            </a:lvl3pPr>
            <a:lvl4pPr marL="1694180" lvl="3" indent="-3873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94230" lvl="4" indent="-398780" algn="l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marL="190500" lvl="1" indent="266700" defTabSz="914400">
              <a:tabLst>
                <a:tab pos="8521700" algn="r"/>
              </a:tabLst>
            </a:pPr>
            <a:r>
              <a:rPr lang="zh-CN" altLang="de-DE" sz="2000" dirty="0">
                <a:latin typeface="Arial" panose="020B0604020202020204" pitchFamily="34" charset="0"/>
              </a:rPr>
              <a:t>…</a:t>
            </a:r>
            <a:endParaRPr lang="zh-CN" altLang="de-DE" sz="20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/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" name="日期占位符 2"/>
          <p:cNvSpPr/>
          <p:nvPr>
            <p:ph type="dt" sz="half" idx="10"/>
          </p:nvPr>
        </p:nvSpPr>
        <p:spPr/>
        <p:txBody>
          <a:bodyPr/>
          <a:p>
            <a:pPr lvl="0"/>
            <a:fld id="{BB962C8B-B14F-4D97-AF65-F5344CB8AC3E}" type="datetime2">
              <a:rPr lang="zh-CN" altLang="en-US" dirty="0"/>
            </a:fld>
            <a:endParaRPr lang="zh-CN" altLang="en-US" dirty="0"/>
          </a:p>
        </p:txBody>
      </p:sp>
      <p:sp>
        <p:nvSpPr>
          <p:cNvPr id="1910786" name="标题 1910785"/>
          <p:cNvSpPr>
            <a:spLocks noGrp="1"/>
          </p:cNvSpPr>
          <p:nvPr>
            <p:ph type="title"/>
          </p:nvPr>
        </p:nvSpPr>
        <p:spPr>
          <a:ln/>
        </p:spPr>
        <p:txBody>
          <a:bodyPr anchor="b" anchorCtr="0"/>
          <a:p>
            <a:endParaRPr dirty="0"/>
          </a:p>
        </p:txBody>
      </p:sp>
      <p:sp>
        <p:nvSpPr>
          <p:cNvPr id="1910788" name="矩形 1910787"/>
          <p:cNvSpPr/>
          <p:nvPr/>
        </p:nvSpPr>
        <p:spPr>
          <a:xfrm>
            <a:off x="889000" y="1628775"/>
            <a:ext cx="1003300" cy="428625"/>
          </a:xfrm>
          <a:prstGeom prst="rect">
            <a:avLst/>
          </a:prstGeom>
          <a:solidFill>
            <a:schemeClr val="hlink"/>
          </a:solidFill>
          <a:ln w="6350">
            <a:noFill/>
          </a:ln>
          <a:effectLst>
            <a:outerShdw dist="35921" dir="2699999" algn="ctr" rotWithShape="0">
              <a:schemeClr val="hlink"/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910789" name="文本框 1910788"/>
          <p:cNvSpPr txBox="1"/>
          <p:nvPr/>
        </p:nvSpPr>
        <p:spPr>
          <a:xfrm>
            <a:off x="1241425" y="1754188"/>
            <a:ext cx="304800" cy="182562"/>
          </a:xfrm>
          <a:prstGeom prst="rect">
            <a:avLst/>
          </a:prstGeom>
          <a:noFill/>
          <a:ln w="6350">
            <a:noFill/>
          </a:ln>
        </p:spPr>
        <p:txBody>
          <a:bodyPr wrap="none" lIns="0" tIns="0" rIns="0" bIns="0" anchor="ctr" anchorCtr="0">
            <a:spAutoFit/>
          </a:bodyPr>
          <a:p>
            <a:pPr eaLnBrk="0" hangingPunct="0"/>
            <a:r>
              <a:rPr lang="zh-CN" altLang="en-US" sz="1200" dirty="0">
                <a:latin typeface="Arial" panose="020B0604020202020204" pitchFamily="34" charset="0"/>
              </a:rPr>
              <a:t>步骤</a:t>
            </a:r>
            <a:endParaRPr lang="zh-CN" altLang="en-US" sz="1200" dirty="0">
              <a:latin typeface="Arial" panose="020B0604020202020204" pitchFamily="34" charset="0"/>
            </a:endParaRPr>
          </a:p>
        </p:txBody>
      </p:sp>
      <p:sp>
        <p:nvSpPr>
          <p:cNvPr id="1910790" name="矩形 1910789"/>
          <p:cNvSpPr/>
          <p:nvPr/>
        </p:nvSpPr>
        <p:spPr>
          <a:xfrm>
            <a:off x="7302500" y="1628775"/>
            <a:ext cx="1003300" cy="428625"/>
          </a:xfrm>
          <a:prstGeom prst="rect">
            <a:avLst/>
          </a:prstGeom>
          <a:solidFill>
            <a:schemeClr val="hlink"/>
          </a:solidFill>
          <a:ln w="6350">
            <a:noFill/>
          </a:ln>
          <a:effectLst>
            <a:outerShdw dist="35921" dir="2699999" algn="ctr" rotWithShape="0">
              <a:schemeClr val="hlink"/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910791" name="文本框 1910790"/>
          <p:cNvSpPr txBox="1"/>
          <p:nvPr/>
        </p:nvSpPr>
        <p:spPr>
          <a:xfrm>
            <a:off x="7513638" y="1754188"/>
            <a:ext cx="609600" cy="182562"/>
          </a:xfrm>
          <a:prstGeom prst="rect">
            <a:avLst/>
          </a:prstGeom>
          <a:noFill/>
          <a:ln w="6350">
            <a:noFill/>
          </a:ln>
        </p:spPr>
        <p:txBody>
          <a:bodyPr wrap="none" lIns="0" tIns="0" rIns="0" bIns="0" anchor="ctr" anchorCtr="0">
            <a:spAutoFit/>
          </a:bodyPr>
          <a:p>
            <a:pPr eaLnBrk="0" hangingPunct="0"/>
            <a:r>
              <a:rPr lang="zh-CN" altLang="en-US" sz="1200" dirty="0">
                <a:latin typeface="Arial" panose="020B0604020202020204" pitchFamily="34" charset="0"/>
              </a:rPr>
              <a:t>完成期限</a:t>
            </a:r>
            <a:endParaRPr lang="zh-CN" altLang="en-US" sz="1200">
              <a:latin typeface="Arial" panose="020B0604020202020204" pitchFamily="34" charset="0"/>
            </a:endParaRPr>
          </a:p>
        </p:txBody>
      </p:sp>
      <p:sp>
        <p:nvSpPr>
          <p:cNvPr id="1910792" name="矩形 1910791"/>
          <p:cNvSpPr/>
          <p:nvPr/>
        </p:nvSpPr>
        <p:spPr>
          <a:xfrm>
            <a:off x="1990725" y="1628775"/>
            <a:ext cx="5213350" cy="428625"/>
          </a:xfrm>
          <a:prstGeom prst="rect">
            <a:avLst/>
          </a:prstGeom>
          <a:solidFill>
            <a:schemeClr val="hlink"/>
          </a:solidFill>
          <a:ln w="6350">
            <a:noFill/>
          </a:ln>
          <a:effectLst>
            <a:outerShdw dist="35921" dir="2699999" algn="ctr" rotWithShape="0">
              <a:schemeClr val="hlink"/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910793" name="文本框 1910792"/>
          <p:cNvSpPr txBox="1"/>
          <p:nvPr/>
        </p:nvSpPr>
        <p:spPr>
          <a:xfrm>
            <a:off x="4343400" y="1754188"/>
            <a:ext cx="609600" cy="182562"/>
          </a:xfrm>
          <a:prstGeom prst="rect">
            <a:avLst/>
          </a:prstGeom>
          <a:noFill/>
          <a:ln w="6350">
            <a:noFill/>
          </a:ln>
        </p:spPr>
        <p:txBody>
          <a:bodyPr wrap="none" lIns="0" tIns="0" rIns="0" bIns="0" anchor="ctr" anchorCtr="0">
            <a:spAutoFit/>
          </a:bodyPr>
          <a:p>
            <a:pPr eaLnBrk="0" hangingPunct="0"/>
            <a:r>
              <a:rPr lang="zh-CN" altLang="en-US" sz="1200" dirty="0">
                <a:latin typeface="Arial" panose="020B0604020202020204" pitchFamily="34" charset="0"/>
              </a:rPr>
              <a:t>项目进程</a:t>
            </a:r>
            <a:endParaRPr lang="zh-CN" altLang="en-US" sz="1200">
              <a:latin typeface="Arial" panose="020B0604020202020204" pitchFamily="34" charset="0"/>
            </a:endParaRPr>
          </a:p>
        </p:txBody>
      </p:sp>
      <p:sp>
        <p:nvSpPr>
          <p:cNvPr id="1910794" name="矩形 1910793"/>
          <p:cNvSpPr/>
          <p:nvPr/>
        </p:nvSpPr>
        <p:spPr>
          <a:xfrm>
            <a:off x="2000250" y="2219325"/>
            <a:ext cx="2517775" cy="1228725"/>
          </a:xfrm>
          <a:prstGeom prst="rect">
            <a:avLst/>
          </a:prstGeom>
          <a:noFill/>
          <a:ln w="63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10795" name="矩形 1910794"/>
          <p:cNvSpPr/>
          <p:nvPr/>
        </p:nvSpPr>
        <p:spPr>
          <a:xfrm>
            <a:off x="2000250" y="2219325"/>
            <a:ext cx="2517775" cy="307975"/>
          </a:xfrm>
          <a:prstGeom prst="rect">
            <a:avLst/>
          </a:prstGeom>
          <a:noFill/>
          <a:ln w="254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10796" name="文本框 1910795"/>
          <p:cNvSpPr txBox="1"/>
          <p:nvPr/>
        </p:nvSpPr>
        <p:spPr>
          <a:xfrm>
            <a:off x="2254250" y="2279650"/>
            <a:ext cx="2036763" cy="182563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 anchor="ctr" anchorCtr="0">
            <a:spAutoFit/>
          </a:bodyPr>
          <a:p>
            <a:pPr eaLnBrk="0" hangingPunct="0"/>
            <a:r>
              <a:rPr lang="en-US" altLang="zh-CN" sz="1200">
                <a:latin typeface="Arial" panose="020B0604020202020204" pitchFamily="34" charset="0"/>
              </a:rPr>
              <a:t>...</a:t>
            </a:r>
            <a:endParaRPr lang="en-US" altLang="zh-CN" sz="1200">
              <a:latin typeface="Arial" panose="020B0604020202020204" pitchFamily="34" charset="0"/>
            </a:endParaRPr>
          </a:p>
        </p:txBody>
      </p:sp>
      <p:sp>
        <p:nvSpPr>
          <p:cNvPr id="1910797" name="矩形 1910796"/>
          <p:cNvSpPr/>
          <p:nvPr/>
        </p:nvSpPr>
        <p:spPr>
          <a:xfrm>
            <a:off x="4676775" y="2219325"/>
            <a:ext cx="2516188" cy="1228725"/>
          </a:xfrm>
          <a:prstGeom prst="rect">
            <a:avLst/>
          </a:prstGeom>
          <a:noFill/>
          <a:ln w="63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10798" name="矩形 1910797"/>
          <p:cNvSpPr/>
          <p:nvPr/>
        </p:nvSpPr>
        <p:spPr>
          <a:xfrm>
            <a:off x="4676775" y="2219325"/>
            <a:ext cx="2516188" cy="307975"/>
          </a:xfrm>
          <a:prstGeom prst="rect">
            <a:avLst/>
          </a:prstGeom>
          <a:noFill/>
          <a:ln w="254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10799" name="文本框 1910798"/>
          <p:cNvSpPr txBox="1"/>
          <p:nvPr/>
        </p:nvSpPr>
        <p:spPr>
          <a:xfrm>
            <a:off x="4933950" y="2279650"/>
            <a:ext cx="2036763" cy="182563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 anchor="ctr" anchorCtr="0">
            <a:spAutoFit/>
          </a:bodyPr>
          <a:p>
            <a:pPr eaLnBrk="0" hangingPunct="0"/>
            <a:r>
              <a:rPr lang="en-US" altLang="zh-CN" sz="1200">
                <a:latin typeface="Arial" panose="020B0604020202020204" pitchFamily="34" charset="0"/>
              </a:rPr>
              <a:t>...</a:t>
            </a:r>
            <a:endParaRPr lang="en-US" altLang="zh-CN" sz="1200">
              <a:latin typeface="Arial" panose="020B0604020202020204" pitchFamily="34" charset="0"/>
            </a:endParaRPr>
          </a:p>
        </p:txBody>
      </p:sp>
      <p:sp>
        <p:nvSpPr>
          <p:cNvPr id="1910800" name="五边形 1910799"/>
          <p:cNvSpPr/>
          <p:nvPr/>
        </p:nvSpPr>
        <p:spPr>
          <a:xfrm rot="5400000">
            <a:off x="733425" y="2363788"/>
            <a:ext cx="1311275" cy="1000125"/>
          </a:xfrm>
          <a:prstGeom prst="homePlate">
            <a:avLst>
              <a:gd name="adj" fmla="val 11059"/>
            </a:avLst>
          </a:prstGeom>
          <a:solidFill>
            <a:schemeClr val="hlink"/>
          </a:solidFill>
          <a:ln w="6350">
            <a:noFill/>
          </a:ln>
          <a:effectLst>
            <a:outerShdw dist="35921" dir="2699999" algn="ctr" rotWithShape="0">
              <a:schemeClr val="hlink"/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910801" name="燕尾形 1910800"/>
          <p:cNvSpPr/>
          <p:nvPr/>
        </p:nvSpPr>
        <p:spPr>
          <a:xfrm rot="5400000">
            <a:off x="703263" y="3754438"/>
            <a:ext cx="1373187" cy="1001712"/>
          </a:xfrm>
          <a:prstGeom prst="chevron">
            <a:avLst>
              <a:gd name="adj" fmla="val 8282"/>
            </a:avLst>
          </a:prstGeom>
          <a:solidFill>
            <a:schemeClr val="hlink"/>
          </a:solidFill>
          <a:ln w="6350">
            <a:noFill/>
          </a:ln>
          <a:effectLst>
            <a:outerShdw dist="35921" dir="2699999" algn="ctr" rotWithShape="0">
              <a:schemeClr val="hlink"/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910802" name="文本框 1910801"/>
          <p:cNvSpPr txBox="1"/>
          <p:nvPr/>
        </p:nvSpPr>
        <p:spPr>
          <a:xfrm>
            <a:off x="1201738" y="2590800"/>
            <a:ext cx="390525" cy="547688"/>
          </a:xfrm>
          <a:prstGeom prst="rect">
            <a:avLst/>
          </a:prstGeom>
          <a:noFill/>
          <a:ln w="6350">
            <a:noFill/>
          </a:ln>
        </p:spPr>
        <p:txBody>
          <a:bodyPr wrap="none" lIns="0" tIns="0" rIns="0" bIns="0" anchor="ctr" anchorCtr="0">
            <a:spAutoFit/>
          </a:bodyPr>
          <a:p>
            <a:pPr eaLnBrk="0" hangingPunct="0"/>
            <a:r>
              <a:rPr lang="zh-CN" altLang="en-US" sz="1200" dirty="0">
                <a:latin typeface="Arial" panose="020B0604020202020204" pitchFamily="34" charset="0"/>
              </a:rPr>
              <a:t>步骤 </a:t>
            </a:r>
            <a:r>
              <a:rPr lang="en-US" altLang="zh-CN" sz="1200">
                <a:latin typeface="Arial" panose="020B0604020202020204" pitchFamily="34" charset="0"/>
              </a:rPr>
              <a:t>I</a:t>
            </a:r>
            <a:endParaRPr lang="en-US" altLang="zh-CN" sz="1200">
              <a:latin typeface="Arial" panose="020B0604020202020204" pitchFamily="34" charset="0"/>
            </a:endParaRPr>
          </a:p>
          <a:p>
            <a:pPr eaLnBrk="0" hangingPunct="0"/>
            <a:endParaRPr lang="en-US" altLang="zh-CN" sz="1200">
              <a:latin typeface="Arial" panose="020B0604020202020204" pitchFamily="34" charset="0"/>
            </a:endParaRPr>
          </a:p>
          <a:p>
            <a:pPr eaLnBrk="0" hangingPunct="0"/>
            <a:r>
              <a:rPr lang="en-US" altLang="zh-CN" sz="1200">
                <a:latin typeface="Arial" panose="020B0604020202020204" pitchFamily="34" charset="0"/>
              </a:rPr>
              <a:t>...</a:t>
            </a:r>
            <a:endParaRPr lang="en-US" altLang="zh-CN" sz="1200">
              <a:latin typeface="Arial" panose="020B0604020202020204" pitchFamily="34" charset="0"/>
            </a:endParaRPr>
          </a:p>
        </p:txBody>
      </p:sp>
      <p:sp>
        <p:nvSpPr>
          <p:cNvPr id="1910803" name="文本框 1910802"/>
          <p:cNvSpPr txBox="1"/>
          <p:nvPr/>
        </p:nvSpPr>
        <p:spPr>
          <a:xfrm>
            <a:off x="1181100" y="3981450"/>
            <a:ext cx="433388" cy="547688"/>
          </a:xfrm>
          <a:prstGeom prst="rect">
            <a:avLst/>
          </a:prstGeom>
          <a:noFill/>
          <a:ln w="6350">
            <a:noFill/>
          </a:ln>
        </p:spPr>
        <p:txBody>
          <a:bodyPr wrap="none" lIns="0" tIns="0" rIns="0" bIns="0" anchor="ctr" anchorCtr="0">
            <a:spAutoFit/>
          </a:bodyPr>
          <a:p>
            <a:pPr eaLnBrk="0" hangingPunct="0"/>
            <a:r>
              <a:rPr lang="zh-CN" altLang="en-US" sz="1200" dirty="0">
                <a:latin typeface="Arial" panose="020B0604020202020204" pitchFamily="34" charset="0"/>
              </a:rPr>
              <a:t>步骤 </a:t>
            </a:r>
            <a:r>
              <a:rPr lang="en-US" altLang="zh-CN" sz="1200">
                <a:latin typeface="Arial" panose="020B0604020202020204" pitchFamily="34" charset="0"/>
              </a:rPr>
              <a:t>II</a:t>
            </a:r>
            <a:endParaRPr lang="en-US" altLang="zh-CN" sz="1200">
              <a:latin typeface="Arial" panose="020B0604020202020204" pitchFamily="34" charset="0"/>
            </a:endParaRPr>
          </a:p>
          <a:p>
            <a:pPr eaLnBrk="0" hangingPunct="0"/>
            <a:endParaRPr lang="en-US" altLang="zh-CN" sz="1200">
              <a:latin typeface="Arial" panose="020B0604020202020204" pitchFamily="34" charset="0"/>
            </a:endParaRPr>
          </a:p>
          <a:p>
            <a:pPr eaLnBrk="0" hangingPunct="0"/>
            <a:r>
              <a:rPr lang="en-US" altLang="zh-CN" sz="1200">
                <a:latin typeface="Arial" panose="020B0604020202020204" pitchFamily="34" charset="0"/>
              </a:rPr>
              <a:t>...</a:t>
            </a:r>
            <a:endParaRPr lang="en-US" altLang="zh-CN" sz="1200">
              <a:latin typeface="Arial" panose="020B0604020202020204" pitchFamily="34" charset="0"/>
            </a:endParaRPr>
          </a:p>
        </p:txBody>
      </p:sp>
      <p:sp>
        <p:nvSpPr>
          <p:cNvPr id="1910804" name="矩形 1910803"/>
          <p:cNvSpPr/>
          <p:nvPr/>
        </p:nvSpPr>
        <p:spPr>
          <a:xfrm>
            <a:off x="2000250" y="3617913"/>
            <a:ext cx="5191125" cy="1228725"/>
          </a:xfrm>
          <a:prstGeom prst="rect">
            <a:avLst/>
          </a:prstGeom>
          <a:noFill/>
          <a:ln w="63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10805" name="矩形 1910804"/>
          <p:cNvSpPr/>
          <p:nvPr/>
        </p:nvSpPr>
        <p:spPr>
          <a:xfrm>
            <a:off x="2000250" y="3617913"/>
            <a:ext cx="5191125" cy="306387"/>
          </a:xfrm>
          <a:prstGeom prst="rect">
            <a:avLst/>
          </a:prstGeom>
          <a:noFill/>
          <a:ln w="254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10806" name="文本框 1910805"/>
          <p:cNvSpPr txBox="1"/>
          <p:nvPr/>
        </p:nvSpPr>
        <p:spPr>
          <a:xfrm>
            <a:off x="2214563" y="3679825"/>
            <a:ext cx="4794250" cy="182563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 anchor="ctr" anchorCtr="0">
            <a:spAutoFit/>
          </a:bodyPr>
          <a:p>
            <a:pPr eaLnBrk="0" hangingPunct="0"/>
            <a:r>
              <a:rPr lang="en-US" altLang="zh-CN" sz="1200">
                <a:latin typeface="Arial" panose="020B0604020202020204" pitchFamily="34" charset="0"/>
              </a:rPr>
              <a:t>...</a:t>
            </a:r>
            <a:endParaRPr lang="en-US" altLang="zh-CN" sz="1200">
              <a:latin typeface="Arial" panose="020B0604020202020204" pitchFamily="34" charset="0"/>
            </a:endParaRPr>
          </a:p>
        </p:txBody>
      </p:sp>
      <p:sp>
        <p:nvSpPr>
          <p:cNvPr id="1910807" name="矩形 1910806"/>
          <p:cNvSpPr/>
          <p:nvPr/>
        </p:nvSpPr>
        <p:spPr>
          <a:xfrm>
            <a:off x="2000250" y="5014913"/>
            <a:ext cx="5191125" cy="804862"/>
          </a:xfrm>
          <a:prstGeom prst="rect">
            <a:avLst/>
          </a:prstGeom>
          <a:noFill/>
          <a:ln w="63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10808" name="矩形 1910807"/>
          <p:cNvSpPr/>
          <p:nvPr/>
        </p:nvSpPr>
        <p:spPr>
          <a:xfrm>
            <a:off x="2000250" y="5014913"/>
            <a:ext cx="5191125" cy="307975"/>
          </a:xfrm>
          <a:prstGeom prst="rect">
            <a:avLst/>
          </a:prstGeom>
          <a:noFill/>
          <a:ln w="254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10809" name="文本框 1910808"/>
          <p:cNvSpPr txBox="1"/>
          <p:nvPr/>
        </p:nvSpPr>
        <p:spPr>
          <a:xfrm>
            <a:off x="2230438" y="5076825"/>
            <a:ext cx="4794250" cy="182563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 anchor="ctr" anchorCtr="0">
            <a:spAutoFit/>
          </a:bodyPr>
          <a:p>
            <a:pPr eaLnBrk="0" hangingPunct="0"/>
            <a:r>
              <a:rPr lang="en-US" altLang="zh-CN" sz="1200">
                <a:latin typeface="Arial" panose="020B0604020202020204" pitchFamily="34" charset="0"/>
              </a:rPr>
              <a:t>...</a:t>
            </a:r>
            <a:endParaRPr lang="en-US" altLang="zh-CN" sz="1200">
              <a:latin typeface="Arial" panose="020B0604020202020204" pitchFamily="34" charset="0"/>
            </a:endParaRPr>
          </a:p>
        </p:txBody>
      </p:sp>
      <p:sp>
        <p:nvSpPr>
          <p:cNvPr id="1910810" name="燕尾形 1910809"/>
          <p:cNvSpPr/>
          <p:nvPr/>
        </p:nvSpPr>
        <p:spPr>
          <a:xfrm rot="5400000">
            <a:off x="962025" y="4946650"/>
            <a:ext cx="854075" cy="1001713"/>
          </a:xfrm>
          <a:prstGeom prst="chevron">
            <a:avLst>
              <a:gd name="adj" fmla="val 7555"/>
            </a:avLst>
          </a:prstGeom>
          <a:solidFill>
            <a:schemeClr val="hlink"/>
          </a:solidFill>
          <a:ln w="6350">
            <a:noFill/>
          </a:ln>
          <a:effectLst>
            <a:outerShdw dist="35921" dir="2699999" algn="ctr" rotWithShape="0">
              <a:schemeClr val="hlink"/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910811" name="文本框 1910810"/>
          <p:cNvSpPr txBox="1"/>
          <p:nvPr/>
        </p:nvSpPr>
        <p:spPr>
          <a:xfrm>
            <a:off x="1163638" y="5173663"/>
            <a:ext cx="476250" cy="547687"/>
          </a:xfrm>
          <a:prstGeom prst="rect">
            <a:avLst/>
          </a:prstGeom>
          <a:noFill/>
          <a:ln w="6350">
            <a:noFill/>
          </a:ln>
        </p:spPr>
        <p:txBody>
          <a:bodyPr wrap="none" lIns="0" tIns="0" rIns="0" bIns="0" anchor="ctr" anchorCtr="0">
            <a:spAutoFit/>
          </a:bodyPr>
          <a:p>
            <a:pPr eaLnBrk="0" hangingPunct="0"/>
            <a:r>
              <a:rPr lang="zh-CN" altLang="en-US" sz="1200" dirty="0">
                <a:latin typeface="Arial" panose="020B0604020202020204" pitchFamily="34" charset="0"/>
              </a:rPr>
              <a:t>步骤 </a:t>
            </a:r>
            <a:r>
              <a:rPr lang="en-US" altLang="zh-CN" sz="1200">
                <a:latin typeface="Arial" panose="020B0604020202020204" pitchFamily="34" charset="0"/>
              </a:rPr>
              <a:t>III</a:t>
            </a:r>
            <a:endParaRPr lang="en-US" altLang="zh-CN" sz="1200">
              <a:latin typeface="Arial" panose="020B0604020202020204" pitchFamily="34" charset="0"/>
            </a:endParaRPr>
          </a:p>
          <a:p>
            <a:pPr eaLnBrk="0" hangingPunct="0"/>
            <a:endParaRPr lang="en-US" altLang="zh-CN" sz="1200">
              <a:latin typeface="Arial" panose="020B0604020202020204" pitchFamily="34" charset="0"/>
            </a:endParaRPr>
          </a:p>
          <a:p>
            <a:pPr eaLnBrk="0" hangingPunct="0"/>
            <a:r>
              <a:rPr lang="en-US" altLang="zh-CN" sz="1200">
                <a:latin typeface="Arial" panose="020B0604020202020204" pitchFamily="34" charset="0"/>
              </a:rPr>
              <a:t>...</a:t>
            </a:r>
            <a:endParaRPr lang="en-US" altLang="zh-CN" sz="1200">
              <a:latin typeface="Arial" panose="020B0604020202020204" pitchFamily="34" charset="0"/>
            </a:endParaRPr>
          </a:p>
        </p:txBody>
      </p:sp>
      <p:sp>
        <p:nvSpPr>
          <p:cNvPr id="1910812" name="五边形 1910811"/>
          <p:cNvSpPr/>
          <p:nvPr/>
        </p:nvSpPr>
        <p:spPr>
          <a:xfrm rot="5400000">
            <a:off x="7148513" y="2363788"/>
            <a:ext cx="1311275" cy="1000125"/>
          </a:xfrm>
          <a:prstGeom prst="homePlate">
            <a:avLst>
              <a:gd name="adj" fmla="val 11059"/>
            </a:avLst>
          </a:prstGeom>
          <a:solidFill>
            <a:schemeClr val="hlink"/>
          </a:solidFill>
          <a:ln w="6350">
            <a:noFill/>
          </a:ln>
          <a:effectLst>
            <a:outerShdw dist="35921" dir="2699999" algn="ctr" rotWithShape="0">
              <a:schemeClr val="hlink"/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910813" name="燕尾形 1910812"/>
          <p:cNvSpPr/>
          <p:nvPr/>
        </p:nvSpPr>
        <p:spPr>
          <a:xfrm rot="5400000">
            <a:off x="7118350" y="3754438"/>
            <a:ext cx="1373188" cy="1001712"/>
          </a:xfrm>
          <a:prstGeom prst="chevron">
            <a:avLst>
              <a:gd name="adj" fmla="val 8282"/>
            </a:avLst>
          </a:prstGeom>
          <a:solidFill>
            <a:schemeClr val="hlink"/>
          </a:solidFill>
          <a:ln w="6350">
            <a:noFill/>
          </a:ln>
          <a:effectLst>
            <a:outerShdw dist="35921" dir="2699999" algn="ctr" rotWithShape="0">
              <a:schemeClr val="hlink"/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910814" name="文本框 1910813"/>
          <p:cNvSpPr txBox="1"/>
          <p:nvPr/>
        </p:nvSpPr>
        <p:spPr>
          <a:xfrm>
            <a:off x="7375525" y="2679700"/>
            <a:ext cx="874713" cy="365125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 anchor="ctr" anchorCtr="0">
            <a:spAutoFit/>
          </a:bodyPr>
          <a:p>
            <a:pPr eaLnBrk="0" hangingPunct="0"/>
            <a:r>
              <a:rPr lang="en-US" altLang="zh-CN" sz="1200">
                <a:latin typeface="Arial" panose="020B0604020202020204" pitchFamily="34" charset="0"/>
              </a:rPr>
              <a:t>…</a:t>
            </a:r>
            <a:endParaRPr lang="en-US" altLang="zh-CN" sz="1200">
              <a:latin typeface="Arial" panose="020B0604020202020204" pitchFamily="34" charset="0"/>
            </a:endParaRPr>
          </a:p>
          <a:p>
            <a:pPr eaLnBrk="0" hangingPunct="0"/>
            <a:r>
              <a:rPr lang="zh-CN" altLang="en-US" sz="1200" dirty="0">
                <a:latin typeface="Arial" panose="020B0604020202020204" pitchFamily="34" charset="0"/>
              </a:rPr>
              <a:t>周</a:t>
            </a:r>
            <a:endParaRPr lang="zh-CN" altLang="en-US" sz="1200" dirty="0">
              <a:latin typeface="Arial" panose="020B0604020202020204" pitchFamily="34" charset="0"/>
            </a:endParaRPr>
          </a:p>
        </p:txBody>
      </p:sp>
      <p:sp>
        <p:nvSpPr>
          <p:cNvPr id="1910815" name="文本框 1910814"/>
          <p:cNvSpPr txBox="1"/>
          <p:nvPr/>
        </p:nvSpPr>
        <p:spPr>
          <a:xfrm>
            <a:off x="7523163" y="4071938"/>
            <a:ext cx="582612" cy="365125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 anchor="ctr" anchorCtr="0">
            <a:spAutoFit/>
          </a:bodyPr>
          <a:p>
            <a:pPr eaLnBrk="0" hangingPunct="0"/>
            <a:r>
              <a:rPr lang="en-US" altLang="zh-CN" sz="1200">
                <a:latin typeface="Arial" panose="020B0604020202020204" pitchFamily="34" charset="0"/>
              </a:rPr>
              <a:t>…</a:t>
            </a:r>
            <a:endParaRPr lang="en-US" altLang="zh-CN" sz="1200">
              <a:latin typeface="Arial" panose="020B0604020202020204" pitchFamily="34" charset="0"/>
            </a:endParaRPr>
          </a:p>
          <a:p>
            <a:pPr eaLnBrk="0" hangingPunct="0"/>
            <a:r>
              <a:rPr lang="zh-CN" altLang="en-US" sz="1200" dirty="0">
                <a:latin typeface="Arial" panose="020B0604020202020204" pitchFamily="34" charset="0"/>
              </a:rPr>
              <a:t>周</a:t>
            </a:r>
            <a:endParaRPr lang="zh-CN" altLang="en-US" sz="1200" dirty="0">
              <a:latin typeface="Arial" panose="020B0604020202020204" pitchFamily="34" charset="0"/>
            </a:endParaRPr>
          </a:p>
        </p:txBody>
      </p:sp>
      <p:sp>
        <p:nvSpPr>
          <p:cNvPr id="1910816" name="燕尾形 1910815"/>
          <p:cNvSpPr/>
          <p:nvPr/>
        </p:nvSpPr>
        <p:spPr>
          <a:xfrm rot="5400000">
            <a:off x="7377113" y="4946650"/>
            <a:ext cx="854075" cy="1001713"/>
          </a:xfrm>
          <a:prstGeom prst="chevron">
            <a:avLst>
              <a:gd name="adj" fmla="val 7555"/>
            </a:avLst>
          </a:prstGeom>
          <a:solidFill>
            <a:schemeClr val="hlink"/>
          </a:solidFill>
          <a:ln w="6350">
            <a:noFill/>
          </a:ln>
          <a:effectLst>
            <a:outerShdw dist="35921" dir="2699999" algn="ctr" rotWithShape="0">
              <a:schemeClr val="hlink"/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910817" name="文本框 1910816"/>
          <p:cNvSpPr txBox="1"/>
          <p:nvPr/>
        </p:nvSpPr>
        <p:spPr>
          <a:xfrm>
            <a:off x="7377113" y="5265738"/>
            <a:ext cx="874712" cy="365125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 anchor="ctr" anchorCtr="0">
            <a:spAutoFit/>
          </a:bodyPr>
          <a:p>
            <a:pPr eaLnBrk="0" hangingPunct="0"/>
            <a:r>
              <a:rPr lang="en-US" altLang="zh-CN" sz="1200">
                <a:latin typeface="Arial" panose="020B0604020202020204" pitchFamily="34" charset="0"/>
              </a:rPr>
              <a:t>…</a:t>
            </a:r>
            <a:endParaRPr lang="en-US" altLang="zh-CN" sz="1200">
              <a:latin typeface="Arial" panose="020B0604020202020204" pitchFamily="34" charset="0"/>
            </a:endParaRPr>
          </a:p>
          <a:p>
            <a:pPr eaLnBrk="0" hangingPunct="0"/>
            <a:r>
              <a:rPr lang="zh-CN" altLang="en-US" sz="1200" dirty="0">
                <a:latin typeface="Arial" panose="020B0604020202020204" pitchFamily="34" charset="0"/>
              </a:rPr>
              <a:t>周</a:t>
            </a:r>
            <a:endParaRPr lang="zh-CN" altLang="en-US" sz="1200" dirty="0">
              <a:latin typeface="Arial" panose="020B0604020202020204" pitchFamily="34" charset="0"/>
            </a:endParaRPr>
          </a:p>
        </p:txBody>
      </p:sp>
      <p:sp>
        <p:nvSpPr>
          <p:cNvPr id="1910818" name="矩形 1910817"/>
          <p:cNvSpPr/>
          <p:nvPr/>
        </p:nvSpPr>
        <p:spPr>
          <a:xfrm>
            <a:off x="2068513" y="2593975"/>
            <a:ext cx="2416175" cy="304800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>
            <a:spAutoFit/>
          </a:bodyPr>
          <a:lstStyle>
            <a:lvl1pPr marL="469900" lvl="0" indent="-469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3000" u="none" kern="1200" baseline="0">
                <a:solidFill>
                  <a:schemeClr val="tx1"/>
                </a:solidFill>
                <a:latin typeface="Verdana" panose="020B0604030504040204" pitchFamily="34" charset="0"/>
                <a:ea typeface="黑体" panose="02010609060101010101" pitchFamily="2" charset="-122"/>
              </a:defRPr>
            </a:lvl1pPr>
            <a:lvl2pPr marL="908050" lvl="1" indent="-43624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6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304925" lvl="2" indent="-39497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3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楷体_GB2312" pitchFamily="49" charset="-122"/>
              </a:defRPr>
            </a:lvl3pPr>
            <a:lvl4pPr marL="1694180" lvl="3" indent="-3873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94230" lvl="4" indent="-398780" algn="l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marL="190500" lvl="1" indent="266700" defTabSz="914400">
              <a:tabLst>
                <a:tab pos="8521700" algn="r"/>
              </a:tabLst>
            </a:pPr>
            <a:r>
              <a:rPr lang="zh-CN" altLang="de-DE" sz="2000" dirty="0">
                <a:latin typeface="Arial" panose="020B0604020202020204" pitchFamily="34" charset="0"/>
              </a:rPr>
              <a:t>…</a:t>
            </a:r>
            <a:endParaRPr lang="zh-CN" altLang="de-DE" sz="2000" dirty="0"/>
          </a:p>
        </p:txBody>
      </p:sp>
      <p:sp>
        <p:nvSpPr>
          <p:cNvPr id="1910819" name="矩形 1910818"/>
          <p:cNvSpPr/>
          <p:nvPr/>
        </p:nvSpPr>
        <p:spPr>
          <a:xfrm>
            <a:off x="4745038" y="2593975"/>
            <a:ext cx="2416175" cy="304800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>
            <a:spAutoFit/>
          </a:bodyPr>
          <a:lstStyle>
            <a:lvl1pPr marL="469900" lvl="0" indent="-469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3000" u="none" kern="1200" baseline="0">
                <a:solidFill>
                  <a:schemeClr val="tx1"/>
                </a:solidFill>
                <a:latin typeface="Verdana" panose="020B0604030504040204" pitchFamily="34" charset="0"/>
                <a:ea typeface="黑体" panose="02010609060101010101" pitchFamily="2" charset="-122"/>
              </a:defRPr>
            </a:lvl1pPr>
            <a:lvl2pPr marL="908050" lvl="1" indent="-43624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6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304925" lvl="2" indent="-39497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3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楷体_GB2312" pitchFamily="49" charset="-122"/>
              </a:defRPr>
            </a:lvl3pPr>
            <a:lvl4pPr marL="1694180" lvl="3" indent="-3873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94230" lvl="4" indent="-398780" algn="l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marL="190500" lvl="1" indent="266700" defTabSz="914400">
              <a:tabLst>
                <a:tab pos="8521700" algn="r"/>
              </a:tabLst>
            </a:pPr>
            <a:r>
              <a:rPr lang="zh-CN" altLang="de-DE" sz="2000" dirty="0">
                <a:latin typeface="Arial" panose="020B0604020202020204" pitchFamily="34" charset="0"/>
              </a:rPr>
              <a:t>…</a:t>
            </a:r>
            <a:endParaRPr lang="zh-CN" altLang="de-DE" sz="2000" dirty="0"/>
          </a:p>
        </p:txBody>
      </p:sp>
      <p:sp>
        <p:nvSpPr>
          <p:cNvPr id="1910820" name="矩形 1910819"/>
          <p:cNvSpPr/>
          <p:nvPr/>
        </p:nvSpPr>
        <p:spPr>
          <a:xfrm>
            <a:off x="2068513" y="3975100"/>
            <a:ext cx="5029200" cy="304800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>
            <a:spAutoFit/>
          </a:bodyPr>
          <a:lstStyle>
            <a:lvl1pPr marL="469900" lvl="0" indent="-469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3000" u="none" kern="1200" baseline="0">
                <a:solidFill>
                  <a:schemeClr val="tx1"/>
                </a:solidFill>
                <a:latin typeface="Verdana" panose="020B0604030504040204" pitchFamily="34" charset="0"/>
                <a:ea typeface="黑体" panose="02010609060101010101" pitchFamily="2" charset="-122"/>
              </a:defRPr>
            </a:lvl1pPr>
            <a:lvl2pPr marL="908050" lvl="1" indent="-43624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6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304925" lvl="2" indent="-39497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3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楷体_GB2312" pitchFamily="49" charset="-122"/>
              </a:defRPr>
            </a:lvl3pPr>
            <a:lvl4pPr marL="1694180" lvl="3" indent="-3873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94230" lvl="4" indent="-398780" algn="l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marL="190500" lvl="1" indent="266700" defTabSz="914400">
              <a:tabLst>
                <a:tab pos="8521700" algn="r"/>
              </a:tabLst>
            </a:pPr>
            <a:r>
              <a:rPr lang="zh-CN" altLang="de-DE" sz="2000" dirty="0">
                <a:latin typeface="Arial" panose="020B0604020202020204" pitchFamily="34" charset="0"/>
              </a:rPr>
              <a:t>…</a:t>
            </a:r>
            <a:endParaRPr lang="zh-CN" altLang="de-DE" sz="2000" dirty="0"/>
          </a:p>
        </p:txBody>
      </p:sp>
      <p:sp>
        <p:nvSpPr>
          <p:cNvPr id="1910821" name="矩形 1910820"/>
          <p:cNvSpPr/>
          <p:nvPr/>
        </p:nvSpPr>
        <p:spPr>
          <a:xfrm>
            <a:off x="2068513" y="5370513"/>
            <a:ext cx="5029200" cy="304800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>
            <a:spAutoFit/>
          </a:bodyPr>
          <a:lstStyle>
            <a:lvl1pPr marL="469900" lvl="0" indent="-469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3000" u="none" kern="1200" baseline="0">
                <a:solidFill>
                  <a:schemeClr val="tx1"/>
                </a:solidFill>
                <a:latin typeface="Verdana" panose="020B0604030504040204" pitchFamily="34" charset="0"/>
                <a:ea typeface="黑体" panose="02010609060101010101" pitchFamily="2" charset="-122"/>
              </a:defRPr>
            </a:lvl1pPr>
            <a:lvl2pPr marL="908050" lvl="1" indent="-43624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6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304925" lvl="2" indent="-39497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3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楷体_GB2312" pitchFamily="49" charset="-122"/>
              </a:defRPr>
            </a:lvl3pPr>
            <a:lvl4pPr marL="1694180" lvl="3" indent="-3873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94230" lvl="4" indent="-398780" algn="l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marL="190500" lvl="1" indent="266700" defTabSz="914400">
              <a:tabLst>
                <a:tab pos="8521700" algn="r"/>
              </a:tabLst>
            </a:pPr>
            <a:r>
              <a:rPr lang="zh-CN" altLang="de-DE" sz="2000" dirty="0">
                <a:latin typeface="Arial" panose="020B0604020202020204" pitchFamily="34" charset="0"/>
              </a:rPr>
              <a:t>…</a:t>
            </a:r>
            <a:endParaRPr lang="zh-CN" altLang="de-DE" sz="2000" dirty="0"/>
          </a:p>
        </p:txBody>
      </p:sp>
      <p:sp>
        <p:nvSpPr>
          <p:cNvPr id="1910822" name="矩形 1910821"/>
          <p:cNvSpPr/>
          <p:nvPr/>
        </p:nvSpPr>
        <p:spPr>
          <a:xfrm>
            <a:off x="2066925" y="2119313"/>
            <a:ext cx="174625" cy="193675"/>
          </a:xfrm>
          <a:prstGeom prst="rect">
            <a:avLst/>
          </a:prstGeom>
          <a:solidFill>
            <a:schemeClr val="hlink"/>
          </a:solidFill>
          <a:ln w="6350">
            <a:noFill/>
          </a:ln>
        </p:spPr>
        <p:txBody>
          <a:bodyPr lIns="0" tIns="0" rIns="0" bIns="0" anchor="ctr" anchorCtr="1"/>
          <a:p>
            <a:pPr eaLnBrk="0" hangingPunct="0"/>
            <a:r>
              <a:rPr lang="en-US" altLang="zh-CN" sz="1200">
                <a:solidFill>
                  <a:schemeClr val="bg1"/>
                </a:solidFill>
                <a:latin typeface="Arial" panose="020B0604020202020204" pitchFamily="34" charset="0"/>
              </a:rPr>
              <a:t>1</a:t>
            </a:r>
            <a:endParaRPr lang="en-US" altLang="zh-CN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910823" name="矩形 1910822"/>
          <p:cNvSpPr/>
          <p:nvPr/>
        </p:nvSpPr>
        <p:spPr>
          <a:xfrm>
            <a:off x="4759325" y="2119313"/>
            <a:ext cx="174625" cy="193675"/>
          </a:xfrm>
          <a:prstGeom prst="rect">
            <a:avLst/>
          </a:prstGeom>
          <a:solidFill>
            <a:schemeClr val="hlink"/>
          </a:solidFill>
          <a:ln w="6350">
            <a:noFill/>
          </a:ln>
        </p:spPr>
        <p:txBody>
          <a:bodyPr lIns="0" tIns="0" rIns="0" bIns="0" anchor="ctr" anchorCtr="1"/>
          <a:p>
            <a:pPr eaLnBrk="0" hangingPunct="0"/>
            <a:r>
              <a:rPr lang="en-US" altLang="zh-CN" sz="1200">
                <a:solidFill>
                  <a:schemeClr val="bg1"/>
                </a:solidFill>
                <a:latin typeface="Arial" panose="020B0604020202020204" pitchFamily="34" charset="0"/>
              </a:rPr>
              <a:t>2</a:t>
            </a:r>
            <a:endParaRPr lang="en-US" altLang="zh-CN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910824" name="矩形 1910823"/>
          <p:cNvSpPr/>
          <p:nvPr/>
        </p:nvSpPr>
        <p:spPr>
          <a:xfrm>
            <a:off x="2066925" y="3502025"/>
            <a:ext cx="174625" cy="193675"/>
          </a:xfrm>
          <a:prstGeom prst="rect">
            <a:avLst/>
          </a:prstGeom>
          <a:solidFill>
            <a:schemeClr val="hlink"/>
          </a:solidFill>
          <a:ln w="6350">
            <a:noFill/>
          </a:ln>
        </p:spPr>
        <p:txBody>
          <a:bodyPr lIns="0" tIns="0" rIns="0" bIns="0" anchor="ctr" anchorCtr="1"/>
          <a:p>
            <a:pPr eaLnBrk="0" hangingPunct="0"/>
            <a:r>
              <a:rPr lang="en-US" altLang="zh-CN" sz="1200">
                <a:solidFill>
                  <a:schemeClr val="bg1"/>
                </a:solidFill>
                <a:latin typeface="Arial" panose="020B0604020202020204" pitchFamily="34" charset="0"/>
              </a:rPr>
              <a:t>3</a:t>
            </a:r>
            <a:endParaRPr lang="en-US" altLang="zh-CN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910825" name="矩形 1910824"/>
          <p:cNvSpPr/>
          <p:nvPr/>
        </p:nvSpPr>
        <p:spPr>
          <a:xfrm>
            <a:off x="2066925" y="4910138"/>
            <a:ext cx="174625" cy="193675"/>
          </a:xfrm>
          <a:prstGeom prst="rect">
            <a:avLst/>
          </a:prstGeom>
          <a:solidFill>
            <a:schemeClr val="hlink"/>
          </a:solidFill>
          <a:ln w="6350">
            <a:noFill/>
          </a:ln>
        </p:spPr>
        <p:txBody>
          <a:bodyPr lIns="0" tIns="0" rIns="0" bIns="0" anchor="ctr" anchorCtr="1"/>
          <a:p>
            <a:pPr eaLnBrk="0" hangingPunct="0"/>
            <a:r>
              <a:rPr lang="en-US" altLang="zh-CN" sz="1200">
                <a:solidFill>
                  <a:schemeClr val="bg1"/>
                </a:solidFill>
                <a:latin typeface="Arial" panose="020B0604020202020204" pitchFamily="34" charset="0"/>
              </a:rPr>
              <a:t>4</a:t>
            </a:r>
            <a:endParaRPr lang="en-US" altLang="zh-CN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/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" name="日期占位符 2"/>
          <p:cNvSpPr/>
          <p:nvPr>
            <p:ph type="dt" sz="half" idx="10"/>
          </p:nvPr>
        </p:nvSpPr>
        <p:spPr/>
        <p:txBody>
          <a:bodyPr/>
          <a:p>
            <a:pPr lvl="0"/>
            <a:fld id="{BB962C8B-B14F-4D97-AF65-F5344CB8AC3E}" type="datetime2">
              <a:rPr lang="zh-CN" altLang="en-US" dirty="0"/>
            </a:fld>
            <a:endParaRPr lang="zh-CN" altLang="en-US" dirty="0"/>
          </a:p>
        </p:txBody>
      </p:sp>
      <p:sp>
        <p:nvSpPr>
          <p:cNvPr id="1911810" name="标题 1911809"/>
          <p:cNvSpPr>
            <a:spLocks noGrp="1"/>
          </p:cNvSpPr>
          <p:nvPr>
            <p:ph type="title"/>
          </p:nvPr>
        </p:nvSpPr>
        <p:spPr>
          <a:ln/>
        </p:spPr>
        <p:txBody>
          <a:bodyPr anchor="b" anchorCtr="0"/>
          <a:p>
            <a:endParaRPr dirty="0"/>
          </a:p>
        </p:txBody>
      </p:sp>
      <p:grpSp>
        <p:nvGrpSpPr>
          <p:cNvPr id="1911821" name="组合 1911820"/>
          <p:cNvGrpSpPr/>
          <p:nvPr/>
        </p:nvGrpSpPr>
        <p:grpSpPr>
          <a:xfrm>
            <a:off x="1835150" y="1484313"/>
            <a:ext cx="5184775" cy="4319587"/>
            <a:chOff x="2089" y="1639"/>
            <a:chExt cx="2065" cy="2066"/>
          </a:xfrm>
        </p:grpSpPr>
        <p:sp>
          <p:nvSpPr>
            <p:cNvPr id="1911812" name="任意多边形 1911811"/>
            <p:cNvSpPr/>
            <p:nvPr/>
          </p:nvSpPr>
          <p:spPr>
            <a:xfrm>
              <a:off x="2776" y="2327"/>
              <a:ext cx="689" cy="840"/>
            </a:xfrm>
            <a:custGeom>
              <a:avLst/>
              <a:gdLst/>
              <a:ahLst/>
              <a:cxnLst/>
              <a:pathLst>
                <a:path w="689" h="840">
                  <a:moveTo>
                    <a:pt x="0" y="0"/>
                  </a:moveTo>
                  <a:lnTo>
                    <a:pt x="293" y="0"/>
                  </a:lnTo>
                  <a:lnTo>
                    <a:pt x="299" y="10"/>
                  </a:lnTo>
                  <a:lnTo>
                    <a:pt x="297" y="21"/>
                  </a:lnTo>
                  <a:lnTo>
                    <a:pt x="293" y="34"/>
                  </a:lnTo>
                  <a:lnTo>
                    <a:pt x="285" y="46"/>
                  </a:lnTo>
                  <a:lnTo>
                    <a:pt x="267" y="60"/>
                  </a:lnTo>
                  <a:lnTo>
                    <a:pt x="266" y="73"/>
                  </a:lnTo>
                  <a:lnTo>
                    <a:pt x="263" y="93"/>
                  </a:lnTo>
                  <a:lnTo>
                    <a:pt x="264" y="105"/>
                  </a:lnTo>
                  <a:lnTo>
                    <a:pt x="267" y="115"/>
                  </a:lnTo>
                  <a:lnTo>
                    <a:pt x="276" y="132"/>
                  </a:lnTo>
                  <a:lnTo>
                    <a:pt x="291" y="141"/>
                  </a:lnTo>
                  <a:lnTo>
                    <a:pt x="306" y="147"/>
                  </a:lnTo>
                  <a:lnTo>
                    <a:pt x="330" y="153"/>
                  </a:lnTo>
                  <a:lnTo>
                    <a:pt x="347" y="151"/>
                  </a:lnTo>
                  <a:lnTo>
                    <a:pt x="366" y="154"/>
                  </a:lnTo>
                  <a:lnTo>
                    <a:pt x="384" y="147"/>
                  </a:lnTo>
                  <a:lnTo>
                    <a:pt x="398" y="139"/>
                  </a:lnTo>
                  <a:lnTo>
                    <a:pt x="417" y="130"/>
                  </a:lnTo>
                  <a:lnTo>
                    <a:pt x="422" y="120"/>
                  </a:lnTo>
                  <a:lnTo>
                    <a:pt x="426" y="111"/>
                  </a:lnTo>
                  <a:lnTo>
                    <a:pt x="431" y="99"/>
                  </a:lnTo>
                  <a:lnTo>
                    <a:pt x="432" y="84"/>
                  </a:lnTo>
                  <a:lnTo>
                    <a:pt x="426" y="69"/>
                  </a:lnTo>
                  <a:lnTo>
                    <a:pt x="417" y="55"/>
                  </a:lnTo>
                  <a:lnTo>
                    <a:pt x="404" y="42"/>
                  </a:lnTo>
                  <a:lnTo>
                    <a:pt x="399" y="33"/>
                  </a:lnTo>
                  <a:lnTo>
                    <a:pt x="393" y="24"/>
                  </a:lnTo>
                  <a:lnTo>
                    <a:pt x="393" y="12"/>
                  </a:lnTo>
                  <a:lnTo>
                    <a:pt x="399" y="3"/>
                  </a:lnTo>
                  <a:lnTo>
                    <a:pt x="411" y="0"/>
                  </a:lnTo>
                  <a:lnTo>
                    <a:pt x="689" y="0"/>
                  </a:lnTo>
                  <a:lnTo>
                    <a:pt x="689" y="292"/>
                  </a:lnTo>
                  <a:lnTo>
                    <a:pt x="680" y="298"/>
                  </a:lnTo>
                  <a:lnTo>
                    <a:pt x="665" y="297"/>
                  </a:lnTo>
                  <a:lnTo>
                    <a:pt x="651" y="292"/>
                  </a:lnTo>
                  <a:lnTo>
                    <a:pt x="636" y="274"/>
                  </a:lnTo>
                  <a:lnTo>
                    <a:pt x="621" y="268"/>
                  </a:lnTo>
                  <a:lnTo>
                    <a:pt x="608" y="264"/>
                  </a:lnTo>
                  <a:lnTo>
                    <a:pt x="597" y="264"/>
                  </a:lnTo>
                  <a:lnTo>
                    <a:pt x="584" y="265"/>
                  </a:lnTo>
                  <a:lnTo>
                    <a:pt x="563" y="276"/>
                  </a:lnTo>
                  <a:lnTo>
                    <a:pt x="549" y="288"/>
                  </a:lnTo>
                  <a:lnTo>
                    <a:pt x="542" y="306"/>
                  </a:lnTo>
                  <a:lnTo>
                    <a:pt x="539" y="324"/>
                  </a:lnTo>
                  <a:lnTo>
                    <a:pt x="539" y="346"/>
                  </a:lnTo>
                  <a:lnTo>
                    <a:pt x="539" y="360"/>
                  </a:lnTo>
                  <a:lnTo>
                    <a:pt x="540" y="372"/>
                  </a:lnTo>
                  <a:lnTo>
                    <a:pt x="543" y="384"/>
                  </a:lnTo>
                  <a:lnTo>
                    <a:pt x="554" y="406"/>
                  </a:lnTo>
                  <a:lnTo>
                    <a:pt x="567" y="423"/>
                  </a:lnTo>
                  <a:lnTo>
                    <a:pt x="588" y="430"/>
                  </a:lnTo>
                  <a:lnTo>
                    <a:pt x="606" y="430"/>
                  </a:lnTo>
                  <a:lnTo>
                    <a:pt x="627" y="426"/>
                  </a:lnTo>
                  <a:lnTo>
                    <a:pt x="635" y="418"/>
                  </a:lnTo>
                  <a:lnTo>
                    <a:pt x="648" y="406"/>
                  </a:lnTo>
                  <a:lnTo>
                    <a:pt x="663" y="399"/>
                  </a:lnTo>
                  <a:lnTo>
                    <a:pt x="678" y="397"/>
                  </a:lnTo>
                  <a:lnTo>
                    <a:pt x="689" y="406"/>
                  </a:lnTo>
                  <a:lnTo>
                    <a:pt x="689" y="688"/>
                  </a:lnTo>
                  <a:lnTo>
                    <a:pt x="407" y="688"/>
                  </a:lnTo>
                  <a:lnTo>
                    <a:pt x="398" y="694"/>
                  </a:lnTo>
                  <a:lnTo>
                    <a:pt x="392" y="714"/>
                  </a:lnTo>
                  <a:lnTo>
                    <a:pt x="398" y="729"/>
                  </a:lnTo>
                  <a:lnTo>
                    <a:pt x="411" y="741"/>
                  </a:lnTo>
                  <a:lnTo>
                    <a:pt x="417" y="750"/>
                  </a:lnTo>
                  <a:lnTo>
                    <a:pt x="425" y="759"/>
                  </a:lnTo>
                  <a:lnTo>
                    <a:pt x="431" y="778"/>
                  </a:lnTo>
                  <a:lnTo>
                    <a:pt x="428" y="793"/>
                  </a:lnTo>
                  <a:lnTo>
                    <a:pt x="417" y="817"/>
                  </a:lnTo>
                  <a:lnTo>
                    <a:pt x="408" y="825"/>
                  </a:lnTo>
                  <a:lnTo>
                    <a:pt x="393" y="832"/>
                  </a:lnTo>
                  <a:lnTo>
                    <a:pt x="381" y="835"/>
                  </a:lnTo>
                  <a:lnTo>
                    <a:pt x="365" y="838"/>
                  </a:lnTo>
                  <a:lnTo>
                    <a:pt x="345" y="840"/>
                  </a:lnTo>
                  <a:lnTo>
                    <a:pt x="333" y="838"/>
                  </a:lnTo>
                  <a:lnTo>
                    <a:pt x="314" y="835"/>
                  </a:lnTo>
                  <a:lnTo>
                    <a:pt x="297" y="831"/>
                  </a:lnTo>
                  <a:lnTo>
                    <a:pt x="288" y="822"/>
                  </a:lnTo>
                  <a:lnTo>
                    <a:pt x="276" y="813"/>
                  </a:lnTo>
                  <a:lnTo>
                    <a:pt x="272" y="799"/>
                  </a:lnTo>
                  <a:lnTo>
                    <a:pt x="264" y="787"/>
                  </a:lnTo>
                  <a:lnTo>
                    <a:pt x="267" y="768"/>
                  </a:lnTo>
                  <a:lnTo>
                    <a:pt x="272" y="750"/>
                  </a:lnTo>
                  <a:lnTo>
                    <a:pt x="278" y="742"/>
                  </a:lnTo>
                  <a:lnTo>
                    <a:pt x="291" y="735"/>
                  </a:lnTo>
                  <a:lnTo>
                    <a:pt x="296" y="726"/>
                  </a:lnTo>
                  <a:lnTo>
                    <a:pt x="300" y="717"/>
                  </a:lnTo>
                  <a:lnTo>
                    <a:pt x="302" y="702"/>
                  </a:lnTo>
                  <a:lnTo>
                    <a:pt x="290" y="688"/>
                  </a:lnTo>
                  <a:lnTo>
                    <a:pt x="0" y="688"/>
                  </a:lnTo>
                  <a:lnTo>
                    <a:pt x="0" y="403"/>
                  </a:lnTo>
                  <a:lnTo>
                    <a:pt x="9" y="391"/>
                  </a:lnTo>
                  <a:lnTo>
                    <a:pt x="23" y="393"/>
                  </a:lnTo>
                  <a:lnTo>
                    <a:pt x="35" y="400"/>
                  </a:lnTo>
                  <a:lnTo>
                    <a:pt x="48" y="411"/>
                  </a:lnTo>
                  <a:lnTo>
                    <a:pt x="63" y="424"/>
                  </a:lnTo>
                  <a:lnTo>
                    <a:pt x="77" y="426"/>
                  </a:lnTo>
                  <a:lnTo>
                    <a:pt x="90" y="429"/>
                  </a:lnTo>
                  <a:lnTo>
                    <a:pt x="102" y="427"/>
                  </a:lnTo>
                  <a:lnTo>
                    <a:pt x="111" y="423"/>
                  </a:lnTo>
                  <a:lnTo>
                    <a:pt x="123" y="417"/>
                  </a:lnTo>
                  <a:lnTo>
                    <a:pt x="131" y="409"/>
                  </a:lnTo>
                  <a:lnTo>
                    <a:pt x="143" y="399"/>
                  </a:lnTo>
                  <a:lnTo>
                    <a:pt x="149" y="375"/>
                  </a:lnTo>
                  <a:lnTo>
                    <a:pt x="152" y="355"/>
                  </a:lnTo>
                  <a:lnTo>
                    <a:pt x="150" y="334"/>
                  </a:lnTo>
                  <a:lnTo>
                    <a:pt x="147" y="321"/>
                  </a:lnTo>
                  <a:lnTo>
                    <a:pt x="144" y="303"/>
                  </a:lnTo>
                  <a:lnTo>
                    <a:pt x="134" y="289"/>
                  </a:lnTo>
                  <a:lnTo>
                    <a:pt x="128" y="280"/>
                  </a:lnTo>
                  <a:lnTo>
                    <a:pt x="120" y="270"/>
                  </a:lnTo>
                  <a:lnTo>
                    <a:pt x="98" y="259"/>
                  </a:lnTo>
                  <a:lnTo>
                    <a:pt x="83" y="261"/>
                  </a:lnTo>
                  <a:lnTo>
                    <a:pt x="69" y="264"/>
                  </a:lnTo>
                  <a:lnTo>
                    <a:pt x="57" y="271"/>
                  </a:lnTo>
                  <a:lnTo>
                    <a:pt x="48" y="277"/>
                  </a:lnTo>
                  <a:lnTo>
                    <a:pt x="39" y="283"/>
                  </a:lnTo>
                  <a:lnTo>
                    <a:pt x="27" y="292"/>
                  </a:lnTo>
                  <a:lnTo>
                    <a:pt x="12" y="297"/>
                  </a:lnTo>
                  <a:lnTo>
                    <a:pt x="0" y="2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  <a:ln w="6350" cap="flat" cmpd="sng">
              <a:solidFill>
                <a:schemeClr val="bg1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11813" name="任意多边形 1911812"/>
            <p:cNvSpPr/>
            <p:nvPr/>
          </p:nvSpPr>
          <p:spPr>
            <a:xfrm>
              <a:off x="2776" y="1639"/>
              <a:ext cx="839" cy="840"/>
            </a:xfrm>
            <a:custGeom>
              <a:avLst/>
              <a:gdLst/>
              <a:ahLst/>
              <a:cxnLst/>
              <a:pathLst>
                <a:path w="840" h="840">
                  <a:moveTo>
                    <a:pt x="690" y="0"/>
                  </a:moveTo>
                  <a:cubicBezTo>
                    <a:pt x="690" y="77"/>
                    <a:pt x="690" y="172"/>
                    <a:pt x="690" y="286"/>
                  </a:cubicBezTo>
                  <a:cubicBezTo>
                    <a:pt x="712" y="338"/>
                    <a:pt x="712" y="276"/>
                    <a:pt x="768" y="272"/>
                  </a:cubicBezTo>
                  <a:cubicBezTo>
                    <a:pt x="824" y="268"/>
                    <a:pt x="840" y="290"/>
                    <a:pt x="840" y="342"/>
                  </a:cubicBezTo>
                  <a:cubicBezTo>
                    <a:pt x="840" y="394"/>
                    <a:pt x="832" y="422"/>
                    <a:pt x="774" y="424"/>
                  </a:cubicBezTo>
                  <a:cubicBezTo>
                    <a:pt x="716" y="426"/>
                    <a:pt x="726" y="364"/>
                    <a:pt x="690" y="394"/>
                  </a:cubicBezTo>
                  <a:cubicBezTo>
                    <a:pt x="690" y="434"/>
                    <a:pt x="688" y="598"/>
                    <a:pt x="690" y="688"/>
                  </a:cubicBezTo>
                  <a:cubicBezTo>
                    <a:pt x="690" y="688"/>
                    <a:pt x="455" y="688"/>
                    <a:pt x="406" y="688"/>
                  </a:cubicBezTo>
                  <a:cubicBezTo>
                    <a:pt x="371" y="720"/>
                    <a:pt x="429" y="729"/>
                    <a:pt x="432" y="773"/>
                  </a:cubicBezTo>
                  <a:cubicBezTo>
                    <a:pt x="435" y="817"/>
                    <a:pt x="396" y="840"/>
                    <a:pt x="345" y="840"/>
                  </a:cubicBezTo>
                  <a:cubicBezTo>
                    <a:pt x="294" y="840"/>
                    <a:pt x="263" y="818"/>
                    <a:pt x="263" y="775"/>
                  </a:cubicBezTo>
                  <a:cubicBezTo>
                    <a:pt x="263" y="732"/>
                    <a:pt x="316" y="730"/>
                    <a:pt x="294" y="688"/>
                  </a:cubicBezTo>
                  <a:cubicBezTo>
                    <a:pt x="153" y="688"/>
                    <a:pt x="59" y="688"/>
                    <a:pt x="0" y="688"/>
                  </a:cubicBezTo>
                  <a:cubicBezTo>
                    <a:pt x="0" y="622"/>
                    <a:pt x="0" y="442"/>
                    <a:pt x="0" y="400"/>
                  </a:cubicBezTo>
                  <a:cubicBezTo>
                    <a:pt x="38" y="362"/>
                    <a:pt x="47" y="425"/>
                    <a:pt x="82" y="425"/>
                  </a:cubicBezTo>
                  <a:cubicBezTo>
                    <a:pt x="117" y="425"/>
                    <a:pt x="153" y="408"/>
                    <a:pt x="152" y="346"/>
                  </a:cubicBezTo>
                  <a:cubicBezTo>
                    <a:pt x="151" y="284"/>
                    <a:pt x="124" y="272"/>
                    <a:pt x="90" y="270"/>
                  </a:cubicBezTo>
                  <a:cubicBezTo>
                    <a:pt x="56" y="268"/>
                    <a:pt x="26" y="344"/>
                    <a:pt x="2" y="289"/>
                  </a:cubicBezTo>
                  <a:cubicBezTo>
                    <a:pt x="2" y="145"/>
                    <a:pt x="2" y="1"/>
                    <a:pt x="2" y="1"/>
                  </a:cubicBezTo>
                  <a:cubicBezTo>
                    <a:pt x="116" y="2"/>
                    <a:pt x="554" y="1"/>
                    <a:pt x="690" y="0"/>
                  </a:cubicBezTo>
                  <a:close/>
                </a:path>
              </a:pathLst>
            </a:custGeom>
            <a:solidFill>
              <a:schemeClr val="hlink">
                <a:alpha val="100000"/>
              </a:schemeClr>
            </a:solidFill>
            <a:ln w="6350" cap="flat" cmpd="sng">
              <a:solidFill>
                <a:schemeClr val="bg1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11814" name="任意多边形 1911813"/>
            <p:cNvSpPr/>
            <p:nvPr/>
          </p:nvSpPr>
          <p:spPr>
            <a:xfrm>
              <a:off x="2089" y="1641"/>
              <a:ext cx="838" cy="689"/>
            </a:xfrm>
            <a:custGeom>
              <a:avLst/>
              <a:gdLst/>
              <a:ahLst/>
              <a:cxnLst/>
              <a:pathLst>
                <a:path w="838" h="692">
                  <a:moveTo>
                    <a:pt x="0" y="0"/>
                  </a:moveTo>
                  <a:lnTo>
                    <a:pt x="689" y="0"/>
                  </a:lnTo>
                  <a:cubicBezTo>
                    <a:pt x="689" y="0"/>
                    <a:pt x="690" y="248"/>
                    <a:pt x="689" y="294"/>
                  </a:cubicBezTo>
                  <a:cubicBezTo>
                    <a:pt x="718" y="340"/>
                    <a:pt x="724" y="277"/>
                    <a:pt x="771" y="271"/>
                  </a:cubicBezTo>
                  <a:cubicBezTo>
                    <a:pt x="818" y="265"/>
                    <a:pt x="838" y="302"/>
                    <a:pt x="838" y="353"/>
                  </a:cubicBezTo>
                  <a:cubicBezTo>
                    <a:pt x="838" y="404"/>
                    <a:pt x="823" y="431"/>
                    <a:pt x="778" y="433"/>
                  </a:cubicBezTo>
                  <a:cubicBezTo>
                    <a:pt x="733" y="435"/>
                    <a:pt x="715" y="370"/>
                    <a:pt x="689" y="405"/>
                  </a:cubicBezTo>
                  <a:cubicBezTo>
                    <a:pt x="689" y="547"/>
                    <a:pt x="689" y="690"/>
                    <a:pt x="689" y="690"/>
                  </a:cubicBezTo>
                  <a:cubicBezTo>
                    <a:pt x="689" y="690"/>
                    <a:pt x="438" y="692"/>
                    <a:pt x="397" y="690"/>
                  </a:cubicBezTo>
                  <a:cubicBezTo>
                    <a:pt x="367" y="651"/>
                    <a:pt x="426" y="640"/>
                    <a:pt x="426" y="605"/>
                  </a:cubicBezTo>
                  <a:cubicBezTo>
                    <a:pt x="426" y="570"/>
                    <a:pt x="408" y="539"/>
                    <a:pt x="346" y="540"/>
                  </a:cubicBezTo>
                  <a:cubicBezTo>
                    <a:pt x="284" y="541"/>
                    <a:pt x="261" y="567"/>
                    <a:pt x="261" y="606"/>
                  </a:cubicBezTo>
                  <a:cubicBezTo>
                    <a:pt x="261" y="645"/>
                    <a:pt x="322" y="648"/>
                    <a:pt x="289" y="690"/>
                  </a:cubicBezTo>
                  <a:cubicBezTo>
                    <a:pt x="145" y="690"/>
                    <a:pt x="0" y="690"/>
                    <a:pt x="0" y="69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  <a:ln w="6350" cap="flat" cmpd="sng">
              <a:solidFill>
                <a:schemeClr val="bg1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11815" name="任意多边形 1911814"/>
            <p:cNvSpPr/>
            <p:nvPr/>
          </p:nvSpPr>
          <p:spPr>
            <a:xfrm>
              <a:off x="2090" y="2865"/>
              <a:ext cx="687" cy="839"/>
            </a:xfrm>
            <a:custGeom>
              <a:avLst/>
              <a:gdLst/>
              <a:ahLst/>
              <a:cxnLst/>
              <a:pathLst>
                <a:path w="694" h="839">
                  <a:moveTo>
                    <a:pt x="0" y="839"/>
                  </a:moveTo>
                  <a:cubicBezTo>
                    <a:pt x="0" y="839"/>
                    <a:pt x="1" y="282"/>
                    <a:pt x="0" y="152"/>
                  </a:cubicBezTo>
                  <a:cubicBezTo>
                    <a:pt x="0" y="152"/>
                    <a:pt x="237" y="152"/>
                    <a:pt x="286" y="152"/>
                  </a:cubicBezTo>
                  <a:cubicBezTo>
                    <a:pt x="321" y="120"/>
                    <a:pt x="264" y="111"/>
                    <a:pt x="261" y="69"/>
                  </a:cubicBezTo>
                  <a:cubicBezTo>
                    <a:pt x="258" y="27"/>
                    <a:pt x="296" y="0"/>
                    <a:pt x="347" y="0"/>
                  </a:cubicBezTo>
                  <a:cubicBezTo>
                    <a:pt x="398" y="0"/>
                    <a:pt x="429" y="22"/>
                    <a:pt x="429" y="65"/>
                  </a:cubicBezTo>
                  <a:cubicBezTo>
                    <a:pt x="429" y="108"/>
                    <a:pt x="376" y="110"/>
                    <a:pt x="398" y="152"/>
                  </a:cubicBezTo>
                  <a:cubicBezTo>
                    <a:pt x="541" y="152"/>
                    <a:pt x="635" y="153"/>
                    <a:pt x="694" y="153"/>
                  </a:cubicBezTo>
                  <a:cubicBezTo>
                    <a:pt x="691" y="221"/>
                    <a:pt x="694" y="403"/>
                    <a:pt x="692" y="443"/>
                  </a:cubicBezTo>
                  <a:cubicBezTo>
                    <a:pt x="653" y="473"/>
                    <a:pt x="642" y="415"/>
                    <a:pt x="607" y="415"/>
                  </a:cubicBezTo>
                  <a:cubicBezTo>
                    <a:pt x="572" y="415"/>
                    <a:pt x="541" y="432"/>
                    <a:pt x="542" y="494"/>
                  </a:cubicBezTo>
                  <a:cubicBezTo>
                    <a:pt x="543" y="556"/>
                    <a:pt x="569" y="579"/>
                    <a:pt x="608" y="579"/>
                  </a:cubicBezTo>
                  <a:cubicBezTo>
                    <a:pt x="647" y="579"/>
                    <a:pt x="650" y="518"/>
                    <a:pt x="692" y="551"/>
                  </a:cubicBezTo>
                  <a:cubicBezTo>
                    <a:pt x="692" y="695"/>
                    <a:pt x="692" y="839"/>
                    <a:pt x="692" y="839"/>
                  </a:cubicBezTo>
                  <a:lnTo>
                    <a:pt x="0" y="83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  <a:ln w="6350" cap="flat" cmpd="sng">
              <a:solidFill>
                <a:schemeClr val="bg1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11816" name="任意多边形 1911815"/>
            <p:cNvSpPr/>
            <p:nvPr/>
          </p:nvSpPr>
          <p:spPr>
            <a:xfrm>
              <a:off x="2625" y="3016"/>
              <a:ext cx="840" cy="689"/>
            </a:xfrm>
            <a:custGeom>
              <a:avLst/>
              <a:gdLst/>
              <a:ahLst/>
              <a:cxnLst/>
              <a:pathLst>
                <a:path w="839" h="689">
                  <a:moveTo>
                    <a:pt x="839" y="689"/>
                  </a:moveTo>
                  <a:cubicBezTo>
                    <a:pt x="711" y="689"/>
                    <a:pt x="280" y="686"/>
                    <a:pt x="150" y="687"/>
                  </a:cubicBezTo>
                  <a:cubicBezTo>
                    <a:pt x="150" y="687"/>
                    <a:pt x="152" y="454"/>
                    <a:pt x="152" y="405"/>
                  </a:cubicBezTo>
                  <a:cubicBezTo>
                    <a:pt x="120" y="370"/>
                    <a:pt x="111" y="428"/>
                    <a:pt x="67" y="431"/>
                  </a:cubicBezTo>
                  <a:cubicBezTo>
                    <a:pt x="23" y="434"/>
                    <a:pt x="0" y="395"/>
                    <a:pt x="0" y="344"/>
                  </a:cubicBezTo>
                  <a:cubicBezTo>
                    <a:pt x="0" y="293"/>
                    <a:pt x="22" y="262"/>
                    <a:pt x="65" y="262"/>
                  </a:cubicBezTo>
                  <a:cubicBezTo>
                    <a:pt x="108" y="262"/>
                    <a:pt x="110" y="315"/>
                    <a:pt x="152" y="293"/>
                  </a:cubicBezTo>
                  <a:cubicBezTo>
                    <a:pt x="152" y="152"/>
                    <a:pt x="151" y="62"/>
                    <a:pt x="151" y="3"/>
                  </a:cubicBezTo>
                  <a:cubicBezTo>
                    <a:pt x="215" y="1"/>
                    <a:pt x="400" y="2"/>
                    <a:pt x="442" y="2"/>
                  </a:cubicBezTo>
                  <a:cubicBezTo>
                    <a:pt x="480" y="40"/>
                    <a:pt x="415" y="46"/>
                    <a:pt x="415" y="81"/>
                  </a:cubicBezTo>
                  <a:cubicBezTo>
                    <a:pt x="415" y="116"/>
                    <a:pt x="432" y="152"/>
                    <a:pt x="494" y="151"/>
                  </a:cubicBezTo>
                  <a:cubicBezTo>
                    <a:pt x="556" y="150"/>
                    <a:pt x="579" y="124"/>
                    <a:pt x="579" y="85"/>
                  </a:cubicBezTo>
                  <a:cubicBezTo>
                    <a:pt x="579" y="46"/>
                    <a:pt x="523" y="42"/>
                    <a:pt x="556" y="0"/>
                  </a:cubicBezTo>
                  <a:cubicBezTo>
                    <a:pt x="700" y="0"/>
                    <a:pt x="839" y="2"/>
                    <a:pt x="839" y="2"/>
                  </a:cubicBezTo>
                  <a:cubicBezTo>
                    <a:pt x="837" y="80"/>
                    <a:pt x="839" y="161"/>
                    <a:pt x="839" y="293"/>
                  </a:cubicBezTo>
                  <a:cubicBezTo>
                    <a:pt x="809" y="333"/>
                    <a:pt x="811" y="263"/>
                    <a:pt x="765" y="263"/>
                  </a:cubicBezTo>
                  <a:cubicBezTo>
                    <a:pt x="719" y="263"/>
                    <a:pt x="689" y="291"/>
                    <a:pt x="687" y="351"/>
                  </a:cubicBezTo>
                  <a:cubicBezTo>
                    <a:pt x="685" y="411"/>
                    <a:pt x="725" y="435"/>
                    <a:pt x="763" y="433"/>
                  </a:cubicBezTo>
                  <a:cubicBezTo>
                    <a:pt x="801" y="431"/>
                    <a:pt x="807" y="369"/>
                    <a:pt x="839" y="401"/>
                  </a:cubicBezTo>
                  <a:cubicBezTo>
                    <a:pt x="839" y="445"/>
                    <a:pt x="839" y="636"/>
                    <a:pt x="839" y="68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  <a:ln w="6350" cap="flat" cmpd="sng">
              <a:solidFill>
                <a:schemeClr val="bg1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11817" name="任意多边形 1911816"/>
            <p:cNvSpPr/>
            <p:nvPr/>
          </p:nvSpPr>
          <p:spPr>
            <a:xfrm>
              <a:off x="3311" y="3014"/>
              <a:ext cx="843" cy="690"/>
            </a:xfrm>
            <a:custGeom>
              <a:avLst/>
              <a:gdLst/>
              <a:ahLst/>
              <a:cxnLst/>
              <a:pathLst>
                <a:path w="842" h="690">
                  <a:moveTo>
                    <a:pt x="842" y="690"/>
                  </a:moveTo>
                  <a:cubicBezTo>
                    <a:pt x="714" y="690"/>
                    <a:pt x="285" y="689"/>
                    <a:pt x="155" y="690"/>
                  </a:cubicBezTo>
                  <a:cubicBezTo>
                    <a:pt x="155" y="690"/>
                    <a:pt x="155" y="455"/>
                    <a:pt x="155" y="406"/>
                  </a:cubicBezTo>
                  <a:cubicBezTo>
                    <a:pt x="120" y="376"/>
                    <a:pt x="126" y="436"/>
                    <a:pt x="70" y="434"/>
                  </a:cubicBezTo>
                  <a:cubicBezTo>
                    <a:pt x="14" y="432"/>
                    <a:pt x="0" y="394"/>
                    <a:pt x="3" y="345"/>
                  </a:cubicBezTo>
                  <a:cubicBezTo>
                    <a:pt x="6" y="296"/>
                    <a:pt x="12" y="268"/>
                    <a:pt x="68" y="263"/>
                  </a:cubicBezTo>
                  <a:cubicBezTo>
                    <a:pt x="124" y="258"/>
                    <a:pt x="122" y="326"/>
                    <a:pt x="155" y="294"/>
                  </a:cubicBezTo>
                  <a:cubicBezTo>
                    <a:pt x="155" y="153"/>
                    <a:pt x="154" y="61"/>
                    <a:pt x="154" y="2"/>
                  </a:cubicBezTo>
                  <a:cubicBezTo>
                    <a:pt x="218" y="0"/>
                    <a:pt x="402" y="2"/>
                    <a:pt x="444" y="2"/>
                  </a:cubicBezTo>
                  <a:cubicBezTo>
                    <a:pt x="482" y="40"/>
                    <a:pt x="418" y="47"/>
                    <a:pt x="418" y="82"/>
                  </a:cubicBezTo>
                  <a:cubicBezTo>
                    <a:pt x="418" y="117"/>
                    <a:pt x="435" y="153"/>
                    <a:pt x="497" y="152"/>
                  </a:cubicBezTo>
                  <a:cubicBezTo>
                    <a:pt x="559" y="151"/>
                    <a:pt x="582" y="125"/>
                    <a:pt x="582" y="86"/>
                  </a:cubicBezTo>
                  <a:cubicBezTo>
                    <a:pt x="582" y="47"/>
                    <a:pt x="521" y="44"/>
                    <a:pt x="554" y="2"/>
                  </a:cubicBezTo>
                  <a:cubicBezTo>
                    <a:pt x="698" y="2"/>
                    <a:pt x="842" y="2"/>
                    <a:pt x="842" y="2"/>
                  </a:cubicBezTo>
                  <a:cubicBezTo>
                    <a:pt x="840" y="130"/>
                    <a:pt x="842" y="548"/>
                    <a:pt x="842" y="6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  <a:ln w="6350" cap="flat" cmpd="sng">
              <a:solidFill>
                <a:schemeClr val="bg1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11818" name="任意多边形 1911817"/>
            <p:cNvSpPr/>
            <p:nvPr/>
          </p:nvSpPr>
          <p:spPr>
            <a:xfrm>
              <a:off x="3465" y="1639"/>
              <a:ext cx="689" cy="840"/>
            </a:xfrm>
            <a:custGeom>
              <a:avLst/>
              <a:gdLst/>
              <a:ahLst/>
              <a:cxnLst/>
              <a:pathLst>
                <a:path w="688" h="840">
                  <a:moveTo>
                    <a:pt x="688" y="1"/>
                  </a:moveTo>
                  <a:cubicBezTo>
                    <a:pt x="688" y="129"/>
                    <a:pt x="687" y="558"/>
                    <a:pt x="688" y="688"/>
                  </a:cubicBezTo>
                  <a:cubicBezTo>
                    <a:pt x="688" y="688"/>
                    <a:pt x="453" y="688"/>
                    <a:pt x="404" y="688"/>
                  </a:cubicBezTo>
                  <a:cubicBezTo>
                    <a:pt x="369" y="720"/>
                    <a:pt x="427" y="729"/>
                    <a:pt x="430" y="773"/>
                  </a:cubicBezTo>
                  <a:cubicBezTo>
                    <a:pt x="433" y="817"/>
                    <a:pt x="394" y="840"/>
                    <a:pt x="343" y="840"/>
                  </a:cubicBezTo>
                  <a:cubicBezTo>
                    <a:pt x="292" y="840"/>
                    <a:pt x="261" y="818"/>
                    <a:pt x="261" y="775"/>
                  </a:cubicBezTo>
                  <a:cubicBezTo>
                    <a:pt x="261" y="732"/>
                    <a:pt x="316" y="728"/>
                    <a:pt x="294" y="686"/>
                  </a:cubicBezTo>
                  <a:cubicBezTo>
                    <a:pt x="153" y="686"/>
                    <a:pt x="59" y="686"/>
                    <a:pt x="0" y="686"/>
                  </a:cubicBezTo>
                  <a:cubicBezTo>
                    <a:pt x="0" y="620"/>
                    <a:pt x="0" y="438"/>
                    <a:pt x="0" y="396"/>
                  </a:cubicBezTo>
                  <a:cubicBezTo>
                    <a:pt x="30" y="356"/>
                    <a:pt x="47" y="424"/>
                    <a:pt x="82" y="424"/>
                  </a:cubicBezTo>
                  <a:cubicBezTo>
                    <a:pt x="117" y="424"/>
                    <a:pt x="150" y="396"/>
                    <a:pt x="150" y="346"/>
                  </a:cubicBezTo>
                  <a:cubicBezTo>
                    <a:pt x="150" y="296"/>
                    <a:pt x="126" y="272"/>
                    <a:pt x="86" y="272"/>
                  </a:cubicBezTo>
                  <a:cubicBezTo>
                    <a:pt x="46" y="272"/>
                    <a:pt x="14" y="348"/>
                    <a:pt x="0" y="278"/>
                  </a:cubicBezTo>
                  <a:cubicBezTo>
                    <a:pt x="0" y="134"/>
                    <a:pt x="0" y="1"/>
                    <a:pt x="0" y="1"/>
                  </a:cubicBezTo>
                  <a:cubicBezTo>
                    <a:pt x="114" y="2"/>
                    <a:pt x="550" y="0"/>
                    <a:pt x="688" y="1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  <a:ln w="6350" cap="flat" cmpd="sng">
              <a:solidFill>
                <a:schemeClr val="bg1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11819" name="任意多边形 1911818"/>
            <p:cNvSpPr/>
            <p:nvPr/>
          </p:nvSpPr>
          <p:spPr>
            <a:xfrm>
              <a:off x="2090" y="2177"/>
              <a:ext cx="837" cy="842"/>
            </a:xfrm>
            <a:custGeom>
              <a:avLst/>
              <a:gdLst/>
              <a:ahLst/>
              <a:cxnLst/>
              <a:pathLst>
                <a:path w="837" h="842">
                  <a:moveTo>
                    <a:pt x="0" y="151"/>
                  </a:moveTo>
                  <a:cubicBezTo>
                    <a:pt x="77" y="151"/>
                    <a:pt x="164" y="151"/>
                    <a:pt x="278" y="151"/>
                  </a:cubicBezTo>
                  <a:cubicBezTo>
                    <a:pt x="330" y="129"/>
                    <a:pt x="264" y="129"/>
                    <a:pt x="260" y="73"/>
                  </a:cubicBezTo>
                  <a:cubicBezTo>
                    <a:pt x="256" y="17"/>
                    <a:pt x="285" y="0"/>
                    <a:pt x="337" y="0"/>
                  </a:cubicBezTo>
                  <a:cubicBezTo>
                    <a:pt x="389" y="0"/>
                    <a:pt x="426" y="2"/>
                    <a:pt x="424" y="61"/>
                  </a:cubicBezTo>
                  <a:cubicBezTo>
                    <a:pt x="422" y="120"/>
                    <a:pt x="370" y="115"/>
                    <a:pt x="400" y="151"/>
                  </a:cubicBezTo>
                  <a:cubicBezTo>
                    <a:pt x="440" y="151"/>
                    <a:pt x="597" y="153"/>
                    <a:pt x="687" y="151"/>
                  </a:cubicBezTo>
                  <a:cubicBezTo>
                    <a:pt x="687" y="151"/>
                    <a:pt x="685" y="387"/>
                    <a:pt x="685" y="436"/>
                  </a:cubicBezTo>
                  <a:cubicBezTo>
                    <a:pt x="717" y="471"/>
                    <a:pt x="726" y="413"/>
                    <a:pt x="770" y="410"/>
                  </a:cubicBezTo>
                  <a:cubicBezTo>
                    <a:pt x="814" y="407"/>
                    <a:pt x="837" y="446"/>
                    <a:pt x="837" y="497"/>
                  </a:cubicBezTo>
                  <a:cubicBezTo>
                    <a:pt x="837" y="548"/>
                    <a:pt x="815" y="579"/>
                    <a:pt x="772" y="579"/>
                  </a:cubicBezTo>
                  <a:cubicBezTo>
                    <a:pt x="729" y="579"/>
                    <a:pt x="727" y="526"/>
                    <a:pt x="685" y="548"/>
                  </a:cubicBezTo>
                  <a:cubicBezTo>
                    <a:pt x="685" y="689"/>
                    <a:pt x="685" y="783"/>
                    <a:pt x="685" y="842"/>
                  </a:cubicBezTo>
                  <a:cubicBezTo>
                    <a:pt x="619" y="842"/>
                    <a:pt x="439" y="842"/>
                    <a:pt x="397" y="842"/>
                  </a:cubicBezTo>
                  <a:cubicBezTo>
                    <a:pt x="359" y="804"/>
                    <a:pt x="422" y="795"/>
                    <a:pt x="422" y="760"/>
                  </a:cubicBezTo>
                  <a:cubicBezTo>
                    <a:pt x="422" y="725"/>
                    <a:pt x="405" y="689"/>
                    <a:pt x="343" y="690"/>
                  </a:cubicBezTo>
                  <a:cubicBezTo>
                    <a:pt x="281" y="691"/>
                    <a:pt x="269" y="718"/>
                    <a:pt x="267" y="752"/>
                  </a:cubicBezTo>
                  <a:cubicBezTo>
                    <a:pt x="265" y="786"/>
                    <a:pt x="341" y="816"/>
                    <a:pt x="286" y="840"/>
                  </a:cubicBezTo>
                  <a:cubicBezTo>
                    <a:pt x="142" y="840"/>
                    <a:pt x="14" y="839"/>
                    <a:pt x="0" y="840"/>
                  </a:cubicBezTo>
                  <a:cubicBezTo>
                    <a:pt x="1" y="726"/>
                    <a:pt x="1" y="287"/>
                    <a:pt x="0" y="151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  <a:ln w="6350" cap="flat" cmpd="sng">
              <a:solidFill>
                <a:schemeClr val="bg1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11820" name="任意多边形 1911819"/>
            <p:cNvSpPr/>
            <p:nvPr/>
          </p:nvSpPr>
          <p:spPr>
            <a:xfrm rot="10800000">
              <a:off x="3313" y="2327"/>
              <a:ext cx="841" cy="840"/>
            </a:xfrm>
            <a:custGeom>
              <a:avLst/>
              <a:gdLst/>
              <a:ahLst/>
              <a:cxnLst/>
              <a:pathLst>
                <a:path w="840" h="840">
                  <a:moveTo>
                    <a:pt x="0" y="150"/>
                  </a:moveTo>
                  <a:cubicBezTo>
                    <a:pt x="77" y="150"/>
                    <a:pt x="167" y="149"/>
                    <a:pt x="281" y="149"/>
                  </a:cubicBezTo>
                  <a:cubicBezTo>
                    <a:pt x="333" y="127"/>
                    <a:pt x="267" y="127"/>
                    <a:pt x="263" y="71"/>
                  </a:cubicBezTo>
                  <a:cubicBezTo>
                    <a:pt x="259" y="15"/>
                    <a:pt x="290" y="0"/>
                    <a:pt x="342" y="0"/>
                  </a:cubicBezTo>
                  <a:cubicBezTo>
                    <a:pt x="394" y="0"/>
                    <a:pt x="423" y="5"/>
                    <a:pt x="425" y="63"/>
                  </a:cubicBezTo>
                  <a:cubicBezTo>
                    <a:pt x="427" y="121"/>
                    <a:pt x="371" y="115"/>
                    <a:pt x="401" y="151"/>
                  </a:cubicBezTo>
                  <a:cubicBezTo>
                    <a:pt x="441" y="151"/>
                    <a:pt x="598" y="152"/>
                    <a:pt x="688" y="150"/>
                  </a:cubicBezTo>
                  <a:cubicBezTo>
                    <a:pt x="688" y="150"/>
                    <a:pt x="688" y="385"/>
                    <a:pt x="688" y="434"/>
                  </a:cubicBezTo>
                  <a:cubicBezTo>
                    <a:pt x="720" y="469"/>
                    <a:pt x="729" y="411"/>
                    <a:pt x="773" y="408"/>
                  </a:cubicBezTo>
                  <a:cubicBezTo>
                    <a:pt x="817" y="405"/>
                    <a:pt x="840" y="444"/>
                    <a:pt x="840" y="495"/>
                  </a:cubicBezTo>
                  <a:cubicBezTo>
                    <a:pt x="840" y="546"/>
                    <a:pt x="818" y="577"/>
                    <a:pt x="775" y="577"/>
                  </a:cubicBezTo>
                  <a:cubicBezTo>
                    <a:pt x="732" y="577"/>
                    <a:pt x="730" y="524"/>
                    <a:pt x="688" y="546"/>
                  </a:cubicBezTo>
                  <a:cubicBezTo>
                    <a:pt x="688" y="687"/>
                    <a:pt x="688" y="781"/>
                    <a:pt x="688" y="840"/>
                  </a:cubicBezTo>
                  <a:cubicBezTo>
                    <a:pt x="622" y="840"/>
                    <a:pt x="442" y="840"/>
                    <a:pt x="400" y="840"/>
                  </a:cubicBezTo>
                  <a:cubicBezTo>
                    <a:pt x="362" y="802"/>
                    <a:pt x="425" y="793"/>
                    <a:pt x="425" y="758"/>
                  </a:cubicBezTo>
                  <a:cubicBezTo>
                    <a:pt x="425" y="723"/>
                    <a:pt x="408" y="687"/>
                    <a:pt x="346" y="688"/>
                  </a:cubicBezTo>
                  <a:cubicBezTo>
                    <a:pt x="284" y="689"/>
                    <a:pt x="272" y="716"/>
                    <a:pt x="270" y="750"/>
                  </a:cubicBezTo>
                  <a:cubicBezTo>
                    <a:pt x="268" y="784"/>
                    <a:pt x="344" y="814"/>
                    <a:pt x="289" y="838"/>
                  </a:cubicBezTo>
                  <a:cubicBezTo>
                    <a:pt x="145" y="838"/>
                    <a:pt x="1" y="838"/>
                    <a:pt x="1" y="838"/>
                  </a:cubicBezTo>
                  <a:cubicBezTo>
                    <a:pt x="2" y="724"/>
                    <a:pt x="1" y="286"/>
                    <a:pt x="0" y="15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  <a:ln w="6350" cap="flat" cmpd="sng">
              <a:solidFill>
                <a:schemeClr val="bg1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/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" name="日期占位符 2"/>
          <p:cNvSpPr/>
          <p:nvPr>
            <p:ph type="dt" sz="half" idx="10"/>
          </p:nvPr>
        </p:nvSpPr>
        <p:spPr/>
        <p:txBody>
          <a:bodyPr/>
          <a:p>
            <a:pPr lvl="0"/>
            <a:fld id="{BB962C8B-B14F-4D97-AF65-F5344CB8AC3E}" type="datetime2">
              <a:rPr lang="zh-CN" altLang="en-US" dirty="0"/>
            </a:fld>
            <a:endParaRPr lang="zh-CN" altLang="en-US" dirty="0"/>
          </a:p>
        </p:txBody>
      </p:sp>
      <p:sp>
        <p:nvSpPr>
          <p:cNvPr id="1912834" name="标题 1912833"/>
          <p:cNvSpPr>
            <a:spLocks noGrp="1"/>
          </p:cNvSpPr>
          <p:nvPr>
            <p:ph type="title"/>
          </p:nvPr>
        </p:nvSpPr>
        <p:spPr>
          <a:ln/>
        </p:spPr>
        <p:txBody>
          <a:bodyPr anchor="b" anchorCtr="0"/>
          <a:p>
            <a:endParaRPr dirty="0"/>
          </a:p>
        </p:txBody>
      </p:sp>
      <p:sp>
        <p:nvSpPr>
          <p:cNvPr id="1912836" name="矩形 1912835"/>
          <p:cNvSpPr/>
          <p:nvPr/>
        </p:nvSpPr>
        <p:spPr>
          <a:xfrm>
            <a:off x="7993063" y="1268413"/>
            <a:ext cx="827087" cy="2016125"/>
          </a:xfrm>
          <a:prstGeom prst="rect">
            <a:avLst/>
          </a:prstGeom>
          <a:solidFill>
            <a:schemeClr val="hlink"/>
          </a:solidFill>
          <a:ln w="6350">
            <a:noFill/>
          </a:ln>
          <a:effectLst>
            <a:outerShdw dist="35921" dir="2699999" algn="ctr" rotWithShape="0">
              <a:schemeClr val="bg2"/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912837" name="五边形 1912836"/>
          <p:cNvSpPr/>
          <p:nvPr/>
        </p:nvSpPr>
        <p:spPr>
          <a:xfrm>
            <a:off x="5111750" y="1268413"/>
            <a:ext cx="2940050" cy="623887"/>
          </a:xfrm>
          <a:prstGeom prst="homePlate">
            <a:avLst>
              <a:gd name="adj" fmla="val 25307"/>
            </a:avLst>
          </a:prstGeom>
          <a:solidFill>
            <a:schemeClr val="bg1"/>
          </a:solidFill>
          <a:ln w="63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12838" name="矩形 1912837"/>
          <p:cNvSpPr/>
          <p:nvPr/>
        </p:nvSpPr>
        <p:spPr>
          <a:xfrm>
            <a:off x="5180013" y="1430338"/>
            <a:ext cx="2697162" cy="304800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 anchor="ctr" anchorCtr="0">
            <a:spAutoFit/>
          </a:bodyPr>
          <a:lstStyle>
            <a:lvl1pPr marL="469900" lvl="0" indent="-469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3000" u="none" kern="1200" baseline="0">
                <a:solidFill>
                  <a:schemeClr val="tx1"/>
                </a:solidFill>
                <a:latin typeface="Verdana" panose="020B0604030504040204" pitchFamily="34" charset="0"/>
                <a:ea typeface="黑体" panose="02010609060101010101" pitchFamily="2" charset="-122"/>
              </a:defRPr>
            </a:lvl1pPr>
            <a:lvl2pPr marL="908050" lvl="1" indent="-43624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6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304925" lvl="2" indent="-39497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3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楷体_GB2312" pitchFamily="49" charset="-122"/>
              </a:defRPr>
            </a:lvl3pPr>
            <a:lvl4pPr marL="1694180" lvl="3" indent="-3873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94230" lvl="4" indent="-398780" algn="l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marL="190500" lvl="1" indent="266700" defTabSz="914400">
              <a:tabLst>
                <a:tab pos="8521700" algn="r"/>
              </a:tabLst>
            </a:pPr>
            <a:r>
              <a:rPr lang="zh-CN" altLang="de-DE" sz="2000" dirty="0">
                <a:latin typeface="Arial" panose="020B0604020202020204" pitchFamily="34" charset="0"/>
              </a:rPr>
              <a:t>…</a:t>
            </a:r>
            <a:endParaRPr lang="zh-CN" altLang="de-DE" sz="2000" dirty="0"/>
          </a:p>
        </p:txBody>
      </p:sp>
      <p:sp>
        <p:nvSpPr>
          <p:cNvPr id="1912839" name="矩形 1912838"/>
          <p:cNvSpPr/>
          <p:nvPr/>
        </p:nvSpPr>
        <p:spPr>
          <a:xfrm>
            <a:off x="4427538" y="1268413"/>
            <a:ext cx="630237" cy="625475"/>
          </a:xfrm>
          <a:prstGeom prst="rect">
            <a:avLst/>
          </a:prstGeom>
          <a:solidFill>
            <a:schemeClr val="hlink"/>
          </a:solidFill>
          <a:ln w="6350">
            <a:noFill/>
          </a:ln>
          <a:effectLst>
            <a:outerShdw dist="35921" dir="2699999" algn="ctr" rotWithShape="0">
              <a:schemeClr val="bg2"/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912840" name="矩形 1912839"/>
          <p:cNvSpPr/>
          <p:nvPr/>
        </p:nvSpPr>
        <p:spPr>
          <a:xfrm>
            <a:off x="4471988" y="1422400"/>
            <a:ext cx="542925" cy="320675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 anchor="ctr" anchorCtr="0">
            <a:spAutoFit/>
          </a:bodyPr>
          <a:lstStyle>
            <a:lvl1pPr marL="469900" lvl="0" indent="-469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3000" u="none" kern="1200" baseline="0">
                <a:solidFill>
                  <a:schemeClr val="tx1"/>
                </a:solidFill>
                <a:latin typeface="Verdana" panose="020B0604030504040204" pitchFamily="34" charset="0"/>
                <a:ea typeface="黑体" panose="02010609060101010101" pitchFamily="2" charset="-122"/>
              </a:defRPr>
            </a:lvl1pPr>
            <a:lvl2pPr marL="908050" lvl="1" indent="-43624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6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304925" lvl="2" indent="-39497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3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楷体_GB2312" pitchFamily="49" charset="-122"/>
              </a:defRPr>
            </a:lvl3pPr>
            <a:lvl4pPr marL="1694180" lvl="3" indent="-3873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94230" lvl="4" indent="-398780" algn="l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marL="168275" lvl="0" indent="-168275" defTabSz="914400">
              <a:tabLst>
                <a:tab pos="8521700" algn="r"/>
              </a:tabLst>
            </a:pPr>
            <a:r>
              <a:rPr lang="zh-CN" altLang="de-DE" sz="2100" b="0" dirty="0">
                <a:latin typeface="Arial" panose="020B0604020202020204" pitchFamily="34" charset="0"/>
              </a:rPr>
              <a:t>…</a:t>
            </a:r>
            <a:endParaRPr lang="zh-CN" altLang="de-DE" sz="2100" b="0" dirty="0"/>
          </a:p>
        </p:txBody>
      </p:sp>
      <p:sp>
        <p:nvSpPr>
          <p:cNvPr id="1912841" name="五边形 1912840"/>
          <p:cNvSpPr/>
          <p:nvPr/>
        </p:nvSpPr>
        <p:spPr>
          <a:xfrm>
            <a:off x="5111750" y="1963738"/>
            <a:ext cx="2940050" cy="623887"/>
          </a:xfrm>
          <a:prstGeom prst="homePlate">
            <a:avLst>
              <a:gd name="adj" fmla="val 25307"/>
            </a:avLst>
          </a:prstGeom>
          <a:solidFill>
            <a:schemeClr val="bg1"/>
          </a:solidFill>
          <a:ln w="63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12842" name="矩形 1912841"/>
          <p:cNvSpPr/>
          <p:nvPr/>
        </p:nvSpPr>
        <p:spPr>
          <a:xfrm>
            <a:off x="5180013" y="2125663"/>
            <a:ext cx="2697162" cy="304800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 anchor="ctr" anchorCtr="0">
            <a:spAutoFit/>
          </a:bodyPr>
          <a:lstStyle>
            <a:lvl1pPr marL="469900" lvl="0" indent="-469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3000" u="none" kern="1200" baseline="0">
                <a:solidFill>
                  <a:schemeClr val="tx1"/>
                </a:solidFill>
                <a:latin typeface="Verdana" panose="020B0604030504040204" pitchFamily="34" charset="0"/>
                <a:ea typeface="黑体" panose="02010609060101010101" pitchFamily="2" charset="-122"/>
              </a:defRPr>
            </a:lvl1pPr>
            <a:lvl2pPr marL="908050" lvl="1" indent="-43624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6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304925" lvl="2" indent="-39497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3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楷体_GB2312" pitchFamily="49" charset="-122"/>
              </a:defRPr>
            </a:lvl3pPr>
            <a:lvl4pPr marL="1694180" lvl="3" indent="-3873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94230" lvl="4" indent="-398780" algn="l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marL="190500" lvl="1" indent="266700" defTabSz="914400">
              <a:tabLst>
                <a:tab pos="8521700" algn="r"/>
              </a:tabLst>
            </a:pPr>
            <a:r>
              <a:rPr lang="zh-CN" altLang="de-DE" sz="2000" dirty="0">
                <a:latin typeface="Arial" panose="020B0604020202020204" pitchFamily="34" charset="0"/>
              </a:rPr>
              <a:t>…</a:t>
            </a:r>
            <a:endParaRPr lang="zh-CN" altLang="de-DE" sz="2000" dirty="0"/>
          </a:p>
        </p:txBody>
      </p:sp>
      <p:sp>
        <p:nvSpPr>
          <p:cNvPr id="1912843" name="矩形 1912842"/>
          <p:cNvSpPr/>
          <p:nvPr/>
        </p:nvSpPr>
        <p:spPr>
          <a:xfrm>
            <a:off x="4427538" y="1963738"/>
            <a:ext cx="630237" cy="625475"/>
          </a:xfrm>
          <a:prstGeom prst="rect">
            <a:avLst/>
          </a:prstGeom>
          <a:solidFill>
            <a:schemeClr val="hlink"/>
          </a:solidFill>
          <a:ln w="6350">
            <a:noFill/>
          </a:ln>
          <a:effectLst>
            <a:outerShdw dist="35921" dir="2699999" algn="ctr" rotWithShape="0">
              <a:schemeClr val="bg2"/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912844" name="矩形 1912843"/>
          <p:cNvSpPr/>
          <p:nvPr/>
        </p:nvSpPr>
        <p:spPr>
          <a:xfrm>
            <a:off x="4471988" y="2117725"/>
            <a:ext cx="542925" cy="320675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 anchor="ctr" anchorCtr="0">
            <a:spAutoFit/>
          </a:bodyPr>
          <a:lstStyle>
            <a:lvl1pPr marL="469900" lvl="0" indent="-469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3000" u="none" kern="1200" baseline="0">
                <a:solidFill>
                  <a:schemeClr val="tx1"/>
                </a:solidFill>
                <a:latin typeface="Verdana" panose="020B0604030504040204" pitchFamily="34" charset="0"/>
                <a:ea typeface="黑体" panose="02010609060101010101" pitchFamily="2" charset="-122"/>
              </a:defRPr>
            </a:lvl1pPr>
            <a:lvl2pPr marL="908050" lvl="1" indent="-43624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6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304925" lvl="2" indent="-39497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3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楷体_GB2312" pitchFamily="49" charset="-122"/>
              </a:defRPr>
            </a:lvl3pPr>
            <a:lvl4pPr marL="1694180" lvl="3" indent="-3873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94230" lvl="4" indent="-398780" algn="l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marL="168275" lvl="0" indent="-168275" defTabSz="914400">
              <a:tabLst>
                <a:tab pos="8521700" algn="r"/>
              </a:tabLst>
            </a:pPr>
            <a:r>
              <a:rPr lang="zh-CN" altLang="de-DE" sz="2100" b="0" dirty="0">
                <a:latin typeface="Arial" panose="020B0604020202020204" pitchFamily="34" charset="0"/>
              </a:rPr>
              <a:t>…</a:t>
            </a:r>
            <a:endParaRPr lang="zh-CN" altLang="de-DE" sz="2100" b="0" dirty="0"/>
          </a:p>
        </p:txBody>
      </p:sp>
      <p:sp>
        <p:nvSpPr>
          <p:cNvPr id="1912845" name="五边形 1912844"/>
          <p:cNvSpPr/>
          <p:nvPr/>
        </p:nvSpPr>
        <p:spPr>
          <a:xfrm>
            <a:off x="5111750" y="2659063"/>
            <a:ext cx="2940050" cy="623887"/>
          </a:xfrm>
          <a:prstGeom prst="homePlate">
            <a:avLst>
              <a:gd name="adj" fmla="val 25307"/>
            </a:avLst>
          </a:prstGeom>
          <a:solidFill>
            <a:schemeClr val="bg1"/>
          </a:solidFill>
          <a:ln w="63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12846" name="矩形 1912845"/>
          <p:cNvSpPr/>
          <p:nvPr/>
        </p:nvSpPr>
        <p:spPr>
          <a:xfrm>
            <a:off x="5180013" y="2819400"/>
            <a:ext cx="2697162" cy="304800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 anchor="ctr" anchorCtr="0">
            <a:spAutoFit/>
          </a:bodyPr>
          <a:lstStyle>
            <a:lvl1pPr marL="469900" lvl="0" indent="-469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3000" u="none" kern="1200" baseline="0">
                <a:solidFill>
                  <a:schemeClr val="tx1"/>
                </a:solidFill>
                <a:latin typeface="Verdana" panose="020B0604030504040204" pitchFamily="34" charset="0"/>
                <a:ea typeface="黑体" panose="02010609060101010101" pitchFamily="2" charset="-122"/>
              </a:defRPr>
            </a:lvl1pPr>
            <a:lvl2pPr marL="908050" lvl="1" indent="-43624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6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304925" lvl="2" indent="-39497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3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楷体_GB2312" pitchFamily="49" charset="-122"/>
              </a:defRPr>
            </a:lvl3pPr>
            <a:lvl4pPr marL="1694180" lvl="3" indent="-3873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94230" lvl="4" indent="-398780" algn="l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marL="190500" lvl="1" indent="266700" defTabSz="914400">
              <a:tabLst>
                <a:tab pos="8521700" algn="r"/>
              </a:tabLst>
            </a:pPr>
            <a:r>
              <a:rPr lang="zh-CN" altLang="de-DE" sz="2000" dirty="0">
                <a:latin typeface="Arial" panose="020B0604020202020204" pitchFamily="34" charset="0"/>
              </a:rPr>
              <a:t>…</a:t>
            </a:r>
            <a:endParaRPr lang="zh-CN" altLang="de-DE" sz="2000" dirty="0"/>
          </a:p>
        </p:txBody>
      </p:sp>
      <p:sp>
        <p:nvSpPr>
          <p:cNvPr id="1912847" name="矩形 1912846"/>
          <p:cNvSpPr/>
          <p:nvPr/>
        </p:nvSpPr>
        <p:spPr>
          <a:xfrm>
            <a:off x="4427538" y="2659063"/>
            <a:ext cx="630237" cy="625475"/>
          </a:xfrm>
          <a:prstGeom prst="rect">
            <a:avLst/>
          </a:prstGeom>
          <a:solidFill>
            <a:schemeClr val="hlink"/>
          </a:solidFill>
          <a:ln w="6350">
            <a:noFill/>
          </a:ln>
          <a:effectLst>
            <a:outerShdw dist="35921" dir="2699999" algn="ctr" rotWithShape="0">
              <a:schemeClr val="bg2"/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912848" name="矩形 1912847"/>
          <p:cNvSpPr/>
          <p:nvPr/>
        </p:nvSpPr>
        <p:spPr>
          <a:xfrm>
            <a:off x="4471988" y="2813050"/>
            <a:ext cx="542925" cy="320675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 anchor="ctr" anchorCtr="0">
            <a:spAutoFit/>
          </a:bodyPr>
          <a:lstStyle>
            <a:lvl1pPr marL="469900" lvl="0" indent="-469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3000" u="none" kern="1200" baseline="0">
                <a:solidFill>
                  <a:schemeClr val="tx1"/>
                </a:solidFill>
                <a:latin typeface="Verdana" panose="020B0604030504040204" pitchFamily="34" charset="0"/>
                <a:ea typeface="黑体" panose="02010609060101010101" pitchFamily="2" charset="-122"/>
              </a:defRPr>
            </a:lvl1pPr>
            <a:lvl2pPr marL="908050" lvl="1" indent="-43624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6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304925" lvl="2" indent="-39497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3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楷体_GB2312" pitchFamily="49" charset="-122"/>
              </a:defRPr>
            </a:lvl3pPr>
            <a:lvl4pPr marL="1694180" lvl="3" indent="-3873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94230" lvl="4" indent="-398780" algn="l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marL="168275" lvl="0" indent="-168275" defTabSz="914400">
              <a:tabLst>
                <a:tab pos="8521700" algn="r"/>
              </a:tabLst>
            </a:pPr>
            <a:r>
              <a:rPr lang="zh-CN" altLang="de-DE" sz="2100" b="0" dirty="0">
                <a:latin typeface="Arial" panose="020B0604020202020204" pitchFamily="34" charset="0"/>
              </a:rPr>
              <a:t>…</a:t>
            </a:r>
            <a:endParaRPr lang="zh-CN" altLang="de-DE" sz="2100" b="0" dirty="0"/>
          </a:p>
        </p:txBody>
      </p:sp>
      <p:sp>
        <p:nvSpPr>
          <p:cNvPr id="1912850" name="矩形 1912849"/>
          <p:cNvSpPr/>
          <p:nvPr/>
        </p:nvSpPr>
        <p:spPr>
          <a:xfrm>
            <a:off x="5981700" y="3716338"/>
            <a:ext cx="1690688" cy="2376487"/>
          </a:xfrm>
          <a:prstGeom prst="rect">
            <a:avLst/>
          </a:prstGeom>
          <a:solidFill>
            <a:schemeClr val="hlink"/>
          </a:solidFill>
          <a:ln w="6350">
            <a:noFill/>
          </a:ln>
          <a:effectLst>
            <a:outerShdw dist="35921" dir="2699999" algn="ctr" rotWithShape="0">
              <a:schemeClr val="bg2"/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912851" name="五边形 1912850"/>
          <p:cNvSpPr/>
          <p:nvPr/>
        </p:nvSpPr>
        <p:spPr>
          <a:xfrm>
            <a:off x="1042988" y="3717925"/>
            <a:ext cx="5076825" cy="2373313"/>
          </a:xfrm>
          <a:prstGeom prst="homePlate">
            <a:avLst>
              <a:gd name="adj" fmla="val 17301"/>
            </a:avLst>
          </a:prstGeom>
          <a:solidFill>
            <a:schemeClr val="bg1"/>
          </a:solidFill>
          <a:ln w="63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12852" name="矩形 1912851"/>
          <p:cNvSpPr/>
          <p:nvPr/>
        </p:nvSpPr>
        <p:spPr>
          <a:xfrm>
            <a:off x="1208088" y="4752975"/>
            <a:ext cx="4624387" cy="304800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 anchor="ctr" anchorCtr="0">
            <a:spAutoFit/>
          </a:bodyPr>
          <a:lstStyle>
            <a:lvl1pPr marL="469900" lvl="0" indent="-469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3000" u="none" kern="1200" baseline="0">
                <a:solidFill>
                  <a:schemeClr val="tx1"/>
                </a:solidFill>
                <a:latin typeface="Verdana" panose="020B0604030504040204" pitchFamily="34" charset="0"/>
                <a:ea typeface="黑体" panose="02010609060101010101" pitchFamily="2" charset="-122"/>
              </a:defRPr>
            </a:lvl1pPr>
            <a:lvl2pPr marL="908050" lvl="1" indent="-43624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6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304925" lvl="2" indent="-39497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3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楷体_GB2312" pitchFamily="49" charset="-122"/>
              </a:defRPr>
            </a:lvl3pPr>
            <a:lvl4pPr marL="1694180" lvl="3" indent="-3873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94230" lvl="4" indent="-398780" algn="l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marL="190500" lvl="1" indent="266700" defTabSz="914400">
              <a:tabLst>
                <a:tab pos="8521700" algn="r"/>
              </a:tabLst>
            </a:pPr>
            <a:r>
              <a:rPr lang="zh-CN" altLang="de-DE" sz="2000" dirty="0">
                <a:latin typeface="Arial" panose="020B0604020202020204" pitchFamily="34" charset="0"/>
              </a:rPr>
              <a:t>…</a:t>
            </a:r>
            <a:endParaRPr lang="zh-CN" altLang="de-DE" sz="2000" dirty="0"/>
          </a:p>
        </p:txBody>
      </p:sp>
      <p:sp>
        <p:nvSpPr>
          <p:cNvPr id="1912855" name="矩形 1912854"/>
          <p:cNvSpPr/>
          <p:nvPr/>
        </p:nvSpPr>
        <p:spPr>
          <a:xfrm>
            <a:off x="3338513" y="1268413"/>
            <a:ext cx="733425" cy="2016125"/>
          </a:xfrm>
          <a:prstGeom prst="rect">
            <a:avLst/>
          </a:prstGeom>
          <a:solidFill>
            <a:schemeClr val="hlink"/>
          </a:solidFill>
          <a:ln w="6350">
            <a:noFill/>
          </a:ln>
          <a:effectLst>
            <a:outerShdw dist="35921" dir="2699999" algn="ctr" rotWithShape="0">
              <a:schemeClr val="bg2"/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912856" name="五边形 1912855"/>
          <p:cNvSpPr/>
          <p:nvPr/>
        </p:nvSpPr>
        <p:spPr>
          <a:xfrm>
            <a:off x="785813" y="1268413"/>
            <a:ext cx="2606675" cy="958850"/>
          </a:xfrm>
          <a:prstGeom prst="homePlate">
            <a:avLst>
              <a:gd name="adj" fmla="val 14599"/>
            </a:avLst>
          </a:prstGeom>
          <a:solidFill>
            <a:schemeClr val="bg1"/>
          </a:solidFill>
          <a:ln w="63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12857" name="矩形 1912856"/>
          <p:cNvSpPr/>
          <p:nvPr/>
        </p:nvSpPr>
        <p:spPr>
          <a:xfrm>
            <a:off x="846138" y="1597025"/>
            <a:ext cx="2390775" cy="304800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 anchor="ctr" anchorCtr="0">
            <a:spAutoFit/>
          </a:bodyPr>
          <a:lstStyle>
            <a:lvl1pPr marL="469900" lvl="0" indent="-469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3000" u="none" kern="1200" baseline="0">
                <a:solidFill>
                  <a:schemeClr val="tx1"/>
                </a:solidFill>
                <a:latin typeface="Verdana" panose="020B0604030504040204" pitchFamily="34" charset="0"/>
                <a:ea typeface="黑体" panose="02010609060101010101" pitchFamily="2" charset="-122"/>
              </a:defRPr>
            </a:lvl1pPr>
            <a:lvl2pPr marL="908050" lvl="1" indent="-43624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6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304925" lvl="2" indent="-39497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3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楷体_GB2312" pitchFamily="49" charset="-122"/>
              </a:defRPr>
            </a:lvl3pPr>
            <a:lvl4pPr marL="1694180" lvl="3" indent="-3873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94230" lvl="4" indent="-398780" algn="l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marL="190500" lvl="1" indent="266700" defTabSz="914400">
              <a:tabLst>
                <a:tab pos="8521700" algn="r"/>
              </a:tabLst>
            </a:pPr>
            <a:r>
              <a:rPr lang="zh-CN" altLang="de-DE" sz="2000" dirty="0">
                <a:latin typeface="Arial" panose="020B0604020202020204" pitchFamily="34" charset="0"/>
              </a:rPr>
              <a:t>…</a:t>
            </a:r>
            <a:endParaRPr lang="zh-CN" altLang="de-DE" sz="2000" dirty="0"/>
          </a:p>
        </p:txBody>
      </p:sp>
      <p:sp>
        <p:nvSpPr>
          <p:cNvPr id="1912858" name="矩形 1912857"/>
          <p:cNvSpPr/>
          <p:nvPr/>
        </p:nvSpPr>
        <p:spPr>
          <a:xfrm>
            <a:off x="179388" y="1268413"/>
            <a:ext cx="558800" cy="960437"/>
          </a:xfrm>
          <a:prstGeom prst="rect">
            <a:avLst/>
          </a:prstGeom>
          <a:solidFill>
            <a:schemeClr val="hlink"/>
          </a:solidFill>
          <a:ln w="6350">
            <a:noFill/>
          </a:ln>
          <a:effectLst>
            <a:outerShdw dist="35921" dir="2699999" algn="ctr" rotWithShape="0">
              <a:schemeClr val="bg2"/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912859" name="矩形 1912858"/>
          <p:cNvSpPr/>
          <p:nvPr/>
        </p:nvSpPr>
        <p:spPr>
          <a:xfrm>
            <a:off x="219075" y="1589088"/>
            <a:ext cx="479425" cy="320675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 anchor="ctr" anchorCtr="0">
            <a:spAutoFit/>
          </a:bodyPr>
          <a:lstStyle>
            <a:lvl1pPr marL="469900" lvl="0" indent="-469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3000" u="none" kern="1200" baseline="0">
                <a:solidFill>
                  <a:schemeClr val="tx1"/>
                </a:solidFill>
                <a:latin typeface="Verdana" panose="020B0604030504040204" pitchFamily="34" charset="0"/>
                <a:ea typeface="黑体" panose="02010609060101010101" pitchFamily="2" charset="-122"/>
              </a:defRPr>
            </a:lvl1pPr>
            <a:lvl2pPr marL="908050" lvl="1" indent="-43624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6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304925" lvl="2" indent="-39497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3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楷体_GB2312" pitchFamily="49" charset="-122"/>
              </a:defRPr>
            </a:lvl3pPr>
            <a:lvl4pPr marL="1694180" lvl="3" indent="-3873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94230" lvl="4" indent="-398780" algn="l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marL="168275" lvl="0" indent="-168275" defTabSz="914400">
              <a:tabLst>
                <a:tab pos="8521700" algn="r"/>
              </a:tabLst>
            </a:pPr>
            <a:r>
              <a:rPr lang="zh-CN" altLang="de-DE" sz="2100" b="0" dirty="0">
                <a:latin typeface="Arial" panose="020B0604020202020204" pitchFamily="34" charset="0"/>
              </a:rPr>
              <a:t>…</a:t>
            </a:r>
            <a:endParaRPr lang="zh-CN" altLang="de-DE" sz="2100" b="0" dirty="0"/>
          </a:p>
        </p:txBody>
      </p:sp>
      <p:sp>
        <p:nvSpPr>
          <p:cNvPr id="1912860" name="五边形 1912859"/>
          <p:cNvSpPr/>
          <p:nvPr/>
        </p:nvSpPr>
        <p:spPr>
          <a:xfrm>
            <a:off x="785813" y="2324100"/>
            <a:ext cx="2606675" cy="958850"/>
          </a:xfrm>
          <a:prstGeom prst="homePlate">
            <a:avLst>
              <a:gd name="adj" fmla="val 14599"/>
            </a:avLst>
          </a:prstGeom>
          <a:solidFill>
            <a:schemeClr val="bg1"/>
          </a:solidFill>
          <a:ln w="63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12861" name="矩形 1912860"/>
          <p:cNvSpPr/>
          <p:nvPr/>
        </p:nvSpPr>
        <p:spPr>
          <a:xfrm>
            <a:off x="846138" y="2652713"/>
            <a:ext cx="2390775" cy="304800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 anchor="ctr" anchorCtr="0">
            <a:spAutoFit/>
          </a:bodyPr>
          <a:lstStyle>
            <a:lvl1pPr marL="469900" lvl="0" indent="-469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3000" u="none" kern="1200" baseline="0">
                <a:solidFill>
                  <a:schemeClr val="tx1"/>
                </a:solidFill>
                <a:latin typeface="Verdana" panose="020B0604030504040204" pitchFamily="34" charset="0"/>
                <a:ea typeface="黑体" panose="02010609060101010101" pitchFamily="2" charset="-122"/>
              </a:defRPr>
            </a:lvl1pPr>
            <a:lvl2pPr marL="908050" lvl="1" indent="-43624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6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304925" lvl="2" indent="-39497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3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楷体_GB2312" pitchFamily="49" charset="-122"/>
              </a:defRPr>
            </a:lvl3pPr>
            <a:lvl4pPr marL="1694180" lvl="3" indent="-3873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94230" lvl="4" indent="-398780" algn="l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marL="190500" lvl="1" indent="266700" defTabSz="914400">
              <a:tabLst>
                <a:tab pos="8521700" algn="r"/>
              </a:tabLst>
            </a:pPr>
            <a:r>
              <a:rPr lang="zh-CN" altLang="de-DE" sz="2000" dirty="0">
                <a:latin typeface="Arial" panose="020B0604020202020204" pitchFamily="34" charset="0"/>
              </a:rPr>
              <a:t>…</a:t>
            </a:r>
            <a:endParaRPr lang="zh-CN" altLang="de-DE" sz="2000" dirty="0"/>
          </a:p>
        </p:txBody>
      </p:sp>
      <p:sp>
        <p:nvSpPr>
          <p:cNvPr id="1912862" name="矩形 1912861"/>
          <p:cNvSpPr/>
          <p:nvPr/>
        </p:nvSpPr>
        <p:spPr>
          <a:xfrm>
            <a:off x="179388" y="2324100"/>
            <a:ext cx="558800" cy="960438"/>
          </a:xfrm>
          <a:prstGeom prst="rect">
            <a:avLst/>
          </a:prstGeom>
          <a:solidFill>
            <a:schemeClr val="hlink"/>
          </a:solidFill>
          <a:ln w="6350">
            <a:noFill/>
          </a:ln>
          <a:effectLst>
            <a:outerShdw dist="35921" dir="2699999" algn="ctr" rotWithShape="0">
              <a:schemeClr val="bg2"/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912863" name="矩形 1912862"/>
          <p:cNvSpPr/>
          <p:nvPr/>
        </p:nvSpPr>
        <p:spPr>
          <a:xfrm>
            <a:off x="219075" y="2644775"/>
            <a:ext cx="479425" cy="320675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 anchor="ctr" anchorCtr="0">
            <a:spAutoFit/>
          </a:bodyPr>
          <a:lstStyle>
            <a:lvl1pPr marL="469900" lvl="0" indent="-469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3000" u="none" kern="1200" baseline="0">
                <a:solidFill>
                  <a:schemeClr val="tx1"/>
                </a:solidFill>
                <a:latin typeface="Verdana" panose="020B0604030504040204" pitchFamily="34" charset="0"/>
                <a:ea typeface="黑体" panose="02010609060101010101" pitchFamily="2" charset="-122"/>
              </a:defRPr>
            </a:lvl1pPr>
            <a:lvl2pPr marL="908050" lvl="1" indent="-43624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6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304925" lvl="2" indent="-39497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3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楷体_GB2312" pitchFamily="49" charset="-122"/>
              </a:defRPr>
            </a:lvl3pPr>
            <a:lvl4pPr marL="1694180" lvl="3" indent="-3873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94230" lvl="4" indent="-398780" algn="l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marL="168275" lvl="0" indent="-168275" defTabSz="914400">
              <a:tabLst>
                <a:tab pos="8521700" algn="r"/>
              </a:tabLst>
            </a:pPr>
            <a:r>
              <a:rPr lang="zh-CN" altLang="de-DE" sz="2100" b="0" dirty="0">
                <a:latin typeface="Arial" panose="020B0604020202020204" pitchFamily="34" charset="0"/>
              </a:rPr>
              <a:t>…</a:t>
            </a:r>
            <a:endParaRPr lang="zh-CN" altLang="de-DE" sz="2100" b="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/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" name="日期占位符 2"/>
          <p:cNvSpPr/>
          <p:nvPr>
            <p:ph type="dt" sz="half" idx="10"/>
          </p:nvPr>
        </p:nvSpPr>
        <p:spPr/>
        <p:txBody>
          <a:bodyPr/>
          <a:p>
            <a:pPr lvl="0"/>
            <a:fld id="{BB962C8B-B14F-4D97-AF65-F5344CB8AC3E}" type="datetime2">
              <a:rPr lang="zh-CN" altLang="en-US" dirty="0"/>
            </a:fld>
            <a:endParaRPr lang="zh-CN" altLang="en-US" dirty="0"/>
          </a:p>
        </p:txBody>
      </p:sp>
      <p:sp>
        <p:nvSpPr>
          <p:cNvPr id="1913898" name="五边形 1913897"/>
          <p:cNvSpPr/>
          <p:nvPr/>
        </p:nvSpPr>
        <p:spPr>
          <a:xfrm>
            <a:off x="1047750" y="1711325"/>
            <a:ext cx="7405688" cy="601663"/>
          </a:xfrm>
          <a:prstGeom prst="homePlate">
            <a:avLst>
              <a:gd name="adj" fmla="val 29518"/>
            </a:avLst>
          </a:prstGeom>
          <a:solidFill>
            <a:schemeClr val="hlink"/>
          </a:solidFill>
          <a:ln w="254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13858" name="标题 1913857"/>
          <p:cNvSpPr>
            <a:spLocks noGrp="1"/>
          </p:cNvSpPr>
          <p:nvPr>
            <p:ph type="title"/>
          </p:nvPr>
        </p:nvSpPr>
        <p:spPr>
          <a:ln/>
        </p:spPr>
        <p:txBody>
          <a:bodyPr anchor="b" anchorCtr="0"/>
          <a:p>
            <a:endParaRPr dirty="0"/>
          </a:p>
        </p:txBody>
      </p:sp>
      <p:sp>
        <p:nvSpPr>
          <p:cNvPr id="1913860" name="矩形 1913859"/>
          <p:cNvSpPr/>
          <p:nvPr/>
        </p:nvSpPr>
        <p:spPr>
          <a:xfrm>
            <a:off x="1046163" y="1717675"/>
            <a:ext cx="1774825" cy="4159250"/>
          </a:xfrm>
          <a:prstGeom prst="rect">
            <a:avLst/>
          </a:prstGeom>
          <a:noFill/>
          <a:ln w="254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13861" name="直接连接符 1913860"/>
          <p:cNvSpPr/>
          <p:nvPr/>
        </p:nvSpPr>
        <p:spPr>
          <a:xfrm>
            <a:off x="2820988" y="2016125"/>
            <a:ext cx="5638800" cy="0"/>
          </a:xfrm>
          <a:prstGeom prst="line">
            <a:avLst/>
          </a:prstGeom>
          <a:ln w="63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913862" name="直接连接符 1913861"/>
          <p:cNvSpPr/>
          <p:nvPr/>
        </p:nvSpPr>
        <p:spPr>
          <a:xfrm>
            <a:off x="1279525" y="1700213"/>
            <a:ext cx="1306513" cy="611187"/>
          </a:xfrm>
          <a:prstGeom prst="line">
            <a:avLst/>
          </a:prstGeom>
          <a:ln w="63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913863" name="文本框 1913862"/>
          <p:cNvSpPr txBox="1"/>
          <p:nvPr/>
        </p:nvSpPr>
        <p:spPr>
          <a:xfrm>
            <a:off x="2486025" y="2085975"/>
            <a:ext cx="244475" cy="152400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 anchor="ctr" anchorCtr="0">
            <a:spAutoFit/>
          </a:bodyPr>
          <a:p>
            <a:pPr algn="r" eaLnBrk="0" hangingPunct="0">
              <a:spcBef>
                <a:spcPct val="50000"/>
              </a:spcBef>
            </a:pPr>
            <a:r>
              <a:rPr lang="zh-CN" altLang="en-US" sz="1000" dirty="0">
                <a:latin typeface="Arial" panose="020B0604020202020204" pitchFamily="34" charset="0"/>
              </a:rPr>
              <a:t>周</a:t>
            </a:r>
            <a:endParaRPr lang="zh-CN" altLang="en-US" sz="1200" dirty="0">
              <a:latin typeface="Arial" panose="020B0604020202020204" pitchFamily="34" charset="0"/>
            </a:endParaRPr>
          </a:p>
        </p:txBody>
      </p:sp>
      <p:sp>
        <p:nvSpPr>
          <p:cNvPr id="1913864" name="文本框 1913863"/>
          <p:cNvSpPr txBox="1"/>
          <p:nvPr/>
        </p:nvSpPr>
        <p:spPr>
          <a:xfrm>
            <a:off x="2335213" y="1790700"/>
            <a:ext cx="395287" cy="152400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 anchor="ctr" anchorCtr="0">
            <a:spAutoFit/>
          </a:bodyPr>
          <a:p>
            <a:pPr algn="r" eaLnBrk="0" hangingPunct="0">
              <a:spcBef>
                <a:spcPct val="50000"/>
              </a:spcBef>
            </a:pPr>
            <a:r>
              <a:rPr lang="zh-CN" altLang="en-US" sz="1000" dirty="0">
                <a:latin typeface="Arial" panose="020B0604020202020204" pitchFamily="34" charset="0"/>
              </a:rPr>
              <a:t>月</a:t>
            </a:r>
            <a:endParaRPr lang="zh-CN" altLang="en-US" sz="1200" dirty="0">
              <a:latin typeface="Arial" panose="020B0604020202020204" pitchFamily="34" charset="0"/>
            </a:endParaRPr>
          </a:p>
        </p:txBody>
      </p:sp>
      <p:sp>
        <p:nvSpPr>
          <p:cNvPr id="1913865" name="文本框 1913864"/>
          <p:cNvSpPr txBox="1"/>
          <p:nvPr/>
        </p:nvSpPr>
        <p:spPr>
          <a:xfrm>
            <a:off x="2898775" y="1771650"/>
            <a:ext cx="192088" cy="152400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 anchor="ctr" anchorCtr="0">
            <a:spAutoFit/>
          </a:bodyPr>
          <a:p>
            <a:pPr eaLnBrk="0" hangingPunct="0">
              <a:spcBef>
                <a:spcPct val="50000"/>
              </a:spcBef>
            </a:pPr>
            <a:r>
              <a:rPr lang="en-US" altLang="zh-CN" sz="1000" b="0">
                <a:latin typeface="Arial" panose="020B0604020202020204" pitchFamily="34" charset="0"/>
              </a:rPr>
              <a:t>...</a:t>
            </a:r>
            <a:endParaRPr lang="en-US" altLang="zh-CN" sz="1200" b="0">
              <a:latin typeface="Arial" panose="020B0604020202020204" pitchFamily="34" charset="0"/>
            </a:endParaRPr>
          </a:p>
        </p:txBody>
      </p:sp>
      <p:sp>
        <p:nvSpPr>
          <p:cNvPr id="1913866" name="矩形 1913865"/>
          <p:cNvSpPr/>
          <p:nvPr/>
        </p:nvSpPr>
        <p:spPr>
          <a:xfrm>
            <a:off x="2820988" y="2314575"/>
            <a:ext cx="5456237" cy="3562350"/>
          </a:xfrm>
          <a:prstGeom prst="rect">
            <a:avLst/>
          </a:prstGeom>
          <a:noFill/>
          <a:ln w="63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13867" name="直接连接符 1913866"/>
          <p:cNvSpPr/>
          <p:nvPr/>
        </p:nvSpPr>
        <p:spPr>
          <a:xfrm>
            <a:off x="3175000" y="2016125"/>
            <a:ext cx="0" cy="3848100"/>
          </a:xfrm>
          <a:prstGeom prst="line">
            <a:avLst/>
          </a:prstGeom>
          <a:ln w="63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913868" name="直接连接符 1913867"/>
          <p:cNvSpPr/>
          <p:nvPr/>
        </p:nvSpPr>
        <p:spPr>
          <a:xfrm>
            <a:off x="3536950" y="2016125"/>
            <a:ext cx="0" cy="3848100"/>
          </a:xfrm>
          <a:prstGeom prst="line">
            <a:avLst/>
          </a:prstGeom>
          <a:ln w="63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913869" name="直接连接符 1913868"/>
          <p:cNvSpPr/>
          <p:nvPr/>
        </p:nvSpPr>
        <p:spPr>
          <a:xfrm>
            <a:off x="3902075" y="2016125"/>
            <a:ext cx="0" cy="3848100"/>
          </a:xfrm>
          <a:prstGeom prst="line">
            <a:avLst/>
          </a:prstGeom>
          <a:ln w="63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913870" name="直接连接符 1913869"/>
          <p:cNvSpPr/>
          <p:nvPr/>
        </p:nvSpPr>
        <p:spPr>
          <a:xfrm>
            <a:off x="4265613" y="2016125"/>
            <a:ext cx="0" cy="3848100"/>
          </a:xfrm>
          <a:prstGeom prst="line">
            <a:avLst/>
          </a:prstGeom>
          <a:ln w="63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913871" name="直接连接符 1913870"/>
          <p:cNvSpPr/>
          <p:nvPr/>
        </p:nvSpPr>
        <p:spPr>
          <a:xfrm>
            <a:off x="4627563" y="2016125"/>
            <a:ext cx="0" cy="3848100"/>
          </a:xfrm>
          <a:prstGeom prst="line">
            <a:avLst/>
          </a:prstGeom>
          <a:ln w="63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913872" name="直接连接符 1913871"/>
          <p:cNvSpPr/>
          <p:nvPr/>
        </p:nvSpPr>
        <p:spPr>
          <a:xfrm>
            <a:off x="4992688" y="2016125"/>
            <a:ext cx="0" cy="3848100"/>
          </a:xfrm>
          <a:prstGeom prst="line">
            <a:avLst/>
          </a:prstGeom>
          <a:ln w="63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913873" name="直接连接符 1913872"/>
          <p:cNvSpPr/>
          <p:nvPr/>
        </p:nvSpPr>
        <p:spPr>
          <a:xfrm>
            <a:off x="5357813" y="2016125"/>
            <a:ext cx="0" cy="3848100"/>
          </a:xfrm>
          <a:prstGeom prst="line">
            <a:avLst/>
          </a:prstGeom>
          <a:ln w="63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913874" name="文本框 1913873"/>
          <p:cNvSpPr txBox="1"/>
          <p:nvPr/>
        </p:nvSpPr>
        <p:spPr>
          <a:xfrm>
            <a:off x="2889250" y="2085975"/>
            <a:ext cx="204788" cy="152400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 anchor="ctr" anchorCtr="0">
            <a:spAutoFit/>
          </a:bodyPr>
          <a:p>
            <a:pPr eaLnBrk="0" hangingPunct="0">
              <a:spcBef>
                <a:spcPct val="50000"/>
              </a:spcBef>
            </a:pPr>
            <a:r>
              <a:rPr lang="en-US" altLang="zh-CN" sz="1000" b="0">
                <a:latin typeface="Arial" panose="020B0604020202020204" pitchFamily="34" charset="0"/>
              </a:rPr>
              <a:t>...</a:t>
            </a:r>
            <a:endParaRPr lang="en-US" altLang="zh-CN" sz="1200" b="0">
              <a:latin typeface="Arial" panose="020B0604020202020204" pitchFamily="34" charset="0"/>
            </a:endParaRPr>
          </a:p>
        </p:txBody>
      </p:sp>
      <p:sp>
        <p:nvSpPr>
          <p:cNvPr id="1913875" name="文本框 1913874"/>
          <p:cNvSpPr txBox="1"/>
          <p:nvPr/>
        </p:nvSpPr>
        <p:spPr>
          <a:xfrm>
            <a:off x="3254375" y="2085975"/>
            <a:ext cx="203200" cy="152400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 anchor="ctr" anchorCtr="0">
            <a:spAutoFit/>
          </a:bodyPr>
          <a:p>
            <a:pPr eaLnBrk="0" hangingPunct="0">
              <a:spcBef>
                <a:spcPct val="50000"/>
              </a:spcBef>
            </a:pPr>
            <a:r>
              <a:rPr lang="en-US" altLang="zh-CN" sz="1000" b="0">
                <a:latin typeface="Arial" panose="020B0604020202020204" pitchFamily="34" charset="0"/>
              </a:rPr>
              <a:t>...</a:t>
            </a:r>
            <a:endParaRPr lang="en-US" altLang="zh-CN" sz="1000" b="0">
              <a:latin typeface="Arial" panose="020B0604020202020204" pitchFamily="34" charset="0"/>
            </a:endParaRPr>
          </a:p>
        </p:txBody>
      </p:sp>
      <p:sp>
        <p:nvSpPr>
          <p:cNvPr id="1913876" name="文本框 1913875"/>
          <p:cNvSpPr txBox="1"/>
          <p:nvPr/>
        </p:nvSpPr>
        <p:spPr>
          <a:xfrm>
            <a:off x="3619500" y="2085975"/>
            <a:ext cx="200025" cy="152400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 anchor="ctr" anchorCtr="0">
            <a:spAutoFit/>
          </a:bodyPr>
          <a:p>
            <a:pPr eaLnBrk="0" hangingPunct="0">
              <a:spcBef>
                <a:spcPct val="50000"/>
              </a:spcBef>
            </a:pPr>
            <a:r>
              <a:rPr lang="en-US" altLang="zh-CN" sz="1000" b="0">
                <a:latin typeface="Arial" panose="020B0604020202020204" pitchFamily="34" charset="0"/>
              </a:rPr>
              <a:t>...</a:t>
            </a:r>
            <a:endParaRPr lang="en-US" altLang="zh-CN" sz="1000" b="0">
              <a:latin typeface="Arial" panose="020B0604020202020204" pitchFamily="34" charset="0"/>
            </a:endParaRPr>
          </a:p>
        </p:txBody>
      </p:sp>
      <p:sp>
        <p:nvSpPr>
          <p:cNvPr id="1913877" name="文本框 1913876"/>
          <p:cNvSpPr txBox="1"/>
          <p:nvPr/>
        </p:nvSpPr>
        <p:spPr>
          <a:xfrm>
            <a:off x="3983038" y="2085975"/>
            <a:ext cx="201612" cy="152400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 anchor="ctr" anchorCtr="0">
            <a:spAutoFit/>
          </a:bodyPr>
          <a:p>
            <a:pPr eaLnBrk="0" hangingPunct="0">
              <a:spcBef>
                <a:spcPct val="50000"/>
              </a:spcBef>
            </a:pPr>
            <a:r>
              <a:rPr lang="en-US" altLang="zh-CN" sz="1000" b="0">
                <a:latin typeface="Arial" panose="020B0604020202020204" pitchFamily="34" charset="0"/>
              </a:rPr>
              <a:t>...</a:t>
            </a:r>
            <a:endParaRPr lang="en-US" altLang="zh-CN" sz="1000" b="0">
              <a:latin typeface="Arial" panose="020B0604020202020204" pitchFamily="34" charset="0"/>
            </a:endParaRPr>
          </a:p>
        </p:txBody>
      </p:sp>
      <p:sp>
        <p:nvSpPr>
          <p:cNvPr id="1913878" name="文本框 1913877"/>
          <p:cNvSpPr txBox="1"/>
          <p:nvPr/>
        </p:nvSpPr>
        <p:spPr>
          <a:xfrm>
            <a:off x="4346575" y="2085975"/>
            <a:ext cx="200025" cy="152400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 anchor="ctr" anchorCtr="0">
            <a:spAutoFit/>
          </a:bodyPr>
          <a:p>
            <a:pPr eaLnBrk="0" hangingPunct="0">
              <a:spcBef>
                <a:spcPct val="50000"/>
              </a:spcBef>
            </a:pPr>
            <a:r>
              <a:rPr lang="en-US" altLang="zh-CN" sz="1000" b="0">
                <a:latin typeface="Arial" panose="020B0604020202020204" pitchFamily="34" charset="0"/>
              </a:rPr>
              <a:t>...</a:t>
            </a:r>
            <a:endParaRPr lang="en-US" altLang="zh-CN" sz="1000" b="0">
              <a:latin typeface="Arial" panose="020B0604020202020204" pitchFamily="34" charset="0"/>
            </a:endParaRPr>
          </a:p>
        </p:txBody>
      </p:sp>
      <p:sp>
        <p:nvSpPr>
          <p:cNvPr id="1913879" name="文本框 1913878"/>
          <p:cNvSpPr txBox="1"/>
          <p:nvPr/>
        </p:nvSpPr>
        <p:spPr>
          <a:xfrm>
            <a:off x="4708525" y="2085975"/>
            <a:ext cx="204788" cy="152400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 anchor="ctr" anchorCtr="0">
            <a:spAutoFit/>
          </a:bodyPr>
          <a:p>
            <a:pPr eaLnBrk="0" hangingPunct="0">
              <a:spcBef>
                <a:spcPct val="50000"/>
              </a:spcBef>
            </a:pPr>
            <a:r>
              <a:rPr lang="en-US" altLang="zh-CN" sz="1000" b="0">
                <a:latin typeface="Arial" panose="020B0604020202020204" pitchFamily="34" charset="0"/>
              </a:rPr>
              <a:t>...</a:t>
            </a:r>
            <a:endParaRPr lang="en-US" altLang="zh-CN" sz="1000" b="0">
              <a:latin typeface="Arial" panose="020B0604020202020204" pitchFamily="34" charset="0"/>
            </a:endParaRPr>
          </a:p>
        </p:txBody>
      </p:sp>
      <p:sp>
        <p:nvSpPr>
          <p:cNvPr id="1913880" name="文本框 1913879"/>
          <p:cNvSpPr txBox="1"/>
          <p:nvPr/>
        </p:nvSpPr>
        <p:spPr>
          <a:xfrm>
            <a:off x="5073650" y="2085975"/>
            <a:ext cx="203200" cy="152400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 anchor="ctr" anchorCtr="0">
            <a:spAutoFit/>
          </a:bodyPr>
          <a:p>
            <a:pPr eaLnBrk="0" hangingPunct="0">
              <a:spcBef>
                <a:spcPct val="50000"/>
              </a:spcBef>
            </a:pPr>
            <a:r>
              <a:rPr lang="en-US" altLang="zh-CN" sz="1000" b="0">
                <a:latin typeface="Arial" panose="020B0604020202020204" pitchFamily="34" charset="0"/>
              </a:rPr>
              <a:t>...</a:t>
            </a:r>
            <a:endParaRPr lang="en-US" altLang="zh-CN" sz="1000" b="0">
              <a:latin typeface="Arial" panose="020B0604020202020204" pitchFamily="34" charset="0"/>
            </a:endParaRPr>
          </a:p>
        </p:txBody>
      </p:sp>
      <p:sp>
        <p:nvSpPr>
          <p:cNvPr id="1913881" name="文本框 1913880"/>
          <p:cNvSpPr txBox="1"/>
          <p:nvPr/>
        </p:nvSpPr>
        <p:spPr>
          <a:xfrm>
            <a:off x="5437188" y="2085975"/>
            <a:ext cx="204787" cy="152400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 anchor="ctr" anchorCtr="0">
            <a:spAutoFit/>
          </a:bodyPr>
          <a:p>
            <a:pPr eaLnBrk="0" hangingPunct="0">
              <a:spcBef>
                <a:spcPct val="50000"/>
              </a:spcBef>
            </a:pPr>
            <a:r>
              <a:rPr lang="en-US" altLang="zh-CN" sz="1000" b="0">
                <a:latin typeface="Arial" panose="020B0604020202020204" pitchFamily="34" charset="0"/>
              </a:rPr>
              <a:t>...</a:t>
            </a:r>
            <a:endParaRPr lang="en-US" altLang="zh-CN" sz="1000" b="0">
              <a:latin typeface="Arial" panose="020B0604020202020204" pitchFamily="34" charset="0"/>
            </a:endParaRPr>
          </a:p>
        </p:txBody>
      </p:sp>
      <p:sp>
        <p:nvSpPr>
          <p:cNvPr id="1913882" name="直接连接符 1913881"/>
          <p:cNvSpPr/>
          <p:nvPr/>
        </p:nvSpPr>
        <p:spPr>
          <a:xfrm>
            <a:off x="5721350" y="2016125"/>
            <a:ext cx="0" cy="3848100"/>
          </a:xfrm>
          <a:prstGeom prst="line">
            <a:avLst/>
          </a:prstGeom>
          <a:ln w="63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913883" name="文本框 1913882"/>
          <p:cNvSpPr txBox="1"/>
          <p:nvPr/>
        </p:nvSpPr>
        <p:spPr>
          <a:xfrm>
            <a:off x="5802313" y="2085975"/>
            <a:ext cx="204787" cy="152400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 anchor="ctr" anchorCtr="0">
            <a:spAutoFit/>
          </a:bodyPr>
          <a:p>
            <a:pPr eaLnBrk="0" hangingPunct="0">
              <a:spcBef>
                <a:spcPct val="50000"/>
              </a:spcBef>
            </a:pPr>
            <a:r>
              <a:rPr lang="en-US" altLang="zh-CN" sz="1000" b="0">
                <a:latin typeface="Arial" panose="020B0604020202020204" pitchFamily="34" charset="0"/>
              </a:rPr>
              <a:t>...</a:t>
            </a:r>
            <a:endParaRPr lang="en-US" altLang="zh-CN" sz="1000" b="0">
              <a:latin typeface="Arial" panose="020B0604020202020204" pitchFamily="34" charset="0"/>
            </a:endParaRPr>
          </a:p>
        </p:txBody>
      </p:sp>
      <p:sp>
        <p:nvSpPr>
          <p:cNvPr id="1913884" name="直接连接符 1913883"/>
          <p:cNvSpPr/>
          <p:nvPr/>
        </p:nvSpPr>
        <p:spPr>
          <a:xfrm>
            <a:off x="6086475" y="2016125"/>
            <a:ext cx="0" cy="3848100"/>
          </a:xfrm>
          <a:prstGeom prst="line">
            <a:avLst/>
          </a:prstGeom>
          <a:ln w="63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913885" name="文本框 1913884"/>
          <p:cNvSpPr txBox="1"/>
          <p:nvPr/>
        </p:nvSpPr>
        <p:spPr>
          <a:xfrm>
            <a:off x="6167438" y="2085975"/>
            <a:ext cx="203200" cy="152400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 anchor="ctr" anchorCtr="0">
            <a:spAutoFit/>
          </a:bodyPr>
          <a:p>
            <a:pPr eaLnBrk="0" hangingPunct="0">
              <a:spcBef>
                <a:spcPct val="50000"/>
              </a:spcBef>
            </a:pPr>
            <a:r>
              <a:rPr lang="en-US" altLang="zh-CN" sz="1000" b="0">
                <a:latin typeface="Arial" panose="020B0604020202020204" pitchFamily="34" charset="0"/>
              </a:rPr>
              <a:t>...</a:t>
            </a:r>
            <a:endParaRPr lang="en-US" altLang="zh-CN" sz="1000" b="0">
              <a:latin typeface="Arial" panose="020B0604020202020204" pitchFamily="34" charset="0"/>
            </a:endParaRPr>
          </a:p>
        </p:txBody>
      </p:sp>
      <p:sp>
        <p:nvSpPr>
          <p:cNvPr id="1913886" name="直接连接符 1913885"/>
          <p:cNvSpPr/>
          <p:nvPr/>
        </p:nvSpPr>
        <p:spPr>
          <a:xfrm>
            <a:off x="6451600" y="2016125"/>
            <a:ext cx="0" cy="3848100"/>
          </a:xfrm>
          <a:prstGeom prst="line">
            <a:avLst/>
          </a:prstGeom>
          <a:ln w="63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913887" name="文本框 1913886"/>
          <p:cNvSpPr txBox="1"/>
          <p:nvPr/>
        </p:nvSpPr>
        <p:spPr>
          <a:xfrm>
            <a:off x="6532563" y="2085975"/>
            <a:ext cx="201612" cy="152400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 anchor="ctr" anchorCtr="0">
            <a:spAutoFit/>
          </a:bodyPr>
          <a:p>
            <a:pPr eaLnBrk="0" hangingPunct="0">
              <a:spcBef>
                <a:spcPct val="50000"/>
              </a:spcBef>
            </a:pPr>
            <a:r>
              <a:rPr lang="en-US" altLang="zh-CN" sz="1000" b="0">
                <a:latin typeface="Arial" panose="020B0604020202020204" pitchFamily="34" charset="0"/>
              </a:rPr>
              <a:t>...</a:t>
            </a:r>
            <a:endParaRPr lang="en-US" altLang="zh-CN" sz="1000" b="0">
              <a:latin typeface="Arial" panose="020B0604020202020204" pitchFamily="34" charset="0"/>
            </a:endParaRPr>
          </a:p>
        </p:txBody>
      </p:sp>
      <p:sp>
        <p:nvSpPr>
          <p:cNvPr id="1913888" name="直接连接符 1913887"/>
          <p:cNvSpPr/>
          <p:nvPr/>
        </p:nvSpPr>
        <p:spPr>
          <a:xfrm>
            <a:off x="6815138" y="2016125"/>
            <a:ext cx="0" cy="3848100"/>
          </a:xfrm>
          <a:prstGeom prst="line">
            <a:avLst/>
          </a:prstGeom>
          <a:ln w="63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913889" name="文本框 1913888"/>
          <p:cNvSpPr txBox="1"/>
          <p:nvPr/>
        </p:nvSpPr>
        <p:spPr>
          <a:xfrm>
            <a:off x="6896100" y="2085975"/>
            <a:ext cx="203200" cy="152400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 anchor="ctr" anchorCtr="0">
            <a:spAutoFit/>
          </a:bodyPr>
          <a:p>
            <a:pPr eaLnBrk="0" hangingPunct="0">
              <a:spcBef>
                <a:spcPct val="50000"/>
              </a:spcBef>
            </a:pPr>
            <a:r>
              <a:rPr lang="en-US" altLang="zh-CN" sz="1000" b="0">
                <a:latin typeface="Arial" panose="020B0604020202020204" pitchFamily="34" charset="0"/>
              </a:rPr>
              <a:t>...</a:t>
            </a:r>
            <a:endParaRPr lang="en-US" altLang="zh-CN" sz="1000" b="0">
              <a:latin typeface="Arial" panose="020B0604020202020204" pitchFamily="34" charset="0"/>
            </a:endParaRPr>
          </a:p>
        </p:txBody>
      </p:sp>
      <p:sp>
        <p:nvSpPr>
          <p:cNvPr id="1913890" name="直接连接符 1913889"/>
          <p:cNvSpPr/>
          <p:nvPr/>
        </p:nvSpPr>
        <p:spPr>
          <a:xfrm>
            <a:off x="7180263" y="2016125"/>
            <a:ext cx="0" cy="3848100"/>
          </a:xfrm>
          <a:prstGeom prst="line">
            <a:avLst/>
          </a:prstGeom>
          <a:ln w="63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913891" name="文本框 1913890"/>
          <p:cNvSpPr txBox="1"/>
          <p:nvPr/>
        </p:nvSpPr>
        <p:spPr>
          <a:xfrm>
            <a:off x="7261225" y="2085975"/>
            <a:ext cx="203200" cy="152400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 anchor="ctr" anchorCtr="0">
            <a:spAutoFit/>
          </a:bodyPr>
          <a:p>
            <a:pPr eaLnBrk="0" hangingPunct="0">
              <a:spcBef>
                <a:spcPct val="50000"/>
              </a:spcBef>
            </a:pPr>
            <a:r>
              <a:rPr lang="en-US" altLang="zh-CN" sz="1000" b="0">
                <a:latin typeface="Arial" panose="020B0604020202020204" pitchFamily="34" charset="0"/>
              </a:rPr>
              <a:t>...</a:t>
            </a:r>
            <a:endParaRPr lang="en-US" altLang="zh-CN" sz="1000" b="0">
              <a:latin typeface="Arial" panose="020B0604020202020204" pitchFamily="34" charset="0"/>
            </a:endParaRPr>
          </a:p>
        </p:txBody>
      </p:sp>
      <p:sp>
        <p:nvSpPr>
          <p:cNvPr id="1913892" name="直接连接符 1913891"/>
          <p:cNvSpPr/>
          <p:nvPr/>
        </p:nvSpPr>
        <p:spPr>
          <a:xfrm>
            <a:off x="7545388" y="2016125"/>
            <a:ext cx="0" cy="3848100"/>
          </a:xfrm>
          <a:prstGeom prst="line">
            <a:avLst/>
          </a:prstGeom>
          <a:ln w="63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913893" name="文本框 1913892"/>
          <p:cNvSpPr txBox="1"/>
          <p:nvPr/>
        </p:nvSpPr>
        <p:spPr>
          <a:xfrm>
            <a:off x="7626350" y="2085975"/>
            <a:ext cx="203200" cy="152400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 anchor="ctr" anchorCtr="0">
            <a:spAutoFit/>
          </a:bodyPr>
          <a:p>
            <a:pPr eaLnBrk="0" hangingPunct="0">
              <a:spcBef>
                <a:spcPct val="50000"/>
              </a:spcBef>
            </a:pPr>
            <a:r>
              <a:rPr lang="en-US" altLang="zh-CN" sz="1000" b="0">
                <a:latin typeface="Arial" panose="020B0604020202020204" pitchFamily="34" charset="0"/>
              </a:rPr>
              <a:t>...</a:t>
            </a:r>
            <a:endParaRPr lang="en-US" altLang="zh-CN" sz="1000" b="0">
              <a:latin typeface="Arial" panose="020B0604020202020204" pitchFamily="34" charset="0"/>
            </a:endParaRPr>
          </a:p>
        </p:txBody>
      </p:sp>
      <p:sp>
        <p:nvSpPr>
          <p:cNvPr id="1913894" name="直接连接符 1913893"/>
          <p:cNvSpPr/>
          <p:nvPr/>
        </p:nvSpPr>
        <p:spPr>
          <a:xfrm>
            <a:off x="7910513" y="2016125"/>
            <a:ext cx="0" cy="3848100"/>
          </a:xfrm>
          <a:prstGeom prst="line">
            <a:avLst/>
          </a:prstGeom>
          <a:ln w="63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913895" name="文本框 1913894"/>
          <p:cNvSpPr txBox="1"/>
          <p:nvPr/>
        </p:nvSpPr>
        <p:spPr>
          <a:xfrm>
            <a:off x="7991475" y="2085975"/>
            <a:ext cx="203200" cy="152400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 anchor="ctr" anchorCtr="0">
            <a:spAutoFit/>
          </a:bodyPr>
          <a:p>
            <a:pPr eaLnBrk="0" hangingPunct="0">
              <a:spcBef>
                <a:spcPct val="50000"/>
              </a:spcBef>
            </a:pPr>
            <a:r>
              <a:rPr lang="en-US" altLang="zh-CN" sz="1000" b="0">
                <a:latin typeface="Arial" panose="020B0604020202020204" pitchFamily="34" charset="0"/>
              </a:rPr>
              <a:t>...</a:t>
            </a:r>
            <a:endParaRPr lang="en-US" altLang="zh-CN" sz="1000" b="0">
              <a:latin typeface="Arial" panose="020B0604020202020204" pitchFamily="34" charset="0"/>
            </a:endParaRPr>
          </a:p>
        </p:txBody>
      </p:sp>
      <p:sp>
        <p:nvSpPr>
          <p:cNvPr id="1913896" name="文本框 1913895"/>
          <p:cNvSpPr txBox="1"/>
          <p:nvPr/>
        </p:nvSpPr>
        <p:spPr>
          <a:xfrm>
            <a:off x="1114425" y="2071688"/>
            <a:ext cx="636588" cy="180975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 anchor="ctr" anchorCtr="0">
            <a:spAutoFit/>
          </a:bodyPr>
          <a:p>
            <a:pPr algn="l" eaLnBrk="0" hangingPunct="0">
              <a:spcBef>
                <a:spcPct val="50000"/>
              </a:spcBef>
            </a:pPr>
            <a:r>
              <a:rPr lang="zh-CN" altLang="en-US" sz="1200" dirty="0">
                <a:latin typeface="Arial" panose="020B0604020202020204" pitchFamily="34" charset="0"/>
              </a:rPr>
              <a:t>事件</a:t>
            </a:r>
            <a:endParaRPr lang="zh-CN" altLang="en-US" sz="1200" dirty="0">
              <a:latin typeface="Arial" panose="020B0604020202020204" pitchFamily="34" charset="0"/>
            </a:endParaRPr>
          </a:p>
        </p:txBody>
      </p:sp>
      <p:sp>
        <p:nvSpPr>
          <p:cNvPr id="1913897" name="矩形 1913896"/>
          <p:cNvSpPr/>
          <p:nvPr/>
        </p:nvSpPr>
        <p:spPr>
          <a:xfrm>
            <a:off x="1114425" y="2436813"/>
            <a:ext cx="1638300" cy="274637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>
            <a:spAutoFit/>
          </a:bodyPr>
          <a:lstStyle>
            <a:lvl1pPr marL="469900" lvl="0" indent="-469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anose="05000000000000000000" pitchFamily="2" charset="2"/>
              <a:buChar char="n"/>
              <a:defRPr sz="2600" u="none" kern="1200" baseline="0">
                <a:solidFill>
                  <a:schemeClr val="tx1"/>
                </a:solidFill>
                <a:latin typeface="Verdana" panose="020B0604030504040204" pitchFamily="34" charset="0"/>
                <a:ea typeface="黑体" panose="02010609060101010101" pitchFamily="2" charset="-122"/>
              </a:defRPr>
            </a:lvl1pPr>
            <a:lvl2pPr marL="908050" lvl="1" indent="-43624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anose="05000000000000000000" pitchFamily="2" charset="2"/>
              <a:buChar char="n"/>
              <a:defRPr sz="22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304925" lvl="2" indent="-39497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anose="05000000000000000000" pitchFamily="2" charset="2"/>
              <a:buChar char="n"/>
              <a:defRPr sz="21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楷体_GB2312" pitchFamily="49" charset="-122"/>
              </a:defRPr>
            </a:lvl3pPr>
            <a:lvl4pPr marL="1694180" lvl="3" indent="-3873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anose="05000000000000000000" pitchFamily="2" charset="2"/>
              <a:buChar char="n"/>
              <a:defRPr sz="18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94230" lvl="4" indent="-398780" algn="l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anose="05000000000000000000" pitchFamily="2" charset="2"/>
              <a:buChar char="n"/>
              <a:defRPr sz="18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marL="139700" lvl="1" indent="317500" defTabSz="914400">
              <a:tabLst>
                <a:tab pos="8521700" algn="r"/>
              </a:tabLst>
            </a:pPr>
            <a:r>
              <a:rPr lang="en-US" altLang="zh-CN" sz="1800">
                <a:latin typeface="Arial" panose="020B0604020202020204" pitchFamily="34" charset="0"/>
              </a:rPr>
              <a:t>…</a:t>
            </a:r>
            <a:endParaRPr lang="en-US" altLang="zh-CN" sz="180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/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" name="日期占位符 2"/>
          <p:cNvSpPr/>
          <p:nvPr>
            <p:ph type="dt" sz="half" idx="10"/>
          </p:nvPr>
        </p:nvSpPr>
        <p:spPr/>
        <p:txBody>
          <a:bodyPr/>
          <a:p>
            <a:pPr lvl="0"/>
            <a:fld id="{BB962C8B-B14F-4D97-AF65-F5344CB8AC3E}" type="datetime2">
              <a:rPr lang="zh-CN" altLang="en-US" dirty="0"/>
            </a:fld>
            <a:endParaRPr lang="zh-CN" altLang="en-US" dirty="0"/>
          </a:p>
        </p:txBody>
      </p:sp>
      <p:sp>
        <p:nvSpPr>
          <p:cNvPr id="1914882" name="标题 1914881"/>
          <p:cNvSpPr>
            <a:spLocks noGrp="1"/>
          </p:cNvSpPr>
          <p:nvPr>
            <p:ph type="title"/>
          </p:nvPr>
        </p:nvSpPr>
        <p:spPr>
          <a:ln/>
        </p:spPr>
        <p:txBody>
          <a:bodyPr anchor="b" anchorCtr="0"/>
          <a:p>
            <a:endParaRPr dirty="0"/>
          </a:p>
        </p:txBody>
      </p:sp>
      <p:sp>
        <p:nvSpPr>
          <p:cNvPr id="1914884" name="矩形 1914883"/>
          <p:cNvSpPr/>
          <p:nvPr/>
        </p:nvSpPr>
        <p:spPr>
          <a:xfrm>
            <a:off x="468313" y="2486025"/>
            <a:ext cx="1473200" cy="571500"/>
          </a:xfrm>
          <a:prstGeom prst="rect">
            <a:avLst/>
          </a:prstGeom>
          <a:solidFill>
            <a:schemeClr val="hlink"/>
          </a:solidFill>
          <a:ln w="6350">
            <a:noFill/>
          </a:ln>
          <a:effectLst>
            <a:outerShdw dist="35921" dir="2699999" algn="ctr" rotWithShape="0">
              <a:srgbClr val="808080"/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914885" name="矩形 1914884"/>
          <p:cNvSpPr/>
          <p:nvPr/>
        </p:nvSpPr>
        <p:spPr>
          <a:xfrm>
            <a:off x="6831013" y="2486025"/>
            <a:ext cx="1473200" cy="571500"/>
          </a:xfrm>
          <a:prstGeom prst="rect">
            <a:avLst/>
          </a:prstGeom>
          <a:solidFill>
            <a:schemeClr val="hlink"/>
          </a:solidFill>
          <a:ln w="6350">
            <a:noFill/>
          </a:ln>
          <a:effectLst>
            <a:outerShdw dist="35921" dir="2699999" algn="ctr" rotWithShape="0">
              <a:srgbClr val="808080"/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914886" name="矩形 1914885"/>
          <p:cNvSpPr/>
          <p:nvPr/>
        </p:nvSpPr>
        <p:spPr>
          <a:xfrm>
            <a:off x="1103313" y="3594100"/>
            <a:ext cx="1473200" cy="571500"/>
          </a:xfrm>
          <a:prstGeom prst="rect">
            <a:avLst/>
          </a:prstGeom>
          <a:solidFill>
            <a:schemeClr val="hlink"/>
          </a:solidFill>
          <a:ln w="6350">
            <a:noFill/>
          </a:ln>
          <a:effectLst>
            <a:outerShdw dist="35921" dir="2699999" algn="ctr" rotWithShape="0">
              <a:srgbClr val="808080"/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914887" name="矩形 1914886"/>
          <p:cNvSpPr/>
          <p:nvPr/>
        </p:nvSpPr>
        <p:spPr>
          <a:xfrm>
            <a:off x="6221413" y="3594100"/>
            <a:ext cx="1473200" cy="571500"/>
          </a:xfrm>
          <a:prstGeom prst="rect">
            <a:avLst/>
          </a:prstGeom>
          <a:solidFill>
            <a:schemeClr val="hlink"/>
          </a:solidFill>
          <a:ln w="6350">
            <a:noFill/>
          </a:ln>
          <a:effectLst>
            <a:outerShdw dist="35921" dir="2699999" algn="ctr" rotWithShape="0">
              <a:srgbClr val="808080"/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914888" name="任意多边形 1914887" descr="Sand"/>
          <p:cNvSpPr/>
          <p:nvPr/>
        </p:nvSpPr>
        <p:spPr>
          <a:xfrm>
            <a:off x="3328988" y="1954213"/>
            <a:ext cx="2154237" cy="3429000"/>
          </a:xfrm>
          <a:custGeom>
            <a:avLst/>
            <a:gdLst/>
            <a:ahLst/>
            <a:cxnLst/>
            <a:pathLst>
              <a:path w="1357" h="2160">
                <a:moveTo>
                  <a:pt x="0" y="2"/>
                </a:moveTo>
                <a:lnTo>
                  <a:pt x="37" y="0"/>
                </a:lnTo>
                <a:lnTo>
                  <a:pt x="69" y="24"/>
                </a:lnTo>
                <a:lnTo>
                  <a:pt x="133" y="64"/>
                </a:lnTo>
                <a:lnTo>
                  <a:pt x="181" y="112"/>
                </a:lnTo>
                <a:lnTo>
                  <a:pt x="213" y="112"/>
                </a:lnTo>
                <a:lnTo>
                  <a:pt x="253" y="112"/>
                </a:lnTo>
                <a:lnTo>
                  <a:pt x="325" y="144"/>
                </a:lnTo>
                <a:lnTo>
                  <a:pt x="365" y="168"/>
                </a:lnTo>
                <a:lnTo>
                  <a:pt x="405" y="192"/>
                </a:lnTo>
                <a:lnTo>
                  <a:pt x="445" y="192"/>
                </a:lnTo>
                <a:lnTo>
                  <a:pt x="501" y="200"/>
                </a:lnTo>
                <a:lnTo>
                  <a:pt x="533" y="208"/>
                </a:lnTo>
                <a:lnTo>
                  <a:pt x="557" y="224"/>
                </a:lnTo>
                <a:lnTo>
                  <a:pt x="613" y="248"/>
                </a:lnTo>
                <a:lnTo>
                  <a:pt x="661" y="248"/>
                </a:lnTo>
                <a:lnTo>
                  <a:pt x="701" y="248"/>
                </a:lnTo>
                <a:lnTo>
                  <a:pt x="741" y="232"/>
                </a:lnTo>
                <a:lnTo>
                  <a:pt x="781" y="216"/>
                </a:lnTo>
                <a:lnTo>
                  <a:pt x="853" y="200"/>
                </a:lnTo>
                <a:lnTo>
                  <a:pt x="925" y="176"/>
                </a:lnTo>
                <a:lnTo>
                  <a:pt x="973" y="136"/>
                </a:lnTo>
                <a:lnTo>
                  <a:pt x="989" y="120"/>
                </a:lnTo>
                <a:lnTo>
                  <a:pt x="1021" y="112"/>
                </a:lnTo>
                <a:lnTo>
                  <a:pt x="1061" y="120"/>
                </a:lnTo>
                <a:lnTo>
                  <a:pt x="1101" y="136"/>
                </a:lnTo>
                <a:lnTo>
                  <a:pt x="1149" y="120"/>
                </a:lnTo>
                <a:lnTo>
                  <a:pt x="1197" y="104"/>
                </a:lnTo>
                <a:lnTo>
                  <a:pt x="1237" y="64"/>
                </a:lnTo>
                <a:lnTo>
                  <a:pt x="1261" y="48"/>
                </a:lnTo>
                <a:lnTo>
                  <a:pt x="1293" y="48"/>
                </a:lnTo>
                <a:lnTo>
                  <a:pt x="1325" y="32"/>
                </a:lnTo>
                <a:lnTo>
                  <a:pt x="1341" y="32"/>
                </a:lnTo>
                <a:lnTo>
                  <a:pt x="1341" y="50"/>
                </a:lnTo>
                <a:lnTo>
                  <a:pt x="1335" y="88"/>
                </a:lnTo>
                <a:lnTo>
                  <a:pt x="1323" y="137"/>
                </a:lnTo>
                <a:lnTo>
                  <a:pt x="1314" y="184"/>
                </a:lnTo>
                <a:lnTo>
                  <a:pt x="1302" y="239"/>
                </a:lnTo>
                <a:lnTo>
                  <a:pt x="1290" y="289"/>
                </a:lnTo>
                <a:lnTo>
                  <a:pt x="1280" y="329"/>
                </a:lnTo>
                <a:lnTo>
                  <a:pt x="1271" y="376"/>
                </a:lnTo>
                <a:lnTo>
                  <a:pt x="1253" y="432"/>
                </a:lnTo>
                <a:lnTo>
                  <a:pt x="1227" y="487"/>
                </a:lnTo>
                <a:lnTo>
                  <a:pt x="1202" y="547"/>
                </a:lnTo>
                <a:lnTo>
                  <a:pt x="1173" y="602"/>
                </a:lnTo>
                <a:lnTo>
                  <a:pt x="1149" y="638"/>
                </a:lnTo>
                <a:lnTo>
                  <a:pt x="1125" y="662"/>
                </a:lnTo>
                <a:lnTo>
                  <a:pt x="1093" y="696"/>
                </a:lnTo>
                <a:lnTo>
                  <a:pt x="1037" y="736"/>
                </a:lnTo>
                <a:lnTo>
                  <a:pt x="992" y="767"/>
                </a:lnTo>
                <a:lnTo>
                  <a:pt x="947" y="791"/>
                </a:lnTo>
                <a:lnTo>
                  <a:pt x="900" y="820"/>
                </a:lnTo>
                <a:lnTo>
                  <a:pt x="842" y="857"/>
                </a:lnTo>
                <a:lnTo>
                  <a:pt x="782" y="898"/>
                </a:lnTo>
                <a:lnTo>
                  <a:pt x="747" y="938"/>
                </a:lnTo>
                <a:lnTo>
                  <a:pt x="731" y="986"/>
                </a:lnTo>
                <a:lnTo>
                  <a:pt x="726" y="1031"/>
                </a:lnTo>
                <a:lnTo>
                  <a:pt x="725" y="1072"/>
                </a:lnTo>
                <a:lnTo>
                  <a:pt x="725" y="1128"/>
                </a:lnTo>
                <a:lnTo>
                  <a:pt x="725" y="1192"/>
                </a:lnTo>
                <a:lnTo>
                  <a:pt x="717" y="1272"/>
                </a:lnTo>
                <a:lnTo>
                  <a:pt x="709" y="1360"/>
                </a:lnTo>
                <a:lnTo>
                  <a:pt x="701" y="1448"/>
                </a:lnTo>
                <a:lnTo>
                  <a:pt x="701" y="1536"/>
                </a:lnTo>
                <a:lnTo>
                  <a:pt x="693" y="1625"/>
                </a:lnTo>
                <a:lnTo>
                  <a:pt x="710" y="1708"/>
                </a:lnTo>
                <a:lnTo>
                  <a:pt x="720" y="1741"/>
                </a:lnTo>
                <a:lnTo>
                  <a:pt x="738" y="1774"/>
                </a:lnTo>
                <a:lnTo>
                  <a:pt x="764" y="1810"/>
                </a:lnTo>
                <a:lnTo>
                  <a:pt x="795" y="1832"/>
                </a:lnTo>
                <a:lnTo>
                  <a:pt x="821" y="1840"/>
                </a:lnTo>
                <a:lnTo>
                  <a:pt x="845" y="1856"/>
                </a:lnTo>
                <a:lnTo>
                  <a:pt x="869" y="1872"/>
                </a:lnTo>
                <a:lnTo>
                  <a:pt x="893" y="1896"/>
                </a:lnTo>
                <a:lnTo>
                  <a:pt x="901" y="1936"/>
                </a:lnTo>
                <a:lnTo>
                  <a:pt x="909" y="1952"/>
                </a:lnTo>
                <a:lnTo>
                  <a:pt x="925" y="1968"/>
                </a:lnTo>
                <a:lnTo>
                  <a:pt x="981" y="1976"/>
                </a:lnTo>
                <a:lnTo>
                  <a:pt x="1037" y="1976"/>
                </a:lnTo>
                <a:lnTo>
                  <a:pt x="1077" y="1984"/>
                </a:lnTo>
                <a:lnTo>
                  <a:pt x="1117" y="1992"/>
                </a:lnTo>
                <a:lnTo>
                  <a:pt x="1181" y="2024"/>
                </a:lnTo>
                <a:lnTo>
                  <a:pt x="1221" y="2024"/>
                </a:lnTo>
                <a:lnTo>
                  <a:pt x="1261" y="2032"/>
                </a:lnTo>
                <a:lnTo>
                  <a:pt x="1317" y="2032"/>
                </a:lnTo>
                <a:lnTo>
                  <a:pt x="1341" y="2040"/>
                </a:lnTo>
                <a:lnTo>
                  <a:pt x="1347" y="2056"/>
                </a:lnTo>
                <a:lnTo>
                  <a:pt x="1349" y="2072"/>
                </a:lnTo>
                <a:lnTo>
                  <a:pt x="1357" y="2104"/>
                </a:lnTo>
                <a:lnTo>
                  <a:pt x="1357" y="2128"/>
                </a:lnTo>
                <a:lnTo>
                  <a:pt x="1349" y="2144"/>
                </a:lnTo>
                <a:lnTo>
                  <a:pt x="1333" y="2152"/>
                </a:lnTo>
                <a:lnTo>
                  <a:pt x="1301" y="2152"/>
                </a:lnTo>
                <a:lnTo>
                  <a:pt x="1125" y="2152"/>
                </a:lnTo>
                <a:lnTo>
                  <a:pt x="965" y="2160"/>
                </a:lnTo>
                <a:lnTo>
                  <a:pt x="661" y="2152"/>
                </a:lnTo>
                <a:lnTo>
                  <a:pt x="365" y="2136"/>
                </a:lnTo>
                <a:lnTo>
                  <a:pt x="29" y="2128"/>
                </a:lnTo>
                <a:lnTo>
                  <a:pt x="13" y="2128"/>
                </a:lnTo>
                <a:lnTo>
                  <a:pt x="5" y="2128"/>
                </a:lnTo>
                <a:lnTo>
                  <a:pt x="5" y="2112"/>
                </a:lnTo>
                <a:lnTo>
                  <a:pt x="21" y="2096"/>
                </a:lnTo>
                <a:lnTo>
                  <a:pt x="6" y="2056"/>
                </a:lnTo>
                <a:lnTo>
                  <a:pt x="5" y="2023"/>
                </a:lnTo>
                <a:lnTo>
                  <a:pt x="29" y="2000"/>
                </a:lnTo>
                <a:lnTo>
                  <a:pt x="69" y="1992"/>
                </a:lnTo>
                <a:lnTo>
                  <a:pt x="101" y="1992"/>
                </a:lnTo>
                <a:lnTo>
                  <a:pt x="141" y="1992"/>
                </a:lnTo>
                <a:lnTo>
                  <a:pt x="181" y="2000"/>
                </a:lnTo>
                <a:lnTo>
                  <a:pt x="221" y="1992"/>
                </a:lnTo>
                <a:lnTo>
                  <a:pt x="269" y="1944"/>
                </a:lnTo>
                <a:lnTo>
                  <a:pt x="326" y="1912"/>
                </a:lnTo>
                <a:lnTo>
                  <a:pt x="373" y="1896"/>
                </a:lnTo>
                <a:lnTo>
                  <a:pt x="429" y="1896"/>
                </a:lnTo>
                <a:lnTo>
                  <a:pt x="477" y="1864"/>
                </a:lnTo>
                <a:lnTo>
                  <a:pt x="517" y="1824"/>
                </a:lnTo>
                <a:lnTo>
                  <a:pt x="541" y="1808"/>
                </a:lnTo>
                <a:lnTo>
                  <a:pt x="573" y="1800"/>
                </a:lnTo>
                <a:lnTo>
                  <a:pt x="613" y="1768"/>
                </a:lnTo>
                <a:lnTo>
                  <a:pt x="637" y="1720"/>
                </a:lnTo>
                <a:lnTo>
                  <a:pt x="653" y="1672"/>
                </a:lnTo>
                <a:lnTo>
                  <a:pt x="661" y="1632"/>
                </a:lnTo>
                <a:lnTo>
                  <a:pt x="661" y="1600"/>
                </a:lnTo>
                <a:lnTo>
                  <a:pt x="661" y="1520"/>
                </a:lnTo>
                <a:lnTo>
                  <a:pt x="661" y="1480"/>
                </a:lnTo>
                <a:lnTo>
                  <a:pt x="661" y="1448"/>
                </a:lnTo>
                <a:lnTo>
                  <a:pt x="666" y="1394"/>
                </a:lnTo>
                <a:lnTo>
                  <a:pt x="665" y="1346"/>
                </a:lnTo>
                <a:lnTo>
                  <a:pt x="661" y="1312"/>
                </a:lnTo>
                <a:lnTo>
                  <a:pt x="657" y="1264"/>
                </a:lnTo>
                <a:lnTo>
                  <a:pt x="653" y="1184"/>
                </a:lnTo>
                <a:lnTo>
                  <a:pt x="635" y="1105"/>
                </a:lnTo>
                <a:lnTo>
                  <a:pt x="624" y="1051"/>
                </a:lnTo>
                <a:lnTo>
                  <a:pt x="621" y="1001"/>
                </a:lnTo>
                <a:lnTo>
                  <a:pt x="609" y="944"/>
                </a:lnTo>
                <a:lnTo>
                  <a:pt x="563" y="892"/>
                </a:lnTo>
                <a:lnTo>
                  <a:pt x="498" y="848"/>
                </a:lnTo>
                <a:lnTo>
                  <a:pt x="452" y="821"/>
                </a:lnTo>
                <a:lnTo>
                  <a:pt x="402" y="794"/>
                </a:lnTo>
                <a:lnTo>
                  <a:pt x="372" y="772"/>
                </a:lnTo>
                <a:lnTo>
                  <a:pt x="335" y="751"/>
                </a:lnTo>
                <a:lnTo>
                  <a:pt x="270" y="707"/>
                </a:lnTo>
                <a:lnTo>
                  <a:pt x="213" y="653"/>
                </a:lnTo>
                <a:lnTo>
                  <a:pt x="171" y="592"/>
                </a:lnTo>
                <a:lnTo>
                  <a:pt x="146" y="533"/>
                </a:lnTo>
                <a:lnTo>
                  <a:pt x="117" y="469"/>
                </a:lnTo>
                <a:lnTo>
                  <a:pt x="96" y="418"/>
                </a:lnTo>
                <a:lnTo>
                  <a:pt x="86" y="377"/>
                </a:lnTo>
                <a:lnTo>
                  <a:pt x="78" y="349"/>
                </a:lnTo>
                <a:lnTo>
                  <a:pt x="66" y="295"/>
                </a:lnTo>
                <a:lnTo>
                  <a:pt x="50" y="238"/>
                </a:lnTo>
                <a:lnTo>
                  <a:pt x="39" y="188"/>
                </a:lnTo>
                <a:lnTo>
                  <a:pt x="24" y="121"/>
                </a:lnTo>
                <a:lnTo>
                  <a:pt x="15" y="73"/>
                </a:lnTo>
                <a:lnTo>
                  <a:pt x="6" y="37"/>
                </a:lnTo>
                <a:lnTo>
                  <a:pt x="0" y="2"/>
                </a:lnTo>
                <a:close/>
              </a:path>
            </a:pathLst>
          </a:custGeom>
          <a:blipFill rotWithShape="0">
            <a:blip r:embed="rId1"/>
          </a:blip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914889" name="任意多边形 1914888"/>
          <p:cNvSpPr/>
          <p:nvPr/>
        </p:nvSpPr>
        <p:spPr>
          <a:xfrm>
            <a:off x="4479925" y="1901825"/>
            <a:ext cx="1004888" cy="3340100"/>
          </a:xfrm>
          <a:custGeom>
            <a:avLst/>
            <a:gdLst/>
            <a:ahLst/>
            <a:cxnLst/>
            <a:pathLst>
              <a:path w="633" h="2104">
                <a:moveTo>
                  <a:pt x="633" y="0"/>
                </a:moveTo>
                <a:cubicBezTo>
                  <a:pt x="589" y="238"/>
                  <a:pt x="545" y="476"/>
                  <a:pt x="441" y="648"/>
                </a:cubicBezTo>
                <a:cubicBezTo>
                  <a:pt x="337" y="820"/>
                  <a:pt x="0" y="885"/>
                  <a:pt x="9" y="1032"/>
                </a:cubicBezTo>
                <a:cubicBezTo>
                  <a:pt x="18" y="1179"/>
                  <a:pt x="394" y="1349"/>
                  <a:pt x="497" y="1528"/>
                </a:cubicBezTo>
                <a:cubicBezTo>
                  <a:pt x="600" y="1707"/>
                  <a:pt x="612" y="1905"/>
                  <a:pt x="625" y="2104"/>
                </a:cubicBezTo>
              </a:path>
            </a:pathLst>
          </a:custGeom>
          <a:noFill/>
          <a:ln w="6350" cap="flat" cmpd="sng">
            <a:solidFill>
              <a:schemeClr val="tx1">
                <a:alpha val="100000"/>
              </a:schemeClr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14890" name="任意多边形 1914889"/>
          <p:cNvSpPr/>
          <p:nvPr/>
        </p:nvSpPr>
        <p:spPr>
          <a:xfrm flipH="1">
            <a:off x="3319463" y="1901825"/>
            <a:ext cx="1004887" cy="3340100"/>
          </a:xfrm>
          <a:custGeom>
            <a:avLst/>
            <a:gdLst/>
            <a:ahLst/>
            <a:cxnLst/>
            <a:pathLst>
              <a:path w="633" h="2104">
                <a:moveTo>
                  <a:pt x="633" y="0"/>
                </a:moveTo>
                <a:cubicBezTo>
                  <a:pt x="589" y="238"/>
                  <a:pt x="545" y="476"/>
                  <a:pt x="441" y="648"/>
                </a:cubicBezTo>
                <a:cubicBezTo>
                  <a:pt x="337" y="820"/>
                  <a:pt x="0" y="885"/>
                  <a:pt x="9" y="1032"/>
                </a:cubicBezTo>
                <a:cubicBezTo>
                  <a:pt x="18" y="1179"/>
                  <a:pt x="394" y="1349"/>
                  <a:pt x="497" y="1528"/>
                </a:cubicBezTo>
                <a:cubicBezTo>
                  <a:pt x="600" y="1707"/>
                  <a:pt x="612" y="1905"/>
                  <a:pt x="625" y="2104"/>
                </a:cubicBezTo>
              </a:path>
            </a:pathLst>
          </a:custGeom>
          <a:noFill/>
          <a:ln w="6350" cap="flat" cmpd="sng">
            <a:solidFill>
              <a:schemeClr val="tx1">
                <a:alpha val="100000"/>
              </a:schemeClr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14891" name="直接连接符 1914890"/>
          <p:cNvSpPr/>
          <p:nvPr/>
        </p:nvSpPr>
        <p:spPr>
          <a:xfrm flipH="1">
            <a:off x="3336925" y="5230813"/>
            <a:ext cx="12700" cy="1587"/>
          </a:xfrm>
          <a:prstGeom prst="line">
            <a:avLst/>
          </a:prstGeom>
          <a:ln w="127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914892" name="直接连接符 1914891"/>
          <p:cNvSpPr/>
          <p:nvPr/>
        </p:nvSpPr>
        <p:spPr>
          <a:xfrm flipH="1">
            <a:off x="5470525" y="5230813"/>
            <a:ext cx="12700" cy="1587"/>
          </a:xfrm>
          <a:prstGeom prst="line">
            <a:avLst/>
          </a:prstGeom>
          <a:ln w="127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914893" name="椭圆 1914892"/>
          <p:cNvSpPr/>
          <p:nvPr/>
        </p:nvSpPr>
        <p:spPr>
          <a:xfrm>
            <a:off x="3330575" y="1744663"/>
            <a:ext cx="2184400" cy="139700"/>
          </a:xfrm>
          <a:prstGeom prst="ellipse">
            <a:avLst/>
          </a:prstGeom>
          <a:solidFill>
            <a:srgbClr val="777777"/>
          </a:solidFill>
          <a:ln w="12700" cap="flat" cmpd="sng">
            <a:solidFill>
              <a:srgbClr val="777777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14894" name="矩形 1914893"/>
          <p:cNvSpPr/>
          <p:nvPr/>
        </p:nvSpPr>
        <p:spPr>
          <a:xfrm>
            <a:off x="3286125" y="5243513"/>
            <a:ext cx="2247900" cy="203200"/>
          </a:xfrm>
          <a:prstGeom prst="rect">
            <a:avLst/>
          </a:prstGeom>
          <a:solidFill>
            <a:schemeClr val="folHlink"/>
          </a:solidFill>
          <a:ln w="25400" cap="flat" cmpd="sng">
            <a:solidFill>
              <a:schemeClr val="tx2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14895" name="矩形 1914894"/>
          <p:cNvSpPr/>
          <p:nvPr/>
        </p:nvSpPr>
        <p:spPr>
          <a:xfrm>
            <a:off x="3286125" y="1700213"/>
            <a:ext cx="2247900" cy="203200"/>
          </a:xfrm>
          <a:prstGeom prst="rect">
            <a:avLst/>
          </a:prstGeom>
          <a:solidFill>
            <a:schemeClr val="folHlink"/>
          </a:solidFill>
          <a:ln w="25400" cap="flat" cmpd="sng">
            <a:solidFill>
              <a:schemeClr val="tx2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14896" name="椭圆 1914895" descr="Sand"/>
          <p:cNvSpPr/>
          <p:nvPr/>
        </p:nvSpPr>
        <p:spPr>
          <a:xfrm>
            <a:off x="3597275" y="2312988"/>
            <a:ext cx="168275" cy="230187"/>
          </a:xfrm>
          <a:prstGeom prst="ellipse">
            <a:avLst/>
          </a:prstGeom>
          <a:blipFill rotWithShape="0">
            <a:blip r:embed="rId1"/>
          </a:blipFill>
          <a:ln w="63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14897" name="椭圆 1914896" descr="Sand"/>
          <p:cNvSpPr/>
          <p:nvPr/>
        </p:nvSpPr>
        <p:spPr>
          <a:xfrm>
            <a:off x="5083175" y="2312988"/>
            <a:ext cx="168275" cy="230187"/>
          </a:xfrm>
          <a:prstGeom prst="ellipse">
            <a:avLst/>
          </a:prstGeom>
          <a:blipFill rotWithShape="0">
            <a:blip r:embed="rId1"/>
          </a:blipFill>
          <a:ln w="63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14898" name="椭圆 1914897" descr="Sand"/>
          <p:cNvSpPr/>
          <p:nvPr/>
        </p:nvSpPr>
        <p:spPr>
          <a:xfrm>
            <a:off x="3876675" y="2846388"/>
            <a:ext cx="168275" cy="230187"/>
          </a:xfrm>
          <a:prstGeom prst="ellipse">
            <a:avLst/>
          </a:prstGeom>
          <a:blipFill rotWithShape="0">
            <a:blip r:embed="rId1"/>
          </a:blipFill>
          <a:ln w="63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14899" name="椭圆 1914898" descr="Sand"/>
          <p:cNvSpPr/>
          <p:nvPr/>
        </p:nvSpPr>
        <p:spPr>
          <a:xfrm>
            <a:off x="4791075" y="2846388"/>
            <a:ext cx="168275" cy="230187"/>
          </a:xfrm>
          <a:prstGeom prst="ellipse">
            <a:avLst/>
          </a:prstGeom>
          <a:blipFill rotWithShape="0">
            <a:blip r:embed="rId1"/>
          </a:blipFill>
          <a:ln w="63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14900" name="等腰三角形 1914899" descr="Sand"/>
          <p:cNvSpPr/>
          <p:nvPr/>
        </p:nvSpPr>
        <p:spPr>
          <a:xfrm rot="-5400000" flipH="1">
            <a:off x="2182813" y="2695575"/>
            <a:ext cx="330200" cy="152400"/>
          </a:xfrm>
          <a:prstGeom prst="triangle">
            <a:avLst>
              <a:gd name="adj" fmla="val 50000"/>
            </a:avLst>
          </a:prstGeom>
          <a:blipFill rotWithShape="0">
            <a:blip r:embed="rId1"/>
          </a:blipFill>
          <a:ln w="6350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914901" name="等腰三角形 1914900" descr="Sand"/>
          <p:cNvSpPr/>
          <p:nvPr/>
        </p:nvSpPr>
        <p:spPr>
          <a:xfrm rot="-5400000" flipH="1">
            <a:off x="2755900" y="3803650"/>
            <a:ext cx="330200" cy="152400"/>
          </a:xfrm>
          <a:prstGeom prst="triangle">
            <a:avLst>
              <a:gd name="adj" fmla="val 50000"/>
            </a:avLst>
          </a:prstGeom>
          <a:blipFill rotWithShape="0">
            <a:blip r:embed="rId1"/>
          </a:blipFill>
          <a:ln w="6350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914902" name="等腰三角形 1914901" descr="Sand"/>
          <p:cNvSpPr/>
          <p:nvPr/>
        </p:nvSpPr>
        <p:spPr>
          <a:xfrm rot="5400000">
            <a:off x="5730875" y="3808413"/>
            <a:ext cx="330200" cy="152400"/>
          </a:xfrm>
          <a:prstGeom prst="triangle">
            <a:avLst>
              <a:gd name="adj" fmla="val 50000"/>
            </a:avLst>
          </a:prstGeom>
          <a:blipFill rotWithShape="0">
            <a:blip r:embed="rId1"/>
          </a:blipFill>
          <a:ln w="6350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914903" name="等腰三角形 1914902" descr="Sand"/>
          <p:cNvSpPr/>
          <p:nvPr/>
        </p:nvSpPr>
        <p:spPr>
          <a:xfrm rot="5400000">
            <a:off x="6335713" y="2695575"/>
            <a:ext cx="330200" cy="152400"/>
          </a:xfrm>
          <a:prstGeom prst="triangle">
            <a:avLst>
              <a:gd name="adj" fmla="val 50000"/>
            </a:avLst>
          </a:prstGeom>
          <a:blipFill rotWithShape="0">
            <a:blip r:embed="rId1"/>
          </a:blipFill>
          <a:ln w="6350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914904" name="矩形 1914903"/>
          <p:cNvSpPr/>
          <p:nvPr/>
        </p:nvSpPr>
        <p:spPr>
          <a:xfrm>
            <a:off x="1135063" y="3756025"/>
            <a:ext cx="1349375" cy="320675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>
            <a:spAutoFit/>
          </a:bodyPr>
          <a:lstStyle>
            <a:lvl1pPr marL="469900" lvl="0" indent="-469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3000" u="none" kern="1200" baseline="0">
                <a:solidFill>
                  <a:schemeClr val="tx1"/>
                </a:solidFill>
                <a:latin typeface="Verdana" panose="020B0604030504040204" pitchFamily="34" charset="0"/>
                <a:ea typeface="黑体" panose="02010609060101010101" pitchFamily="2" charset="-122"/>
              </a:defRPr>
            </a:lvl1pPr>
            <a:lvl2pPr marL="908050" lvl="1" indent="-43624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6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304925" lvl="2" indent="-39497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3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楷体_GB2312" pitchFamily="49" charset="-122"/>
              </a:defRPr>
            </a:lvl3pPr>
            <a:lvl4pPr marL="1694180" lvl="3" indent="-3873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94230" lvl="4" indent="-398780" algn="l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marL="168275" lvl="0" indent="-168275" algn="ctr" defTabSz="914400">
              <a:tabLst>
                <a:tab pos="8521700" algn="r"/>
              </a:tabLst>
            </a:pPr>
            <a:r>
              <a:rPr lang="zh-CN" altLang="en-US" sz="2100" b="0" dirty="0"/>
              <a:t>问题</a:t>
            </a:r>
            <a:r>
              <a:rPr lang="de-DE" altLang="en-US" sz="2100" b="0" dirty="0"/>
              <a:t> </a:t>
            </a:r>
            <a:r>
              <a:rPr lang="en-US" altLang="de-DE" sz="2100" b="0"/>
              <a:t>3</a:t>
            </a:r>
            <a:endParaRPr lang="en-US" altLang="de-DE" sz="1900" b="0"/>
          </a:p>
        </p:txBody>
      </p:sp>
      <p:sp>
        <p:nvSpPr>
          <p:cNvPr id="1914905" name="矩形 1914904"/>
          <p:cNvSpPr/>
          <p:nvPr/>
        </p:nvSpPr>
        <p:spPr>
          <a:xfrm>
            <a:off x="468313" y="2636838"/>
            <a:ext cx="1335087" cy="320675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>
            <a:spAutoFit/>
          </a:bodyPr>
          <a:lstStyle>
            <a:lvl1pPr marL="469900" lvl="0" indent="-469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3000" u="none" kern="1200" baseline="0">
                <a:solidFill>
                  <a:schemeClr val="tx1"/>
                </a:solidFill>
                <a:latin typeface="Verdana" panose="020B0604030504040204" pitchFamily="34" charset="0"/>
                <a:ea typeface="黑体" panose="02010609060101010101" pitchFamily="2" charset="-122"/>
              </a:defRPr>
            </a:lvl1pPr>
            <a:lvl2pPr marL="908050" lvl="1" indent="-43624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6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304925" lvl="2" indent="-39497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3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楷体_GB2312" pitchFamily="49" charset="-122"/>
              </a:defRPr>
            </a:lvl3pPr>
            <a:lvl4pPr marL="1694180" lvl="3" indent="-3873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94230" lvl="4" indent="-398780" algn="l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marL="168275" lvl="0" indent="-168275" algn="ctr" defTabSz="914400">
              <a:tabLst>
                <a:tab pos="8521700" algn="r"/>
              </a:tabLst>
            </a:pPr>
            <a:r>
              <a:rPr lang="zh-CN" altLang="en-US" sz="2100" b="0" dirty="0"/>
              <a:t>问题</a:t>
            </a:r>
            <a:r>
              <a:rPr lang="de-DE" altLang="en-US" sz="2100" b="0" dirty="0"/>
              <a:t> </a:t>
            </a:r>
            <a:r>
              <a:rPr lang="en-US" altLang="de-DE" sz="2100" b="0"/>
              <a:t>1</a:t>
            </a:r>
            <a:endParaRPr lang="en-US" altLang="de-DE" sz="2100" b="0"/>
          </a:p>
        </p:txBody>
      </p:sp>
      <p:sp>
        <p:nvSpPr>
          <p:cNvPr id="1914906" name="矩形 1914905"/>
          <p:cNvSpPr/>
          <p:nvPr/>
        </p:nvSpPr>
        <p:spPr>
          <a:xfrm>
            <a:off x="6877050" y="2603500"/>
            <a:ext cx="1309688" cy="320675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>
            <a:spAutoFit/>
          </a:bodyPr>
          <a:lstStyle>
            <a:lvl1pPr marL="469900" lvl="0" indent="-469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3000" u="none" kern="1200" baseline="0">
                <a:solidFill>
                  <a:schemeClr val="tx1"/>
                </a:solidFill>
                <a:latin typeface="Verdana" panose="020B0604030504040204" pitchFamily="34" charset="0"/>
                <a:ea typeface="黑体" panose="02010609060101010101" pitchFamily="2" charset="-122"/>
              </a:defRPr>
            </a:lvl1pPr>
            <a:lvl2pPr marL="908050" lvl="1" indent="-43624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6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304925" lvl="2" indent="-39497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3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楷体_GB2312" pitchFamily="49" charset="-122"/>
              </a:defRPr>
            </a:lvl3pPr>
            <a:lvl4pPr marL="1694180" lvl="3" indent="-3873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94230" lvl="4" indent="-398780" algn="l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marL="168275" lvl="0" indent="-168275" algn="ctr" defTabSz="914400">
              <a:tabLst>
                <a:tab pos="8521700" algn="r"/>
              </a:tabLst>
            </a:pPr>
            <a:r>
              <a:rPr lang="zh-CN" altLang="en-US" sz="2100" b="0" dirty="0"/>
              <a:t>问题</a:t>
            </a:r>
            <a:r>
              <a:rPr lang="de-DE" altLang="en-US" sz="2100" b="0" dirty="0"/>
              <a:t> </a:t>
            </a:r>
            <a:r>
              <a:rPr lang="en-US" altLang="de-DE" sz="2100" b="0"/>
              <a:t>2</a:t>
            </a:r>
            <a:endParaRPr lang="en-US" altLang="de-DE" sz="2100" b="0"/>
          </a:p>
        </p:txBody>
      </p:sp>
      <p:sp>
        <p:nvSpPr>
          <p:cNvPr id="1914907" name="矩形 1914906"/>
          <p:cNvSpPr/>
          <p:nvPr/>
        </p:nvSpPr>
        <p:spPr>
          <a:xfrm>
            <a:off x="6299200" y="3716338"/>
            <a:ext cx="1296988" cy="320675"/>
          </a:xfrm>
          <a:prstGeom prst="rect">
            <a:avLst/>
          </a:prstGeom>
          <a:noFill/>
          <a:ln w="6350">
            <a:noFill/>
          </a:ln>
        </p:spPr>
        <p:txBody>
          <a:bodyPr lIns="0" tIns="0" rIns="0" bIns="0">
            <a:spAutoFit/>
          </a:bodyPr>
          <a:lstStyle>
            <a:lvl1pPr marL="469900" lvl="0" indent="-469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3000" u="none" kern="1200" baseline="0">
                <a:solidFill>
                  <a:schemeClr val="tx1"/>
                </a:solidFill>
                <a:latin typeface="Verdana" panose="020B0604030504040204" pitchFamily="34" charset="0"/>
                <a:ea typeface="黑体" panose="02010609060101010101" pitchFamily="2" charset="-122"/>
              </a:defRPr>
            </a:lvl1pPr>
            <a:lvl2pPr marL="908050" lvl="1" indent="-43624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6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304925" lvl="2" indent="-39497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3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楷体_GB2312" pitchFamily="49" charset="-122"/>
              </a:defRPr>
            </a:lvl3pPr>
            <a:lvl4pPr marL="1694180" lvl="3" indent="-3873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94230" lvl="4" indent="-398780" algn="l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marL="168275" lvl="0" indent="-168275" algn="ctr" defTabSz="914400">
              <a:tabLst>
                <a:tab pos="8521700" algn="r"/>
              </a:tabLst>
            </a:pPr>
            <a:r>
              <a:rPr lang="zh-CN" altLang="en-US" sz="2100" b="0" dirty="0"/>
              <a:t>问题</a:t>
            </a:r>
            <a:r>
              <a:rPr lang="de-DE" altLang="en-US" sz="2100" b="0" dirty="0"/>
              <a:t> </a:t>
            </a:r>
            <a:r>
              <a:rPr lang="en-US" altLang="de-DE" sz="2100" b="0"/>
              <a:t>4</a:t>
            </a:r>
            <a:endParaRPr lang="en-US" altLang="de-DE" sz="2100" b="0"/>
          </a:p>
        </p:txBody>
      </p:sp>
      <p:sp>
        <p:nvSpPr>
          <p:cNvPr id="1914908" name="任意多边形 1914907" descr="Sand"/>
          <p:cNvSpPr/>
          <p:nvPr/>
        </p:nvSpPr>
        <p:spPr>
          <a:xfrm>
            <a:off x="2398713" y="2376488"/>
            <a:ext cx="1362075" cy="460375"/>
          </a:xfrm>
          <a:custGeom>
            <a:avLst/>
            <a:gdLst/>
            <a:ahLst/>
            <a:cxnLst/>
            <a:pathLst>
              <a:path w="858" h="290">
                <a:moveTo>
                  <a:pt x="0" y="290"/>
                </a:moveTo>
                <a:lnTo>
                  <a:pt x="0" y="207"/>
                </a:lnTo>
                <a:lnTo>
                  <a:pt x="78" y="207"/>
                </a:lnTo>
                <a:lnTo>
                  <a:pt x="207" y="200"/>
                </a:lnTo>
                <a:lnTo>
                  <a:pt x="321" y="188"/>
                </a:lnTo>
                <a:lnTo>
                  <a:pt x="460" y="165"/>
                </a:lnTo>
                <a:lnTo>
                  <a:pt x="586" y="132"/>
                </a:lnTo>
                <a:lnTo>
                  <a:pt x="672" y="101"/>
                </a:lnTo>
                <a:lnTo>
                  <a:pt x="711" y="77"/>
                </a:lnTo>
                <a:lnTo>
                  <a:pt x="742" y="53"/>
                </a:lnTo>
                <a:lnTo>
                  <a:pt x="768" y="17"/>
                </a:lnTo>
                <a:lnTo>
                  <a:pt x="769" y="0"/>
                </a:lnTo>
                <a:lnTo>
                  <a:pt x="858" y="50"/>
                </a:lnTo>
                <a:lnTo>
                  <a:pt x="846" y="89"/>
                </a:lnTo>
                <a:lnTo>
                  <a:pt x="825" y="113"/>
                </a:lnTo>
                <a:lnTo>
                  <a:pt x="795" y="135"/>
                </a:lnTo>
                <a:lnTo>
                  <a:pt x="771" y="153"/>
                </a:lnTo>
                <a:lnTo>
                  <a:pt x="735" y="173"/>
                </a:lnTo>
                <a:lnTo>
                  <a:pt x="667" y="200"/>
                </a:lnTo>
                <a:lnTo>
                  <a:pt x="588" y="222"/>
                </a:lnTo>
                <a:lnTo>
                  <a:pt x="520" y="239"/>
                </a:lnTo>
                <a:lnTo>
                  <a:pt x="418" y="257"/>
                </a:lnTo>
                <a:lnTo>
                  <a:pt x="310" y="273"/>
                </a:lnTo>
                <a:lnTo>
                  <a:pt x="217" y="282"/>
                </a:lnTo>
                <a:lnTo>
                  <a:pt x="103" y="288"/>
                </a:lnTo>
                <a:lnTo>
                  <a:pt x="0" y="290"/>
                </a:lnTo>
                <a:close/>
              </a:path>
            </a:pathLst>
          </a:custGeom>
          <a:blipFill rotWithShape="0">
            <a:blip r:embed="rId1"/>
          </a:blipFill>
          <a:ln w="6350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914909" name="任意多边形 1914908" descr="Sand"/>
          <p:cNvSpPr/>
          <p:nvPr/>
        </p:nvSpPr>
        <p:spPr>
          <a:xfrm flipH="1">
            <a:off x="5091113" y="2376488"/>
            <a:ext cx="1362075" cy="460375"/>
          </a:xfrm>
          <a:custGeom>
            <a:avLst/>
            <a:gdLst/>
            <a:ahLst/>
            <a:cxnLst/>
            <a:pathLst>
              <a:path w="858" h="290">
                <a:moveTo>
                  <a:pt x="0" y="290"/>
                </a:moveTo>
                <a:lnTo>
                  <a:pt x="0" y="207"/>
                </a:lnTo>
                <a:lnTo>
                  <a:pt x="78" y="207"/>
                </a:lnTo>
                <a:lnTo>
                  <a:pt x="207" y="200"/>
                </a:lnTo>
                <a:lnTo>
                  <a:pt x="321" y="188"/>
                </a:lnTo>
                <a:lnTo>
                  <a:pt x="460" y="165"/>
                </a:lnTo>
                <a:lnTo>
                  <a:pt x="586" y="132"/>
                </a:lnTo>
                <a:lnTo>
                  <a:pt x="672" y="101"/>
                </a:lnTo>
                <a:lnTo>
                  <a:pt x="711" y="77"/>
                </a:lnTo>
                <a:lnTo>
                  <a:pt x="742" y="53"/>
                </a:lnTo>
                <a:lnTo>
                  <a:pt x="768" y="17"/>
                </a:lnTo>
                <a:lnTo>
                  <a:pt x="769" y="0"/>
                </a:lnTo>
                <a:lnTo>
                  <a:pt x="858" y="50"/>
                </a:lnTo>
                <a:lnTo>
                  <a:pt x="846" y="89"/>
                </a:lnTo>
                <a:lnTo>
                  <a:pt x="825" y="113"/>
                </a:lnTo>
                <a:lnTo>
                  <a:pt x="795" y="135"/>
                </a:lnTo>
                <a:lnTo>
                  <a:pt x="771" y="153"/>
                </a:lnTo>
                <a:lnTo>
                  <a:pt x="735" y="173"/>
                </a:lnTo>
                <a:lnTo>
                  <a:pt x="667" y="200"/>
                </a:lnTo>
                <a:lnTo>
                  <a:pt x="588" y="222"/>
                </a:lnTo>
                <a:lnTo>
                  <a:pt x="520" y="239"/>
                </a:lnTo>
                <a:lnTo>
                  <a:pt x="418" y="257"/>
                </a:lnTo>
                <a:lnTo>
                  <a:pt x="310" y="273"/>
                </a:lnTo>
                <a:lnTo>
                  <a:pt x="217" y="282"/>
                </a:lnTo>
                <a:lnTo>
                  <a:pt x="103" y="288"/>
                </a:lnTo>
                <a:lnTo>
                  <a:pt x="0" y="290"/>
                </a:lnTo>
                <a:close/>
              </a:path>
            </a:pathLst>
          </a:custGeom>
          <a:blipFill rotWithShape="0">
            <a:blip r:embed="rId1"/>
          </a:blipFill>
          <a:ln w="6350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914910" name="任意多边形 1914909" descr="Sand"/>
          <p:cNvSpPr/>
          <p:nvPr/>
        </p:nvSpPr>
        <p:spPr>
          <a:xfrm>
            <a:off x="4805363" y="2925763"/>
            <a:ext cx="1047750" cy="1035050"/>
          </a:xfrm>
          <a:custGeom>
            <a:avLst/>
            <a:gdLst/>
            <a:ahLst/>
            <a:cxnLst/>
            <a:pathLst>
              <a:path w="660" h="652">
                <a:moveTo>
                  <a:pt x="0" y="45"/>
                </a:moveTo>
                <a:lnTo>
                  <a:pt x="70" y="0"/>
                </a:lnTo>
                <a:lnTo>
                  <a:pt x="111" y="66"/>
                </a:lnTo>
                <a:lnTo>
                  <a:pt x="187" y="171"/>
                </a:lnTo>
                <a:lnTo>
                  <a:pt x="258" y="261"/>
                </a:lnTo>
                <a:lnTo>
                  <a:pt x="352" y="365"/>
                </a:lnTo>
                <a:lnTo>
                  <a:pt x="448" y="454"/>
                </a:lnTo>
                <a:lnTo>
                  <a:pt x="520" y="510"/>
                </a:lnTo>
                <a:lnTo>
                  <a:pt x="561" y="530"/>
                </a:lnTo>
                <a:lnTo>
                  <a:pt x="598" y="543"/>
                </a:lnTo>
                <a:lnTo>
                  <a:pt x="644" y="553"/>
                </a:lnTo>
                <a:lnTo>
                  <a:pt x="658" y="537"/>
                </a:lnTo>
                <a:lnTo>
                  <a:pt x="660" y="652"/>
                </a:lnTo>
                <a:lnTo>
                  <a:pt x="624" y="650"/>
                </a:lnTo>
                <a:lnTo>
                  <a:pt x="592" y="645"/>
                </a:lnTo>
                <a:lnTo>
                  <a:pt x="558" y="632"/>
                </a:lnTo>
                <a:lnTo>
                  <a:pt x="530" y="621"/>
                </a:lnTo>
                <a:lnTo>
                  <a:pt x="493" y="602"/>
                </a:lnTo>
                <a:lnTo>
                  <a:pt x="434" y="559"/>
                </a:lnTo>
                <a:lnTo>
                  <a:pt x="373" y="504"/>
                </a:lnTo>
                <a:lnTo>
                  <a:pt x="322" y="456"/>
                </a:lnTo>
                <a:lnTo>
                  <a:pt x="252" y="379"/>
                </a:lnTo>
                <a:lnTo>
                  <a:pt x="181" y="297"/>
                </a:lnTo>
                <a:lnTo>
                  <a:pt x="123" y="223"/>
                </a:lnTo>
                <a:lnTo>
                  <a:pt x="57" y="131"/>
                </a:lnTo>
                <a:lnTo>
                  <a:pt x="0" y="45"/>
                </a:lnTo>
                <a:close/>
              </a:path>
            </a:pathLst>
          </a:custGeom>
          <a:blipFill rotWithShape="0">
            <a:blip r:embed="rId1"/>
          </a:blipFill>
          <a:ln w="6350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914911" name="任意多边形 1914910" descr="Sand"/>
          <p:cNvSpPr/>
          <p:nvPr/>
        </p:nvSpPr>
        <p:spPr>
          <a:xfrm flipH="1">
            <a:off x="2976563" y="2925763"/>
            <a:ext cx="1047750" cy="1035050"/>
          </a:xfrm>
          <a:custGeom>
            <a:avLst/>
            <a:gdLst/>
            <a:ahLst/>
            <a:cxnLst/>
            <a:pathLst>
              <a:path w="660" h="652">
                <a:moveTo>
                  <a:pt x="0" y="45"/>
                </a:moveTo>
                <a:lnTo>
                  <a:pt x="70" y="0"/>
                </a:lnTo>
                <a:lnTo>
                  <a:pt x="111" y="66"/>
                </a:lnTo>
                <a:lnTo>
                  <a:pt x="187" y="171"/>
                </a:lnTo>
                <a:lnTo>
                  <a:pt x="258" y="261"/>
                </a:lnTo>
                <a:lnTo>
                  <a:pt x="352" y="365"/>
                </a:lnTo>
                <a:lnTo>
                  <a:pt x="448" y="454"/>
                </a:lnTo>
                <a:lnTo>
                  <a:pt x="520" y="510"/>
                </a:lnTo>
                <a:lnTo>
                  <a:pt x="561" y="530"/>
                </a:lnTo>
                <a:lnTo>
                  <a:pt x="598" y="543"/>
                </a:lnTo>
                <a:lnTo>
                  <a:pt x="644" y="553"/>
                </a:lnTo>
                <a:lnTo>
                  <a:pt x="658" y="537"/>
                </a:lnTo>
                <a:lnTo>
                  <a:pt x="660" y="652"/>
                </a:lnTo>
                <a:lnTo>
                  <a:pt x="624" y="650"/>
                </a:lnTo>
                <a:lnTo>
                  <a:pt x="592" y="645"/>
                </a:lnTo>
                <a:lnTo>
                  <a:pt x="558" y="632"/>
                </a:lnTo>
                <a:lnTo>
                  <a:pt x="530" y="621"/>
                </a:lnTo>
                <a:lnTo>
                  <a:pt x="493" y="602"/>
                </a:lnTo>
                <a:lnTo>
                  <a:pt x="434" y="559"/>
                </a:lnTo>
                <a:lnTo>
                  <a:pt x="373" y="504"/>
                </a:lnTo>
                <a:lnTo>
                  <a:pt x="322" y="456"/>
                </a:lnTo>
                <a:lnTo>
                  <a:pt x="252" y="379"/>
                </a:lnTo>
                <a:lnTo>
                  <a:pt x="181" y="297"/>
                </a:lnTo>
                <a:lnTo>
                  <a:pt x="123" y="223"/>
                </a:lnTo>
                <a:lnTo>
                  <a:pt x="57" y="131"/>
                </a:lnTo>
                <a:lnTo>
                  <a:pt x="0" y="45"/>
                </a:lnTo>
                <a:close/>
              </a:path>
            </a:pathLst>
          </a:custGeom>
          <a:blipFill rotWithShape="0">
            <a:blip r:embed="rId1"/>
          </a:blipFill>
          <a:ln w="6350">
            <a:noFill/>
          </a:ln>
        </p:spPr>
        <p:txBody>
          <a:bodyPr/>
          <a:p>
            <a:endParaRPr lang="zh-CN" altLang="en-U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/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" name="日期占位符 2"/>
          <p:cNvSpPr/>
          <p:nvPr>
            <p:ph type="dt" sz="half" idx="10"/>
          </p:nvPr>
        </p:nvSpPr>
        <p:spPr/>
        <p:txBody>
          <a:bodyPr/>
          <a:p>
            <a:pPr lvl="0"/>
            <a:fld id="{BB962C8B-B14F-4D97-AF65-F5344CB8AC3E}" type="datetime2">
              <a:rPr lang="zh-CN" altLang="en-US" dirty="0"/>
            </a:fld>
            <a:endParaRPr lang="zh-CN" altLang="en-US" dirty="0"/>
          </a:p>
        </p:txBody>
      </p:sp>
      <p:sp>
        <p:nvSpPr>
          <p:cNvPr id="1915906" name="标题 1915905"/>
          <p:cNvSpPr>
            <a:spLocks noGrp="1"/>
          </p:cNvSpPr>
          <p:nvPr>
            <p:ph type="title"/>
          </p:nvPr>
        </p:nvSpPr>
        <p:spPr>
          <a:ln/>
        </p:spPr>
        <p:txBody>
          <a:bodyPr anchor="b" anchorCtr="0"/>
          <a:p>
            <a:endParaRPr dirty="0"/>
          </a:p>
        </p:txBody>
      </p:sp>
      <p:sp>
        <p:nvSpPr>
          <p:cNvPr id="1915908" name="任意多边形 1915907"/>
          <p:cNvSpPr/>
          <p:nvPr/>
        </p:nvSpPr>
        <p:spPr>
          <a:xfrm rot="-976417" flipH="1">
            <a:off x="-107950" y="2470150"/>
            <a:ext cx="3917950" cy="3951288"/>
          </a:xfrm>
          <a:custGeom>
            <a:avLst/>
            <a:gdLst>
              <a:gd name="txL" fmla="*/ 0 w 20775"/>
              <a:gd name="txT" fmla="*/ 0 h 20950"/>
              <a:gd name="txR" fmla="*/ 20775 w 20775"/>
              <a:gd name="txB" fmla="*/ 20950 h 20950"/>
            </a:gdLst>
            <a:ahLst/>
            <a:cxnLst>
              <a:cxn ang="270">
                <a:pos x="5260" y="0"/>
              </a:cxn>
              <a:cxn ang="0">
                <a:pos x="20775" y="15038"/>
              </a:cxn>
              <a:cxn ang="180">
                <a:pos x="0" y="20950"/>
              </a:cxn>
            </a:cxnLst>
            <a:rect l="txL" t="txT" r="txR" b="txB"/>
            <a:pathLst>
              <a:path w="20775" h="20950" fill="none">
                <a:moveTo>
                  <a:pt x="5260" y="0"/>
                </a:moveTo>
                <a:arcTo wR="21600" hR="21600" stAng="-4554351" swAng="3601257"/>
              </a:path>
              <a:path w="20775" h="20950" stroke="0">
                <a:moveTo>
                  <a:pt x="5260" y="0"/>
                </a:moveTo>
                <a:arcTo wR="21600" hR="21600" stAng="-4554351" swAng="3601257"/>
                <a:lnTo>
                  <a:pt x="0" y="20950"/>
                </a:lnTo>
                <a:close/>
              </a:path>
            </a:pathLst>
          </a:custGeom>
          <a:solidFill>
            <a:srgbClr val="C0C0C0"/>
          </a:solidFill>
          <a:ln w="6350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915909" name="任意多边形 1915908"/>
          <p:cNvSpPr/>
          <p:nvPr/>
        </p:nvSpPr>
        <p:spPr>
          <a:xfrm rot="-976417" flipH="1">
            <a:off x="2443163" y="4400550"/>
            <a:ext cx="1658937" cy="1673225"/>
          </a:xfrm>
          <a:custGeom>
            <a:avLst/>
            <a:gdLst>
              <a:gd name="txL" fmla="*/ 0 w 20775"/>
              <a:gd name="txT" fmla="*/ 0 h 20950"/>
              <a:gd name="txR" fmla="*/ 20775 w 20775"/>
              <a:gd name="txB" fmla="*/ 20950 h 20950"/>
            </a:gdLst>
            <a:ahLst/>
            <a:cxnLst>
              <a:cxn ang="270">
                <a:pos x="5260" y="0"/>
              </a:cxn>
              <a:cxn ang="0">
                <a:pos x="20775" y="15038"/>
              </a:cxn>
              <a:cxn ang="180">
                <a:pos x="0" y="20950"/>
              </a:cxn>
            </a:cxnLst>
            <a:rect l="txL" t="txT" r="txR" b="txB"/>
            <a:pathLst>
              <a:path w="20775" h="20950" fill="none">
                <a:moveTo>
                  <a:pt x="5260" y="0"/>
                </a:moveTo>
                <a:arcTo wR="21600" hR="21600" stAng="-4554351" swAng="3601257"/>
              </a:path>
              <a:path w="20775" h="20950" stroke="0">
                <a:moveTo>
                  <a:pt x="5260" y="0"/>
                </a:moveTo>
                <a:arcTo wR="21600" hR="21600" stAng="-4554351" swAng="3601257"/>
                <a:lnTo>
                  <a:pt x="0" y="20950"/>
                </a:lnTo>
                <a:close/>
              </a:path>
            </a:pathLst>
          </a:custGeom>
          <a:solidFill>
            <a:schemeClr val="bg1"/>
          </a:solidFill>
          <a:ln w="6350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915910" name="圆角矩形 1915909"/>
          <p:cNvSpPr/>
          <p:nvPr/>
        </p:nvSpPr>
        <p:spPr>
          <a:xfrm>
            <a:off x="1196975" y="3263900"/>
            <a:ext cx="1565275" cy="592138"/>
          </a:xfrm>
          <a:prstGeom prst="roundRect">
            <a:avLst>
              <a:gd name="adj" fmla="val 16667"/>
            </a:avLst>
          </a:prstGeom>
          <a:solidFill>
            <a:schemeClr val="folHlink"/>
          </a:solidFill>
          <a:ln w="63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15911" name="任意多边形 1915910"/>
          <p:cNvSpPr/>
          <p:nvPr/>
        </p:nvSpPr>
        <p:spPr>
          <a:xfrm rot="-2657001">
            <a:off x="2443163" y="981075"/>
            <a:ext cx="3914775" cy="3949700"/>
          </a:xfrm>
          <a:custGeom>
            <a:avLst/>
            <a:gdLst>
              <a:gd name="txL" fmla="*/ 0 w 20775"/>
              <a:gd name="txT" fmla="*/ 0 h 20950"/>
              <a:gd name="txR" fmla="*/ 20775 w 20775"/>
              <a:gd name="txB" fmla="*/ 20950 h 20950"/>
            </a:gdLst>
            <a:ahLst/>
            <a:cxnLst>
              <a:cxn ang="270">
                <a:pos x="5260" y="0"/>
              </a:cxn>
              <a:cxn ang="0">
                <a:pos x="20775" y="15038"/>
              </a:cxn>
              <a:cxn ang="180">
                <a:pos x="0" y="20950"/>
              </a:cxn>
            </a:cxnLst>
            <a:rect l="txL" t="txT" r="txR" b="txB"/>
            <a:pathLst>
              <a:path w="20775" h="20950" fill="none">
                <a:moveTo>
                  <a:pt x="5260" y="0"/>
                </a:moveTo>
                <a:arcTo wR="21600" hR="21600" stAng="-4554351" swAng="3601257"/>
              </a:path>
              <a:path w="20775" h="20950" stroke="0">
                <a:moveTo>
                  <a:pt x="5260" y="0"/>
                </a:moveTo>
                <a:arcTo wR="21600" hR="21600" stAng="-4554351" swAng="3601257"/>
                <a:lnTo>
                  <a:pt x="0" y="20950"/>
                </a:lnTo>
                <a:close/>
              </a:path>
            </a:pathLst>
          </a:custGeom>
          <a:solidFill>
            <a:srgbClr val="C0C0C0"/>
          </a:solidFill>
          <a:ln w="6350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915912" name="任意多边形 1915911"/>
          <p:cNvSpPr/>
          <p:nvPr/>
        </p:nvSpPr>
        <p:spPr>
          <a:xfrm rot="-2657001">
            <a:off x="3559175" y="3746500"/>
            <a:ext cx="1658938" cy="1671638"/>
          </a:xfrm>
          <a:custGeom>
            <a:avLst/>
            <a:gdLst>
              <a:gd name="txL" fmla="*/ 0 w 20775"/>
              <a:gd name="txT" fmla="*/ 0 h 20950"/>
              <a:gd name="txR" fmla="*/ 20775 w 20775"/>
              <a:gd name="txB" fmla="*/ 20950 h 20950"/>
            </a:gdLst>
            <a:ahLst/>
            <a:cxnLst>
              <a:cxn ang="270">
                <a:pos x="5260" y="0"/>
              </a:cxn>
              <a:cxn ang="0">
                <a:pos x="20775" y="15038"/>
              </a:cxn>
              <a:cxn ang="180">
                <a:pos x="0" y="20950"/>
              </a:cxn>
            </a:cxnLst>
            <a:rect l="txL" t="txT" r="txR" b="txB"/>
            <a:pathLst>
              <a:path w="20775" h="20950" fill="none">
                <a:moveTo>
                  <a:pt x="5260" y="0"/>
                </a:moveTo>
                <a:arcTo wR="21600" hR="21600" stAng="-4554351" swAng="3601257"/>
              </a:path>
              <a:path w="20775" h="20950" stroke="0">
                <a:moveTo>
                  <a:pt x="5260" y="0"/>
                </a:moveTo>
                <a:arcTo wR="21600" hR="21600" stAng="-4554351" swAng="3601257"/>
                <a:lnTo>
                  <a:pt x="0" y="20950"/>
                </a:lnTo>
                <a:close/>
              </a:path>
            </a:pathLst>
          </a:custGeom>
          <a:solidFill>
            <a:schemeClr val="bg1"/>
          </a:solidFill>
          <a:ln w="6350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915913" name="任意多边形 1915912"/>
          <p:cNvSpPr/>
          <p:nvPr/>
        </p:nvSpPr>
        <p:spPr>
          <a:xfrm rot="976417">
            <a:off x="4940300" y="2470150"/>
            <a:ext cx="3917950" cy="3951288"/>
          </a:xfrm>
          <a:custGeom>
            <a:avLst/>
            <a:gdLst>
              <a:gd name="txL" fmla="*/ 0 w 20775"/>
              <a:gd name="txT" fmla="*/ 0 h 20950"/>
              <a:gd name="txR" fmla="*/ 20775 w 20775"/>
              <a:gd name="txB" fmla="*/ 20950 h 20950"/>
            </a:gdLst>
            <a:ahLst/>
            <a:cxnLst>
              <a:cxn ang="270">
                <a:pos x="5260" y="0"/>
              </a:cxn>
              <a:cxn ang="0">
                <a:pos x="20775" y="15038"/>
              </a:cxn>
              <a:cxn ang="180">
                <a:pos x="0" y="20950"/>
              </a:cxn>
            </a:cxnLst>
            <a:rect l="txL" t="txT" r="txR" b="txB"/>
            <a:pathLst>
              <a:path w="20775" h="20950" fill="none">
                <a:moveTo>
                  <a:pt x="5260" y="0"/>
                </a:moveTo>
                <a:arcTo wR="21600" hR="21600" stAng="-4554351" swAng="3601257"/>
              </a:path>
              <a:path w="20775" h="20950" stroke="0">
                <a:moveTo>
                  <a:pt x="5260" y="0"/>
                </a:moveTo>
                <a:arcTo wR="21600" hR="21600" stAng="-4554351" swAng="3601257"/>
                <a:lnTo>
                  <a:pt x="0" y="20950"/>
                </a:lnTo>
                <a:close/>
              </a:path>
            </a:pathLst>
          </a:custGeom>
          <a:solidFill>
            <a:srgbClr val="C0C0C0"/>
          </a:solidFill>
          <a:ln w="6350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915914" name="任意多边形 1915913"/>
          <p:cNvSpPr/>
          <p:nvPr/>
        </p:nvSpPr>
        <p:spPr>
          <a:xfrm rot="976417">
            <a:off x="4648200" y="4400550"/>
            <a:ext cx="1658938" cy="1673225"/>
          </a:xfrm>
          <a:custGeom>
            <a:avLst/>
            <a:gdLst>
              <a:gd name="txL" fmla="*/ 0 w 20775"/>
              <a:gd name="txT" fmla="*/ 0 h 20950"/>
              <a:gd name="txR" fmla="*/ 20775 w 20775"/>
              <a:gd name="txB" fmla="*/ 20950 h 20950"/>
            </a:gdLst>
            <a:ahLst/>
            <a:cxnLst>
              <a:cxn ang="270">
                <a:pos x="5260" y="0"/>
              </a:cxn>
              <a:cxn ang="0">
                <a:pos x="20775" y="15038"/>
              </a:cxn>
              <a:cxn ang="180">
                <a:pos x="0" y="20950"/>
              </a:cxn>
            </a:cxnLst>
            <a:rect l="txL" t="txT" r="txR" b="txB"/>
            <a:pathLst>
              <a:path w="20775" h="20950" fill="none">
                <a:moveTo>
                  <a:pt x="5260" y="0"/>
                </a:moveTo>
                <a:arcTo wR="21600" hR="21600" stAng="-4554351" swAng="3601257"/>
              </a:path>
              <a:path w="20775" h="20950" stroke="0">
                <a:moveTo>
                  <a:pt x="5260" y="0"/>
                </a:moveTo>
                <a:arcTo wR="21600" hR="21600" stAng="-4554351" swAng="3601257"/>
                <a:lnTo>
                  <a:pt x="0" y="20950"/>
                </a:lnTo>
                <a:close/>
              </a:path>
            </a:pathLst>
          </a:custGeom>
          <a:solidFill>
            <a:schemeClr val="bg1"/>
          </a:solidFill>
          <a:ln w="6350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915915" name="任意多边形 1915914"/>
          <p:cNvSpPr/>
          <p:nvPr/>
        </p:nvSpPr>
        <p:spPr>
          <a:xfrm rot="-5400000" flipH="1">
            <a:off x="3987800" y="4148138"/>
            <a:ext cx="762000" cy="671512"/>
          </a:xfrm>
          <a:custGeom>
            <a:avLst/>
            <a:gdLst/>
            <a:ahLst/>
            <a:cxnLst/>
            <a:pathLst>
              <a:path w="984" h="420">
                <a:moveTo>
                  <a:pt x="0" y="219"/>
                </a:moveTo>
                <a:lnTo>
                  <a:pt x="810" y="102"/>
                </a:lnTo>
                <a:lnTo>
                  <a:pt x="810" y="0"/>
                </a:lnTo>
                <a:lnTo>
                  <a:pt x="984" y="222"/>
                </a:lnTo>
                <a:lnTo>
                  <a:pt x="810" y="420"/>
                </a:lnTo>
                <a:lnTo>
                  <a:pt x="810" y="321"/>
                </a:lnTo>
                <a:lnTo>
                  <a:pt x="0" y="219"/>
                </a:lnTo>
                <a:close/>
              </a:path>
            </a:pathLst>
          </a:custGeom>
          <a:solidFill>
            <a:schemeClr val="hlink">
              <a:alpha val="100000"/>
            </a:schemeClr>
          </a:solidFill>
          <a:ln w="19050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915916" name="任意多边形 1915915"/>
          <p:cNvSpPr/>
          <p:nvPr/>
        </p:nvSpPr>
        <p:spPr>
          <a:xfrm rot="-9052455" flipH="1">
            <a:off x="2852738" y="4884738"/>
            <a:ext cx="760412" cy="671512"/>
          </a:xfrm>
          <a:custGeom>
            <a:avLst/>
            <a:gdLst/>
            <a:ahLst/>
            <a:cxnLst/>
            <a:pathLst>
              <a:path w="984" h="420">
                <a:moveTo>
                  <a:pt x="0" y="219"/>
                </a:moveTo>
                <a:lnTo>
                  <a:pt x="810" y="102"/>
                </a:lnTo>
                <a:lnTo>
                  <a:pt x="810" y="0"/>
                </a:lnTo>
                <a:lnTo>
                  <a:pt x="984" y="222"/>
                </a:lnTo>
                <a:lnTo>
                  <a:pt x="810" y="420"/>
                </a:lnTo>
                <a:lnTo>
                  <a:pt x="810" y="321"/>
                </a:lnTo>
                <a:lnTo>
                  <a:pt x="0" y="219"/>
                </a:lnTo>
                <a:close/>
              </a:path>
            </a:pathLst>
          </a:custGeom>
          <a:solidFill>
            <a:schemeClr val="hlink">
              <a:alpha val="100000"/>
            </a:schemeClr>
          </a:solidFill>
          <a:ln w="19050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915917" name="任意多边形 1915916"/>
          <p:cNvSpPr/>
          <p:nvPr/>
        </p:nvSpPr>
        <p:spPr>
          <a:xfrm rot="9052455">
            <a:off x="5137150" y="4884738"/>
            <a:ext cx="762000" cy="671512"/>
          </a:xfrm>
          <a:custGeom>
            <a:avLst/>
            <a:gdLst/>
            <a:ahLst/>
            <a:cxnLst/>
            <a:pathLst>
              <a:path w="984" h="420">
                <a:moveTo>
                  <a:pt x="0" y="219"/>
                </a:moveTo>
                <a:lnTo>
                  <a:pt x="810" y="102"/>
                </a:lnTo>
                <a:lnTo>
                  <a:pt x="810" y="0"/>
                </a:lnTo>
                <a:lnTo>
                  <a:pt x="984" y="222"/>
                </a:lnTo>
                <a:lnTo>
                  <a:pt x="810" y="420"/>
                </a:lnTo>
                <a:lnTo>
                  <a:pt x="810" y="321"/>
                </a:lnTo>
                <a:lnTo>
                  <a:pt x="0" y="219"/>
                </a:lnTo>
                <a:close/>
              </a:path>
            </a:pathLst>
          </a:custGeom>
          <a:solidFill>
            <a:schemeClr val="hlink">
              <a:alpha val="100000"/>
            </a:schemeClr>
          </a:solidFill>
          <a:ln w="19050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915918" name="圆角矩形 1915917"/>
          <p:cNvSpPr/>
          <p:nvPr/>
        </p:nvSpPr>
        <p:spPr>
          <a:xfrm>
            <a:off x="6000750" y="3255963"/>
            <a:ext cx="1585913" cy="574675"/>
          </a:xfrm>
          <a:prstGeom prst="roundRect">
            <a:avLst>
              <a:gd name="adj" fmla="val 16667"/>
            </a:avLst>
          </a:prstGeom>
          <a:solidFill>
            <a:schemeClr val="folHlink"/>
          </a:solidFill>
          <a:ln w="63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15919" name="圆角矩形 1915918"/>
          <p:cNvSpPr/>
          <p:nvPr/>
        </p:nvSpPr>
        <p:spPr>
          <a:xfrm>
            <a:off x="3644900" y="5203825"/>
            <a:ext cx="1447800" cy="647700"/>
          </a:xfrm>
          <a:prstGeom prst="roundRect">
            <a:avLst>
              <a:gd name="adj" fmla="val 16667"/>
            </a:avLst>
          </a:prstGeom>
          <a:solidFill>
            <a:schemeClr val="folHlink"/>
          </a:solidFill>
          <a:ln w="63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15920" name="圆角矩形 1915919"/>
          <p:cNvSpPr/>
          <p:nvPr/>
        </p:nvSpPr>
        <p:spPr>
          <a:xfrm>
            <a:off x="3522663" y="1809750"/>
            <a:ext cx="1809750" cy="592138"/>
          </a:xfrm>
          <a:prstGeom prst="roundRect">
            <a:avLst>
              <a:gd name="adj" fmla="val 16667"/>
            </a:avLst>
          </a:prstGeom>
          <a:solidFill>
            <a:schemeClr val="folHlink"/>
          </a:solidFill>
          <a:ln w="63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/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" name="日期占位符 2"/>
          <p:cNvSpPr/>
          <p:nvPr>
            <p:ph type="dt" sz="half" idx="10"/>
          </p:nvPr>
        </p:nvSpPr>
        <p:spPr/>
        <p:txBody>
          <a:bodyPr/>
          <a:p>
            <a:pPr lvl="0"/>
            <a:fld id="{BB962C8B-B14F-4D97-AF65-F5344CB8AC3E}" type="datetime2">
              <a:rPr lang="zh-CN" altLang="en-US" dirty="0"/>
            </a:fld>
            <a:endParaRPr lang="zh-CN" altLang="en-US" dirty="0"/>
          </a:p>
        </p:txBody>
      </p:sp>
      <p:sp>
        <p:nvSpPr>
          <p:cNvPr id="1916930" name="标题 1916929"/>
          <p:cNvSpPr>
            <a:spLocks noGrp="1"/>
          </p:cNvSpPr>
          <p:nvPr>
            <p:ph type="title"/>
          </p:nvPr>
        </p:nvSpPr>
        <p:spPr>
          <a:ln/>
        </p:spPr>
        <p:txBody>
          <a:bodyPr anchor="b" anchorCtr="0"/>
          <a:p>
            <a:endParaRPr dirty="0"/>
          </a:p>
        </p:txBody>
      </p:sp>
      <p:grpSp>
        <p:nvGrpSpPr>
          <p:cNvPr id="1916932" name="组合 1916931"/>
          <p:cNvGrpSpPr/>
          <p:nvPr/>
        </p:nvGrpSpPr>
        <p:grpSpPr>
          <a:xfrm flipH="1">
            <a:off x="4508500" y="2895600"/>
            <a:ext cx="3757613" cy="2838450"/>
            <a:chOff x="644" y="2444"/>
            <a:chExt cx="2367" cy="1788"/>
          </a:xfrm>
        </p:grpSpPr>
        <p:sp>
          <p:nvSpPr>
            <p:cNvPr id="1916933" name="任意多边形 1916932"/>
            <p:cNvSpPr/>
            <p:nvPr/>
          </p:nvSpPr>
          <p:spPr>
            <a:xfrm rot="-976417" flipH="1">
              <a:off x="644" y="2444"/>
              <a:ext cx="2309" cy="1788"/>
            </a:xfrm>
            <a:custGeom>
              <a:avLst/>
              <a:gdLst>
                <a:gd name="txL" fmla="*/ 0 w 20775"/>
                <a:gd name="txT" fmla="*/ 0 h 17405"/>
                <a:gd name="txR" fmla="*/ 20775 w 20775"/>
                <a:gd name="txB" fmla="*/ 17405 h 17405"/>
              </a:gdLst>
              <a:ahLst/>
              <a:cxnLst>
                <a:cxn ang="270">
                  <a:pos x="12791" y="0"/>
                </a:cxn>
                <a:cxn ang="0">
                  <a:pos x="20775" y="11493"/>
                </a:cxn>
                <a:cxn ang="180">
                  <a:pos x="0" y="17405"/>
                </a:cxn>
              </a:cxnLst>
              <a:rect l="txL" t="txT" r="txR" b="txB"/>
              <a:pathLst>
                <a:path w="20775" h="17405" fill="none">
                  <a:moveTo>
                    <a:pt x="12791" y="0"/>
                  </a:moveTo>
                  <a:arcTo wR="21600" hR="21600" stAng="-3221262" swAng="2268167"/>
                </a:path>
                <a:path w="20775" h="17405" stroke="0">
                  <a:moveTo>
                    <a:pt x="12791" y="0"/>
                  </a:moveTo>
                  <a:arcTo wR="21600" hR="21600" stAng="-3221262" swAng="2268167"/>
                  <a:lnTo>
                    <a:pt x="0" y="17405"/>
                  </a:lnTo>
                  <a:close/>
                </a:path>
              </a:pathLst>
            </a:custGeom>
            <a:solidFill>
              <a:srgbClr val="C0C0C0"/>
            </a:solidFill>
            <a:ln w="635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16934" name="任意多边形 1916933"/>
            <p:cNvSpPr/>
            <p:nvPr/>
          </p:nvSpPr>
          <p:spPr>
            <a:xfrm rot="-976417" flipH="1">
              <a:off x="2033" y="3137"/>
              <a:ext cx="978" cy="911"/>
            </a:xfrm>
            <a:custGeom>
              <a:avLst/>
              <a:gdLst>
                <a:gd name="txL" fmla="*/ 0 w 20775"/>
                <a:gd name="txT" fmla="*/ 0 h 20950"/>
                <a:gd name="txR" fmla="*/ 20775 w 20775"/>
                <a:gd name="txB" fmla="*/ 20950 h 20950"/>
              </a:gdLst>
              <a:ahLst/>
              <a:cxnLst>
                <a:cxn ang="270">
                  <a:pos x="5260" y="0"/>
                </a:cxn>
                <a:cxn ang="0">
                  <a:pos x="20775" y="15038"/>
                </a:cxn>
                <a:cxn ang="180">
                  <a:pos x="0" y="20950"/>
                </a:cxn>
              </a:cxnLst>
              <a:rect l="txL" t="txT" r="txR" b="txB"/>
              <a:pathLst>
                <a:path w="20775" h="20950" fill="none">
                  <a:moveTo>
                    <a:pt x="5260" y="0"/>
                  </a:moveTo>
                  <a:arcTo wR="21600" hR="21600" stAng="-4554351" swAng="3601257"/>
                </a:path>
                <a:path w="20775" h="20950" stroke="0">
                  <a:moveTo>
                    <a:pt x="5260" y="0"/>
                  </a:moveTo>
                  <a:arcTo wR="21600" hR="21600" stAng="-4554351" swAng="3601257"/>
                  <a:lnTo>
                    <a:pt x="0" y="20950"/>
                  </a:lnTo>
                  <a:close/>
                </a:path>
              </a:pathLst>
            </a:custGeom>
            <a:solidFill>
              <a:schemeClr val="bg1"/>
            </a:solidFill>
            <a:ln w="6350">
              <a:noFill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1916935" name="组合 1916934"/>
          <p:cNvGrpSpPr/>
          <p:nvPr/>
        </p:nvGrpSpPr>
        <p:grpSpPr>
          <a:xfrm>
            <a:off x="395288" y="2895600"/>
            <a:ext cx="3757612" cy="2838450"/>
            <a:chOff x="644" y="2444"/>
            <a:chExt cx="2367" cy="1788"/>
          </a:xfrm>
        </p:grpSpPr>
        <p:sp>
          <p:nvSpPr>
            <p:cNvPr id="1916936" name="任意多边形 1916935"/>
            <p:cNvSpPr/>
            <p:nvPr/>
          </p:nvSpPr>
          <p:spPr>
            <a:xfrm rot="-976417" flipH="1">
              <a:off x="644" y="2444"/>
              <a:ext cx="2309" cy="1788"/>
            </a:xfrm>
            <a:custGeom>
              <a:avLst/>
              <a:gdLst>
                <a:gd name="txL" fmla="*/ 0 w 20775"/>
                <a:gd name="txT" fmla="*/ 0 h 17405"/>
                <a:gd name="txR" fmla="*/ 20775 w 20775"/>
                <a:gd name="txB" fmla="*/ 17405 h 17405"/>
              </a:gdLst>
              <a:ahLst/>
              <a:cxnLst>
                <a:cxn ang="270">
                  <a:pos x="12791" y="0"/>
                </a:cxn>
                <a:cxn ang="0">
                  <a:pos x="20775" y="11493"/>
                </a:cxn>
                <a:cxn ang="180">
                  <a:pos x="0" y="17405"/>
                </a:cxn>
              </a:cxnLst>
              <a:rect l="txL" t="txT" r="txR" b="txB"/>
              <a:pathLst>
                <a:path w="20775" h="17405" fill="none">
                  <a:moveTo>
                    <a:pt x="12791" y="0"/>
                  </a:moveTo>
                  <a:arcTo wR="21600" hR="21600" stAng="-3221262" swAng="2268167"/>
                </a:path>
                <a:path w="20775" h="17405" stroke="0">
                  <a:moveTo>
                    <a:pt x="12791" y="0"/>
                  </a:moveTo>
                  <a:arcTo wR="21600" hR="21600" stAng="-3221262" swAng="2268167"/>
                  <a:lnTo>
                    <a:pt x="0" y="17405"/>
                  </a:lnTo>
                  <a:close/>
                </a:path>
              </a:pathLst>
            </a:custGeom>
            <a:solidFill>
              <a:srgbClr val="C0C0C0"/>
            </a:solidFill>
            <a:ln w="635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16937" name="任意多边形 1916936"/>
            <p:cNvSpPr/>
            <p:nvPr/>
          </p:nvSpPr>
          <p:spPr>
            <a:xfrm rot="-976417" flipH="1">
              <a:off x="2033" y="3137"/>
              <a:ext cx="978" cy="911"/>
            </a:xfrm>
            <a:custGeom>
              <a:avLst/>
              <a:gdLst>
                <a:gd name="txL" fmla="*/ 0 w 20775"/>
                <a:gd name="txT" fmla="*/ 0 h 20950"/>
                <a:gd name="txR" fmla="*/ 20775 w 20775"/>
                <a:gd name="txB" fmla="*/ 20950 h 20950"/>
              </a:gdLst>
              <a:ahLst/>
              <a:cxnLst>
                <a:cxn ang="270">
                  <a:pos x="5260" y="0"/>
                </a:cxn>
                <a:cxn ang="0">
                  <a:pos x="20775" y="15038"/>
                </a:cxn>
                <a:cxn ang="180">
                  <a:pos x="0" y="20950"/>
                </a:cxn>
              </a:cxnLst>
              <a:rect l="txL" t="txT" r="txR" b="txB"/>
              <a:pathLst>
                <a:path w="20775" h="20950" fill="none">
                  <a:moveTo>
                    <a:pt x="5260" y="0"/>
                  </a:moveTo>
                  <a:arcTo wR="21600" hR="21600" stAng="-4554351" swAng="3601257"/>
                </a:path>
                <a:path w="20775" h="20950" stroke="0">
                  <a:moveTo>
                    <a:pt x="5260" y="0"/>
                  </a:moveTo>
                  <a:arcTo wR="21600" hR="21600" stAng="-4554351" swAng="3601257"/>
                  <a:lnTo>
                    <a:pt x="0" y="20950"/>
                  </a:lnTo>
                  <a:close/>
                </a:path>
              </a:pathLst>
            </a:custGeom>
            <a:solidFill>
              <a:schemeClr val="bg1"/>
            </a:solidFill>
            <a:ln w="6350">
              <a:noFill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1916938" name="圆角矩形 1916937"/>
          <p:cNvSpPr/>
          <p:nvPr/>
        </p:nvSpPr>
        <p:spPr>
          <a:xfrm>
            <a:off x="998538" y="3695700"/>
            <a:ext cx="1352550" cy="554038"/>
          </a:xfrm>
          <a:prstGeom prst="roundRect">
            <a:avLst>
              <a:gd name="adj" fmla="val 16667"/>
            </a:avLst>
          </a:prstGeom>
          <a:solidFill>
            <a:schemeClr val="folHlink"/>
          </a:solidFill>
          <a:ln w="63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lIns="0" tIns="0" rIns="0" bIns="0" anchor="ctr" anchorCtr="0"/>
          <a:p>
            <a:endParaRPr sz="11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916939" name="任意多边形 1916938"/>
          <p:cNvSpPr/>
          <p:nvPr/>
        </p:nvSpPr>
        <p:spPr>
          <a:xfrm rot="976417">
            <a:off x="4503738" y="3995738"/>
            <a:ext cx="1552575" cy="1446212"/>
          </a:xfrm>
          <a:custGeom>
            <a:avLst/>
            <a:gdLst>
              <a:gd name="txL" fmla="*/ 0 w 20775"/>
              <a:gd name="txT" fmla="*/ 0 h 20950"/>
              <a:gd name="txR" fmla="*/ 20775 w 20775"/>
              <a:gd name="txB" fmla="*/ 20950 h 20950"/>
            </a:gdLst>
            <a:ahLst/>
            <a:cxnLst>
              <a:cxn ang="270">
                <a:pos x="5260" y="0"/>
              </a:cxn>
              <a:cxn ang="0">
                <a:pos x="20775" y="15038"/>
              </a:cxn>
              <a:cxn ang="180">
                <a:pos x="0" y="20950"/>
              </a:cxn>
            </a:cxnLst>
            <a:rect l="txL" t="txT" r="txR" b="txB"/>
            <a:pathLst>
              <a:path w="20775" h="20950" fill="none">
                <a:moveTo>
                  <a:pt x="5260" y="0"/>
                </a:moveTo>
                <a:arcTo wR="21600" hR="21600" stAng="-4554351" swAng="3601257"/>
              </a:path>
              <a:path w="20775" h="20950" stroke="0">
                <a:moveTo>
                  <a:pt x="5260" y="0"/>
                </a:moveTo>
                <a:arcTo wR="21600" hR="21600" stAng="-4554351" swAng="3601257"/>
                <a:lnTo>
                  <a:pt x="0" y="20950"/>
                </a:lnTo>
                <a:close/>
              </a:path>
            </a:pathLst>
          </a:custGeom>
          <a:solidFill>
            <a:schemeClr val="bg1"/>
          </a:solidFill>
          <a:ln w="6350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916940" name="任意多边形 1916939"/>
          <p:cNvSpPr/>
          <p:nvPr/>
        </p:nvSpPr>
        <p:spPr>
          <a:xfrm rot="-7105356" flipH="1">
            <a:off x="3568700" y="3805238"/>
            <a:ext cx="712788" cy="579437"/>
          </a:xfrm>
          <a:custGeom>
            <a:avLst/>
            <a:gdLst/>
            <a:ahLst/>
            <a:cxnLst/>
            <a:pathLst>
              <a:path w="984" h="420">
                <a:moveTo>
                  <a:pt x="0" y="219"/>
                </a:moveTo>
                <a:lnTo>
                  <a:pt x="810" y="102"/>
                </a:lnTo>
                <a:lnTo>
                  <a:pt x="810" y="0"/>
                </a:lnTo>
                <a:lnTo>
                  <a:pt x="984" y="222"/>
                </a:lnTo>
                <a:lnTo>
                  <a:pt x="810" y="420"/>
                </a:lnTo>
                <a:lnTo>
                  <a:pt x="810" y="321"/>
                </a:lnTo>
                <a:lnTo>
                  <a:pt x="0" y="219"/>
                </a:lnTo>
                <a:close/>
              </a:path>
            </a:pathLst>
          </a:custGeom>
          <a:solidFill>
            <a:schemeClr val="hlink">
              <a:alpha val="100000"/>
            </a:schemeClr>
          </a:solidFill>
          <a:ln w="19050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916941" name="任意多边形 1916940"/>
          <p:cNvSpPr/>
          <p:nvPr/>
        </p:nvSpPr>
        <p:spPr>
          <a:xfrm rot="-9052455" flipH="1">
            <a:off x="2824163" y="4491038"/>
            <a:ext cx="466725" cy="450850"/>
          </a:xfrm>
          <a:custGeom>
            <a:avLst/>
            <a:gdLst/>
            <a:ahLst/>
            <a:cxnLst/>
            <a:pathLst>
              <a:path w="984" h="420">
                <a:moveTo>
                  <a:pt x="0" y="219"/>
                </a:moveTo>
                <a:lnTo>
                  <a:pt x="810" y="102"/>
                </a:lnTo>
                <a:lnTo>
                  <a:pt x="810" y="0"/>
                </a:lnTo>
                <a:lnTo>
                  <a:pt x="984" y="222"/>
                </a:lnTo>
                <a:lnTo>
                  <a:pt x="810" y="420"/>
                </a:lnTo>
                <a:lnTo>
                  <a:pt x="810" y="321"/>
                </a:lnTo>
                <a:lnTo>
                  <a:pt x="0" y="219"/>
                </a:lnTo>
                <a:close/>
              </a:path>
            </a:pathLst>
          </a:custGeom>
          <a:solidFill>
            <a:schemeClr val="hlink">
              <a:alpha val="100000"/>
            </a:schemeClr>
          </a:solidFill>
          <a:ln w="19050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916942" name="圆角矩形 1916941"/>
          <p:cNvSpPr/>
          <p:nvPr/>
        </p:nvSpPr>
        <p:spPr>
          <a:xfrm>
            <a:off x="3351213" y="4524375"/>
            <a:ext cx="1943100" cy="819150"/>
          </a:xfrm>
          <a:prstGeom prst="roundRect">
            <a:avLst>
              <a:gd name="adj" fmla="val 16667"/>
            </a:avLst>
          </a:prstGeom>
          <a:solidFill>
            <a:schemeClr val="folHlink"/>
          </a:solidFill>
          <a:ln w="63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lIns="0" tIns="0" rIns="0" bIns="0" anchor="ctr" anchorCtr="0"/>
          <a:p>
            <a:endParaRPr sz="11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916943" name="任意多边形 1916942"/>
          <p:cNvSpPr/>
          <p:nvPr/>
        </p:nvSpPr>
        <p:spPr>
          <a:xfrm rot="9052455">
            <a:off x="5368925" y="4491038"/>
            <a:ext cx="465138" cy="450850"/>
          </a:xfrm>
          <a:custGeom>
            <a:avLst/>
            <a:gdLst/>
            <a:ahLst/>
            <a:cxnLst/>
            <a:pathLst>
              <a:path w="984" h="420">
                <a:moveTo>
                  <a:pt x="0" y="219"/>
                </a:moveTo>
                <a:lnTo>
                  <a:pt x="810" y="102"/>
                </a:lnTo>
                <a:lnTo>
                  <a:pt x="810" y="0"/>
                </a:lnTo>
                <a:lnTo>
                  <a:pt x="984" y="222"/>
                </a:lnTo>
                <a:lnTo>
                  <a:pt x="810" y="420"/>
                </a:lnTo>
                <a:lnTo>
                  <a:pt x="810" y="321"/>
                </a:lnTo>
                <a:lnTo>
                  <a:pt x="0" y="219"/>
                </a:lnTo>
                <a:close/>
              </a:path>
            </a:pathLst>
          </a:custGeom>
          <a:solidFill>
            <a:schemeClr val="hlink">
              <a:alpha val="100000"/>
            </a:schemeClr>
          </a:solidFill>
          <a:ln w="19050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916946" name="圆角矩形 1916945"/>
          <p:cNvSpPr/>
          <p:nvPr/>
        </p:nvSpPr>
        <p:spPr>
          <a:xfrm>
            <a:off x="6310313" y="3695700"/>
            <a:ext cx="1352550" cy="554038"/>
          </a:xfrm>
          <a:prstGeom prst="roundRect">
            <a:avLst>
              <a:gd name="adj" fmla="val 16667"/>
            </a:avLst>
          </a:prstGeom>
          <a:solidFill>
            <a:schemeClr val="folHlink"/>
          </a:solidFill>
          <a:ln w="63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lIns="0" tIns="0" rIns="0" bIns="0" anchor="ctr" anchorCtr="0"/>
          <a:p>
            <a:endParaRPr sz="11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grpSp>
        <p:nvGrpSpPr>
          <p:cNvPr id="1916948" name="组合 1916947"/>
          <p:cNvGrpSpPr/>
          <p:nvPr/>
        </p:nvGrpSpPr>
        <p:grpSpPr>
          <a:xfrm>
            <a:off x="1501775" y="1511300"/>
            <a:ext cx="2760663" cy="2660650"/>
            <a:chOff x="1405" y="1532"/>
            <a:chExt cx="1739" cy="1676"/>
          </a:xfrm>
        </p:grpSpPr>
        <p:sp>
          <p:nvSpPr>
            <p:cNvPr id="1916949" name="任意多边形 1916948"/>
            <p:cNvSpPr/>
            <p:nvPr/>
          </p:nvSpPr>
          <p:spPr>
            <a:xfrm>
              <a:off x="1405" y="1532"/>
              <a:ext cx="1739" cy="1676"/>
            </a:xfrm>
            <a:custGeom>
              <a:avLst/>
              <a:gdLst/>
              <a:ahLst/>
              <a:cxnLst/>
              <a:pathLst>
                <a:path w="1739" h="1676">
                  <a:moveTo>
                    <a:pt x="0" y="910"/>
                  </a:moveTo>
                  <a:lnTo>
                    <a:pt x="1075" y="1676"/>
                  </a:lnTo>
                  <a:lnTo>
                    <a:pt x="1151" y="1620"/>
                  </a:lnTo>
                  <a:lnTo>
                    <a:pt x="1235" y="1552"/>
                  </a:lnTo>
                  <a:lnTo>
                    <a:pt x="1327" y="1496"/>
                  </a:lnTo>
                  <a:lnTo>
                    <a:pt x="1427" y="1448"/>
                  </a:lnTo>
                  <a:lnTo>
                    <a:pt x="1523" y="1412"/>
                  </a:lnTo>
                  <a:lnTo>
                    <a:pt x="1605" y="1388"/>
                  </a:lnTo>
                  <a:lnTo>
                    <a:pt x="1683" y="1376"/>
                  </a:lnTo>
                  <a:lnTo>
                    <a:pt x="1739" y="1368"/>
                  </a:lnTo>
                  <a:lnTo>
                    <a:pt x="1739" y="0"/>
                  </a:lnTo>
                  <a:lnTo>
                    <a:pt x="0" y="910"/>
                  </a:lnTo>
                  <a:close/>
                </a:path>
              </a:pathLst>
            </a:custGeom>
            <a:solidFill>
              <a:srgbClr val="C0C0C0">
                <a:alpha val="100000"/>
              </a:srgbClr>
            </a:solidFill>
            <a:ln w="635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16950" name="任意多边形 1916949"/>
            <p:cNvSpPr/>
            <p:nvPr/>
          </p:nvSpPr>
          <p:spPr>
            <a:xfrm>
              <a:off x="1406" y="1532"/>
              <a:ext cx="1738" cy="910"/>
            </a:xfrm>
            <a:custGeom>
              <a:avLst/>
              <a:gdLst/>
              <a:ahLst/>
              <a:cxnLst/>
              <a:pathLst>
                <a:path w="1610" h="910">
                  <a:moveTo>
                    <a:pt x="0" y="910"/>
                  </a:moveTo>
                  <a:cubicBezTo>
                    <a:pt x="54" y="835"/>
                    <a:pt x="112" y="761"/>
                    <a:pt x="196" y="677"/>
                  </a:cubicBezTo>
                  <a:cubicBezTo>
                    <a:pt x="281" y="593"/>
                    <a:pt x="409" y="480"/>
                    <a:pt x="509" y="403"/>
                  </a:cubicBezTo>
                  <a:cubicBezTo>
                    <a:pt x="608" y="326"/>
                    <a:pt x="701" y="262"/>
                    <a:pt x="794" y="211"/>
                  </a:cubicBezTo>
                  <a:cubicBezTo>
                    <a:pt x="887" y="160"/>
                    <a:pt x="959" y="129"/>
                    <a:pt x="1064" y="97"/>
                  </a:cubicBezTo>
                  <a:cubicBezTo>
                    <a:pt x="1169" y="65"/>
                    <a:pt x="1335" y="32"/>
                    <a:pt x="1426" y="16"/>
                  </a:cubicBezTo>
                  <a:cubicBezTo>
                    <a:pt x="1517" y="0"/>
                    <a:pt x="1572" y="6"/>
                    <a:pt x="1610" y="4"/>
                  </a:cubicBezTo>
                </a:path>
              </a:pathLst>
            </a:custGeom>
            <a:solidFill>
              <a:srgbClr val="C0C0C0">
                <a:alpha val="100000"/>
              </a:srgbClr>
            </a:solidFill>
            <a:ln w="6350">
              <a:noFill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1916952" name="圆角矩形 1916951"/>
          <p:cNvSpPr/>
          <p:nvPr/>
        </p:nvSpPr>
        <p:spPr>
          <a:xfrm>
            <a:off x="2649538" y="1793875"/>
            <a:ext cx="1563687" cy="554038"/>
          </a:xfrm>
          <a:prstGeom prst="roundRect">
            <a:avLst>
              <a:gd name="adj" fmla="val 16667"/>
            </a:avLst>
          </a:prstGeom>
          <a:solidFill>
            <a:schemeClr val="folHlink"/>
          </a:solidFill>
          <a:ln w="63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lIns="0" tIns="0" rIns="0" bIns="0" anchor="ctr" anchorCtr="0"/>
          <a:p>
            <a:endParaRPr sz="11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916953" name="任意多边形 1916952"/>
          <p:cNvSpPr/>
          <p:nvPr/>
        </p:nvSpPr>
        <p:spPr>
          <a:xfrm rot="7105356">
            <a:off x="4494213" y="3803650"/>
            <a:ext cx="712787" cy="581025"/>
          </a:xfrm>
          <a:custGeom>
            <a:avLst/>
            <a:gdLst/>
            <a:ahLst/>
            <a:cxnLst/>
            <a:pathLst>
              <a:path w="984" h="420">
                <a:moveTo>
                  <a:pt x="0" y="219"/>
                </a:moveTo>
                <a:lnTo>
                  <a:pt x="810" y="102"/>
                </a:lnTo>
                <a:lnTo>
                  <a:pt x="810" y="0"/>
                </a:lnTo>
                <a:lnTo>
                  <a:pt x="984" y="222"/>
                </a:lnTo>
                <a:lnTo>
                  <a:pt x="810" y="420"/>
                </a:lnTo>
                <a:lnTo>
                  <a:pt x="810" y="321"/>
                </a:lnTo>
                <a:lnTo>
                  <a:pt x="0" y="219"/>
                </a:lnTo>
                <a:close/>
              </a:path>
            </a:pathLst>
          </a:custGeom>
          <a:solidFill>
            <a:schemeClr val="hlink">
              <a:alpha val="100000"/>
            </a:schemeClr>
          </a:solidFill>
          <a:ln w="19050">
            <a:noFill/>
          </a:ln>
        </p:spPr>
        <p:txBody>
          <a:bodyPr/>
          <a:p>
            <a:endParaRPr lang="zh-CN" altLang="en-US"/>
          </a:p>
        </p:txBody>
      </p:sp>
      <p:grpSp>
        <p:nvGrpSpPr>
          <p:cNvPr id="1916954" name="组合 1916953"/>
          <p:cNvGrpSpPr/>
          <p:nvPr/>
        </p:nvGrpSpPr>
        <p:grpSpPr>
          <a:xfrm flipH="1">
            <a:off x="4403725" y="1511300"/>
            <a:ext cx="2760663" cy="2660650"/>
            <a:chOff x="1405" y="1532"/>
            <a:chExt cx="1739" cy="1676"/>
          </a:xfrm>
        </p:grpSpPr>
        <p:sp>
          <p:nvSpPr>
            <p:cNvPr id="1916955" name="任意多边形 1916954"/>
            <p:cNvSpPr/>
            <p:nvPr/>
          </p:nvSpPr>
          <p:spPr>
            <a:xfrm>
              <a:off x="1405" y="1532"/>
              <a:ext cx="1739" cy="1676"/>
            </a:xfrm>
            <a:custGeom>
              <a:avLst/>
              <a:gdLst/>
              <a:ahLst/>
              <a:cxnLst/>
              <a:pathLst>
                <a:path w="1739" h="1676">
                  <a:moveTo>
                    <a:pt x="0" y="910"/>
                  </a:moveTo>
                  <a:lnTo>
                    <a:pt x="1075" y="1676"/>
                  </a:lnTo>
                  <a:lnTo>
                    <a:pt x="1151" y="1620"/>
                  </a:lnTo>
                  <a:lnTo>
                    <a:pt x="1235" y="1552"/>
                  </a:lnTo>
                  <a:lnTo>
                    <a:pt x="1327" y="1496"/>
                  </a:lnTo>
                  <a:lnTo>
                    <a:pt x="1427" y="1448"/>
                  </a:lnTo>
                  <a:lnTo>
                    <a:pt x="1523" y="1412"/>
                  </a:lnTo>
                  <a:lnTo>
                    <a:pt x="1605" y="1388"/>
                  </a:lnTo>
                  <a:lnTo>
                    <a:pt x="1683" y="1376"/>
                  </a:lnTo>
                  <a:lnTo>
                    <a:pt x="1739" y="1368"/>
                  </a:lnTo>
                  <a:lnTo>
                    <a:pt x="1739" y="0"/>
                  </a:lnTo>
                  <a:lnTo>
                    <a:pt x="0" y="910"/>
                  </a:lnTo>
                  <a:close/>
                </a:path>
              </a:pathLst>
            </a:custGeom>
            <a:solidFill>
              <a:srgbClr val="C0C0C0">
                <a:alpha val="100000"/>
              </a:srgbClr>
            </a:solidFill>
            <a:ln w="635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16956" name="任意多边形 1916955"/>
            <p:cNvSpPr/>
            <p:nvPr/>
          </p:nvSpPr>
          <p:spPr>
            <a:xfrm>
              <a:off x="1406" y="1532"/>
              <a:ext cx="1738" cy="910"/>
            </a:xfrm>
            <a:custGeom>
              <a:avLst/>
              <a:gdLst/>
              <a:ahLst/>
              <a:cxnLst/>
              <a:pathLst>
                <a:path w="1610" h="910">
                  <a:moveTo>
                    <a:pt x="0" y="910"/>
                  </a:moveTo>
                  <a:cubicBezTo>
                    <a:pt x="54" y="835"/>
                    <a:pt x="112" y="761"/>
                    <a:pt x="196" y="677"/>
                  </a:cubicBezTo>
                  <a:cubicBezTo>
                    <a:pt x="281" y="593"/>
                    <a:pt x="409" y="480"/>
                    <a:pt x="509" y="403"/>
                  </a:cubicBezTo>
                  <a:cubicBezTo>
                    <a:pt x="608" y="326"/>
                    <a:pt x="701" y="262"/>
                    <a:pt x="794" y="211"/>
                  </a:cubicBezTo>
                  <a:cubicBezTo>
                    <a:pt x="887" y="160"/>
                    <a:pt x="959" y="129"/>
                    <a:pt x="1064" y="97"/>
                  </a:cubicBezTo>
                  <a:cubicBezTo>
                    <a:pt x="1169" y="65"/>
                    <a:pt x="1335" y="32"/>
                    <a:pt x="1426" y="16"/>
                  </a:cubicBezTo>
                  <a:cubicBezTo>
                    <a:pt x="1517" y="0"/>
                    <a:pt x="1572" y="6"/>
                    <a:pt x="1610" y="4"/>
                  </a:cubicBezTo>
                </a:path>
              </a:pathLst>
            </a:custGeom>
            <a:solidFill>
              <a:srgbClr val="C0C0C0">
                <a:alpha val="100000"/>
              </a:srgbClr>
            </a:solidFill>
            <a:ln w="6350">
              <a:noFill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1916957" name="圆角矩形 1916956"/>
          <p:cNvSpPr/>
          <p:nvPr/>
        </p:nvSpPr>
        <p:spPr>
          <a:xfrm>
            <a:off x="4522788" y="1793875"/>
            <a:ext cx="1370012" cy="538163"/>
          </a:xfrm>
          <a:prstGeom prst="roundRect">
            <a:avLst>
              <a:gd name="adj" fmla="val 16667"/>
            </a:avLst>
          </a:prstGeom>
          <a:solidFill>
            <a:schemeClr val="folHlink"/>
          </a:solidFill>
          <a:ln w="63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lIns="0" tIns="0" rIns="0" bIns="0" anchor="ctr" anchorCtr="0"/>
          <a:p>
            <a:endParaRPr sz="11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/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" name="日期占位符 2"/>
          <p:cNvSpPr/>
          <p:nvPr>
            <p:ph type="dt" sz="half" idx="10"/>
          </p:nvPr>
        </p:nvSpPr>
        <p:spPr/>
        <p:txBody>
          <a:bodyPr/>
          <a:p>
            <a:pPr lvl="0"/>
            <a:fld id="{BB962C8B-B14F-4D97-AF65-F5344CB8AC3E}" type="datetime2">
              <a:rPr lang="zh-CN" altLang="en-US" dirty="0"/>
            </a:fld>
            <a:endParaRPr lang="zh-CN" altLang="en-US" dirty="0"/>
          </a:p>
        </p:txBody>
      </p:sp>
      <p:sp>
        <p:nvSpPr>
          <p:cNvPr id="1918978" name="标题 1918977"/>
          <p:cNvSpPr>
            <a:spLocks noGrp="1"/>
          </p:cNvSpPr>
          <p:nvPr>
            <p:ph type="title"/>
          </p:nvPr>
        </p:nvSpPr>
        <p:spPr>
          <a:ln/>
        </p:spPr>
        <p:txBody>
          <a:bodyPr anchor="b" anchorCtr="0"/>
          <a:p>
            <a:endParaRPr dirty="0"/>
          </a:p>
        </p:txBody>
      </p:sp>
      <p:sp>
        <p:nvSpPr>
          <p:cNvPr id="1918980" name="直接连接符 1918979"/>
          <p:cNvSpPr/>
          <p:nvPr/>
        </p:nvSpPr>
        <p:spPr>
          <a:xfrm flipV="1">
            <a:off x="2268538" y="836613"/>
            <a:ext cx="0" cy="342900"/>
          </a:xfrm>
          <a:prstGeom prst="line">
            <a:avLst/>
          </a:prstGeom>
          <a:ln w="25400" cap="flat" cmpd="sng">
            <a:solidFill>
              <a:srgbClr val="000000"/>
            </a:solidFill>
            <a:prstDash val="solid"/>
            <a:headEnd type="arrow" w="med" len="med"/>
            <a:tailEnd type="none" w="med" len="med"/>
          </a:ln>
        </p:spPr>
      </p:sp>
      <p:grpSp>
        <p:nvGrpSpPr>
          <p:cNvPr id="1918981" name="组合 1918980"/>
          <p:cNvGrpSpPr/>
          <p:nvPr/>
        </p:nvGrpSpPr>
        <p:grpSpPr>
          <a:xfrm>
            <a:off x="755650" y="1136650"/>
            <a:ext cx="3960813" cy="2147888"/>
            <a:chOff x="1748" y="2240"/>
            <a:chExt cx="3277" cy="1333"/>
          </a:xfrm>
        </p:grpSpPr>
        <p:grpSp>
          <p:nvGrpSpPr>
            <p:cNvPr id="1918982" name="组合 1918981"/>
            <p:cNvGrpSpPr/>
            <p:nvPr/>
          </p:nvGrpSpPr>
          <p:grpSpPr>
            <a:xfrm>
              <a:off x="1748" y="2240"/>
              <a:ext cx="1189" cy="1333"/>
              <a:chOff x="1748" y="2240"/>
              <a:chExt cx="1189" cy="1333"/>
            </a:xfrm>
          </p:grpSpPr>
          <p:sp>
            <p:nvSpPr>
              <p:cNvPr id="1918983" name="任意多边形 1918982"/>
              <p:cNvSpPr/>
              <p:nvPr/>
            </p:nvSpPr>
            <p:spPr>
              <a:xfrm>
                <a:off x="2324" y="3248"/>
                <a:ext cx="145" cy="37"/>
              </a:xfrm>
              <a:custGeom>
                <a:avLst/>
                <a:gdLst/>
                <a:ahLst/>
                <a:cxnLst/>
                <a:pathLst>
                  <a:path w="145" h="37">
                    <a:moveTo>
                      <a:pt x="0" y="0"/>
                    </a:moveTo>
                    <a:lnTo>
                      <a:pt x="144" y="0"/>
                    </a:lnTo>
                    <a:lnTo>
                      <a:pt x="144" y="36"/>
                    </a:lnTo>
                    <a:lnTo>
                      <a:pt x="36" y="3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hlink">
                  <a:alpha val="100000"/>
                </a:schemeClr>
              </a:solidFill>
              <a:ln w="31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18984" name="任意多边形 1918983"/>
              <p:cNvSpPr/>
              <p:nvPr/>
            </p:nvSpPr>
            <p:spPr>
              <a:xfrm>
                <a:off x="1892" y="2240"/>
                <a:ext cx="1045" cy="289"/>
              </a:xfrm>
              <a:custGeom>
                <a:avLst/>
                <a:gdLst/>
                <a:ahLst/>
                <a:cxnLst/>
                <a:pathLst>
                  <a:path w="1045" h="289">
                    <a:moveTo>
                      <a:pt x="1008" y="0"/>
                    </a:moveTo>
                    <a:lnTo>
                      <a:pt x="1044" y="36"/>
                    </a:lnTo>
                    <a:lnTo>
                      <a:pt x="1044" y="180"/>
                    </a:lnTo>
                    <a:lnTo>
                      <a:pt x="1008" y="144"/>
                    </a:lnTo>
                    <a:lnTo>
                      <a:pt x="1044" y="180"/>
                    </a:lnTo>
                    <a:lnTo>
                      <a:pt x="36" y="180"/>
                    </a:lnTo>
                    <a:lnTo>
                      <a:pt x="0" y="144"/>
                    </a:lnTo>
                    <a:lnTo>
                      <a:pt x="36" y="180"/>
                    </a:lnTo>
                    <a:lnTo>
                      <a:pt x="36" y="288"/>
                    </a:lnTo>
                    <a:lnTo>
                      <a:pt x="0" y="288"/>
                    </a:lnTo>
                    <a:lnTo>
                      <a:pt x="0" y="144"/>
                    </a:lnTo>
                    <a:lnTo>
                      <a:pt x="1008" y="144"/>
                    </a:lnTo>
                    <a:lnTo>
                      <a:pt x="1008" y="0"/>
                    </a:lnTo>
                    <a:close/>
                  </a:path>
                </a:pathLst>
              </a:custGeom>
              <a:solidFill>
                <a:schemeClr val="hlink">
                  <a:alpha val="100000"/>
                </a:schemeClr>
              </a:solidFill>
              <a:ln w="31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18985" name="任意多边形 1918984"/>
              <p:cNvSpPr/>
              <p:nvPr/>
            </p:nvSpPr>
            <p:spPr>
              <a:xfrm>
                <a:off x="1892" y="2528"/>
                <a:ext cx="181" cy="289"/>
              </a:xfrm>
              <a:custGeom>
                <a:avLst/>
                <a:gdLst/>
                <a:ahLst/>
                <a:cxnLst/>
                <a:pathLst>
                  <a:path w="181" h="289">
                    <a:moveTo>
                      <a:pt x="144" y="0"/>
                    </a:moveTo>
                    <a:lnTo>
                      <a:pt x="180" y="36"/>
                    </a:lnTo>
                    <a:lnTo>
                      <a:pt x="180" y="180"/>
                    </a:lnTo>
                    <a:lnTo>
                      <a:pt x="144" y="144"/>
                    </a:lnTo>
                    <a:lnTo>
                      <a:pt x="180" y="180"/>
                    </a:lnTo>
                    <a:lnTo>
                      <a:pt x="36" y="180"/>
                    </a:lnTo>
                    <a:lnTo>
                      <a:pt x="0" y="144"/>
                    </a:lnTo>
                    <a:lnTo>
                      <a:pt x="36" y="180"/>
                    </a:lnTo>
                    <a:lnTo>
                      <a:pt x="36" y="288"/>
                    </a:lnTo>
                    <a:lnTo>
                      <a:pt x="0" y="288"/>
                    </a:lnTo>
                    <a:lnTo>
                      <a:pt x="0" y="144"/>
                    </a:lnTo>
                    <a:lnTo>
                      <a:pt x="144" y="144"/>
                    </a:lnTo>
                    <a:lnTo>
                      <a:pt x="144" y="0"/>
                    </a:lnTo>
                    <a:close/>
                  </a:path>
                </a:pathLst>
              </a:custGeom>
              <a:solidFill>
                <a:schemeClr val="hlink">
                  <a:alpha val="100000"/>
                </a:schemeClr>
              </a:solidFill>
              <a:ln w="31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18986" name="任意多边形 1918985"/>
              <p:cNvSpPr/>
              <p:nvPr/>
            </p:nvSpPr>
            <p:spPr>
              <a:xfrm>
                <a:off x="2180" y="2672"/>
                <a:ext cx="577" cy="37"/>
              </a:xfrm>
              <a:custGeom>
                <a:avLst/>
                <a:gdLst/>
                <a:ahLst/>
                <a:cxnLst/>
                <a:pathLst>
                  <a:path w="577" h="37">
                    <a:moveTo>
                      <a:pt x="0" y="0"/>
                    </a:moveTo>
                    <a:lnTo>
                      <a:pt x="36" y="36"/>
                    </a:lnTo>
                    <a:lnTo>
                      <a:pt x="576" y="36"/>
                    </a:lnTo>
                    <a:lnTo>
                      <a:pt x="57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hlink">
                  <a:alpha val="100000"/>
                </a:schemeClr>
              </a:solidFill>
              <a:ln w="31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18987" name="任意多边形 1918986"/>
              <p:cNvSpPr/>
              <p:nvPr/>
            </p:nvSpPr>
            <p:spPr>
              <a:xfrm>
                <a:off x="2756" y="2528"/>
                <a:ext cx="181" cy="613"/>
              </a:xfrm>
              <a:custGeom>
                <a:avLst/>
                <a:gdLst/>
                <a:ahLst/>
                <a:cxnLst/>
                <a:pathLst>
                  <a:path w="181" h="613">
                    <a:moveTo>
                      <a:pt x="144" y="0"/>
                    </a:moveTo>
                    <a:lnTo>
                      <a:pt x="180" y="36"/>
                    </a:lnTo>
                    <a:lnTo>
                      <a:pt x="180" y="612"/>
                    </a:lnTo>
                    <a:lnTo>
                      <a:pt x="144" y="576"/>
                    </a:lnTo>
                    <a:lnTo>
                      <a:pt x="180" y="612"/>
                    </a:lnTo>
                    <a:lnTo>
                      <a:pt x="36" y="612"/>
                    </a:lnTo>
                    <a:lnTo>
                      <a:pt x="0" y="576"/>
                    </a:lnTo>
                    <a:lnTo>
                      <a:pt x="144" y="576"/>
                    </a:lnTo>
                    <a:lnTo>
                      <a:pt x="144" y="0"/>
                    </a:lnTo>
                    <a:close/>
                  </a:path>
                </a:pathLst>
              </a:custGeom>
              <a:solidFill>
                <a:schemeClr val="hlink">
                  <a:alpha val="100000"/>
                </a:schemeClr>
              </a:solidFill>
              <a:ln w="31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18988" name="任意多边形 1918987"/>
              <p:cNvSpPr/>
              <p:nvPr/>
            </p:nvSpPr>
            <p:spPr>
              <a:xfrm>
                <a:off x="2468" y="2960"/>
                <a:ext cx="289" cy="145"/>
              </a:xfrm>
              <a:custGeom>
                <a:avLst/>
                <a:gdLst/>
                <a:ahLst/>
                <a:cxnLst/>
                <a:pathLst>
                  <a:path w="289" h="145">
                    <a:moveTo>
                      <a:pt x="288" y="0"/>
                    </a:moveTo>
                    <a:lnTo>
                      <a:pt x="0" y="0"/>
                    </a:lnTo>
                    <a:lnTo>
                      <a:pt x="0" y="144"/>
                    </a:lnTo>
                    <a:lnTo>
                      <a:pt x="36" y="144"/>
                    </a:lnTo>
                    <a:lnTo>
                      <a:pt x="36" y="36"/>
                    </a:lnTo>
                    <a:lnTo>
                      <a:pt x="0" y="0"/>
                    </a:lnTo>
                    <a:lnTo>
                      <a:pt x="36" y="36"/>
                    </a:lnTo>
                    <a:lnTo>
                      <a:pt x="288" y="36"/>
                    </a:lnTo>
                    <a:lnTo>
                      <a:pt x="288" y="0"/>
                    </a:lnTo>
                    <a:close/>
                  </a:path>
                </a:pathLst>
              </a:custGeom>
              <a:solidFill>
                <a:schemeClr val="hlink">
                  <a:alpha val="100000"/>
                </a:schemeClr>
              </a:solidFill>
              <a:ln w="31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18989" name="任意多边形 1918988"/>
              <p:cNvSpPr/>
              <p:nvPr/>
            </p:nvSpPr>
            <p:spPr>
              <a:xfrm>
                <a:off x="1892" y="2816"/>
                <a:ext cx="325" cy="577"/>
              </a:xfrm>
              <a:custGeom>
                <a:avLst/>
                <a:gdLst/>
                <a:ahLst/>
                <a:cxnLst/>
                <a:pathLst>
                  <a:path w="325" h="577">
                    <a:moveTo>
                      <a:pt x="288" y="0"/>
                    </a:moveTo>
                    <a:lnTo>
                      <a:pt x="324" y="36"/>
                    </a:lnTo>
                    <a:lnTo>
                      <a:pt x="324" y="180"/>
                    </a:lnTo>
                    <a:lnTo>
                      <a:pt x="288" y="144"/>
                    </a:lnTo>
                    <a:lnTo>
                      <a:pt x="324" y="180"/>
                    </a:lnTo>
                    <a:lnTo>
                      <a:pt x="36" y="180"/>
                    </a:lnTo>
                    <a:lnTo>
                      <a:pt x="0" y="144"/>
                    </a:lnTo>
                    <a:lnTo>
                      <a:pt x="36" y="180"/>
                    </a:lnTo>
                    <a:lnTo>
                      <a:pt x="36" y="576"/>
                    </a:lnTo>
                    <a:lnTo>
                      <a:pt x="0" y="576"/>
                    </a:lnTo>
                    <a:lnTo>
                      <a:pt x="0" y="144"/>
                    </a:lnTo>
                    <a:lnTo>
                      <a:pt x="288" y="144"/>
                    </a:lnTo>
                    <a:lnTo>
                      <a:pt x="288" y="0"/>
                    </a:lnTo>
                    <a:close/>
                  </a:path>
                </a:pathLst>
              </a:custGeom>
              <a:solidFill>
                <a:schemeClr val="hlink">
                  <a:alpha val="100000"/>
                </a:schemeClr>
              </a:solidFill>
              <a:ln w="31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18990" name="任意多边形 1918989"/>
              <p:cNvSpPr/>
              <p:nvPr/>
            </p:nvSpPr>
            <p:spPr>
              <a:xfrm>
                <a:off x="2180" y="3104"/>
                <a:ext cx="37" cy="289"/>
              </a:xfrm>
              <a:custGeom>
                <a:avLst/>
                <a:gdLst/>
                <a:ahLst/>
                <a:cxnLst/>
                <a:pathLst>
                  <a:path w="37" h="289">
                    <a:moveTo>
                      <a:pt x="0" y="0"/>
                    </a:moveTo>
                    <a:lnTo>
                      <a:pt x="36" y="36"/>
                    </a:lnTo>
                    <a:lnTo>
                      <a:pt x="36" y="288"/>
                    </a:lnTo>
                    <a:lnTo>
                      <a:pt x="0" y="28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hlink">
                  <a:alpha val="100000"/>
                </a:schemeClr>
              </a:solidFill>
              <a:ln w="31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18991" name="任意多边形 1918990"/>
              <p:cNvSpPr/>
              <p:nvPr/>
            </p:nvSpPr>
            <p:spPr>
              <a:xfrm>
                <a:off x="2612" y="3104"/>
                <a:ext cx="37" cy="289"/>
              </a:xfrm>
              <a:custGeom>
                <a:avLst/>
                <a:gdLst/>
                <a:ahLst/>
                <a:cxnLst/>
                <a:pathLst>
                  <a:path w="37" h="289">
                    <a:moveTo>
                      <a:pt x="0" y="0"/>
                    </a:moveTo>
                    <a:lnTo>
                      <a:pt x="36" y="36"/>
                    </a:lnTo>
                    <a:lnTo>
                      <a:pt x="36" y="288"/>
                    </a:lnTo>
                    <a:lnTo>
                      <a:pt x="0" y="28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hlink">
                  <a:alpha val="100000"/>
                </a:schemeClr>
              </a:solidFill>
              <a:ln w="31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18992" name="任意多边形 1918991"/>
              <p:cNvSpPr/>
              <p:nvPr/>
            </p:nvSpPr>
            <p:spPr>
              <a:xfrm>
                <a:off x="1748" y="3248"/>
                <a:ext cx="1189" cy="325"/>
              </a:xfrm>
              <a:custGeom>
                <a:avLst/>
                <a:gdLst/>
                <a:ahLst/>
                <a:cxnLst/>
                <a:pathLst>
                  <a:path w="1189" h="325">
                    <a:moveTo>
                      <a:pt x="1152" y="0"/>
                    </a:moveTo>
                    <a:lnTo>
                      <a:pt x="1188" y="36"/>
                    </a:lnTo>
                    <a:lnTo>
                      <a:pt x="1188" y="324"/>
                    </a:lnTo>
                    <a:lnTo>
                      <a:pt x="1152" y="288"/>
                    </a:lnTo>
                    <a:lnTo>
                      <a:pt x="1188" y="324"/>
                    </a:lnTo>
                    <a:lnTo>
                      <a:pt x="36" y="324"/>
                    </a:lnTo>
                    <a:lnTo>
                      <a:pt x="0" y="288"/>
                    </a:lnTo>
                    <a:lnTo>
                      <a:pt x="1152" y="288"/>
                    </a:lnTo>
                    <a:lnTo>
                      <a:pt x="1152" y="0"/>
                    </a:lnTo>
                    <a:lnTo>
                      <a:pt x="1152" y="0"/>
                    </a:lnTo>
                    <a:close/>
                  </a:path>
                </a:pathLst>
              </a:custGeom>
              <a:solidFill>
                <a:schemeClr val="hlink">
                  <a:alpha val="100000"/>
                </a:schemeClr>
              </a:solidFill>
              <a:ln w="31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  <p:sp>
          <p:nvSpPr>
            <p:cNvPr id="1918993" name="任意多边形 1918992"/>
            <p:cNvSpPr/>
            <p:nvPr/>
          </p:nvSpPr>
          <p:spPr>
            <a:xfrm>
              <a:off x="3116" y="2240"/>
              <a:ext cx="1873" cy="1297"/>
            </a:xfrm>
            <a:custGeom>
              <a:avLst/>
              <a:gdLst/>
              <a:ahLst/>
              <a:cxnLst/>
              <a:pathLst>
                <a:path w="1873" h="1297">
                  <a:moveTo>
                    <a:pt x="0" y="0"/>
                  </a:moveTo>
                  <a:lnTo>
                    <a:pt x="1872" y="0"/>
                  </a:lnTo>
                  <a:lnTo>
                    <a:pt x="1872" y="1296"/>
                  </a:lnTo>
                  <a:lnTo>
                    <a:pt x="0" y="1296"/>
                  </a:lnTo>
                  <a:lnTo>
                    <a:pt x="0" y="1152"/>
                  </a:lnTo>
                  <a:lnTo>
                    <a:pt x="144" y="1152"/>
                  </a:lnTo>
                  <a:lnTo>
                    <a:pt x="144" y="1008"/>
                  </a:lnTo>
                  <a:lnTo>
                    <a:pt x="0" y="1008"/>
                  </a:lnTo>
                  <a:lnTo>
                    <a:pt x="0" y="288"/>
                  </a:lnTo>
                  <a:lnTo>
                    <a:pt x="144" y="288"/>
                  </a:lnTo>
                  <a:lnTo>
                    <a:pt x="144" y="576"/>
                  </a:lnTo>
                  <a:lnTo>
                    <a:pt x="432" y="576"/>
                  </a:lnTo>
                  <a:lnTo>
                    <a:pt x="432" y="720"/>
                  </a:lnTo>
                  <a:lnTo>
                    <a:pt x="144" y="720"/>
                  </a:lnTo>
                  <a:lnTo>
                    <a:pt x="144" y="864"/>
                  </a:lnTo>
                  <a:lnTo>
                    <a:pt x="288" y="864"/>
                  </a:lnTo>
                  <a:lnTo>
                    <a:pt x="288" y="1152"/>
                  </a:lnTo>
                  <a:lnTo>
                    <a:pt x="864" y="1152"/>
                  </a:lnTo>
                  <a:lnTo>
                    <a:pt x="864" y="864"/>
                  </a:lnTo>
                  <a:lnTo>
                    <a:pt x="1152" y="864"/>
                  </a:lnTo>
                  <a:lnTo>
                    <a:pt x="1152" y="576"/>
                  </a:lnTo>
                  <a:lnTo>
                    <a:pt x="1296" y="576"/>
                  </a:lnTo>
                  <a:lnTo>
                    <a:pt x="1296" y="864"/>
                  </a:lnTo>
                  <a:lnTo>
                    <a:pt x="1584" y="864"/>
                  </a:lnTo>
                  <a:lnTo>
                    <a:pt x="1584" y="1008"/>
                  </a:lnTo>
                  <a:lnTo>
                    <a:pt x="1008" y="1008"/>
                  </a:lnTo>
                  <a:lnTo>
                    <a:pt x="1008" y="1152"/>
                  </a:lnTo>
                  <a:lnTo>
                    <a:pt x="1728" y="1152"/>
                  </a:lnTo>
                  <a:lnTo>
                    <a:pt x="1728" y="720"/>
                  </a:lnTo>
                  <a:lnTo>
                    <a:pt x="1440" y="720"/>
                  </a:lnTo>
                  <a:lnTo>
                    <a:pt x="1440" y="576"/>
                  </a:lnTo>
                  <a:lnTo>
                    <a:pt x="1728" y="576"/>
                  </a:lnTo>
                  <a:lnTo>
                    <a:pt x="1728" y="432"/>
                  </a:lnTo>
                  <a:lnTo>
                    <a:pt x="1152" y="432"/>
                  </a:lnTo>
                  <a:lnTo>
                    <a:pt x="1152" y="288"/>
                  </a:lnTo>
                  <a:lnTo>
                    <a:pt x="1728" y="288"/>
                  </a:lnTo>
                  <a:lnTo>
                    <a:pt x="1728" y="144"/>
                  </a:lnTo>
                  <a:lnTo>
                    <a:pt x="0" y="1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hlink">
                <a:alpha val="100000"/>
              </a:schemeClr>
            </a:solidFill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1918994" name="组合 1918993"/>
            <p:cNvGrpSpPr/>
            <p:nvPr/>
          </p:nvGrpSpPr>
          <p:grpSpPr>
            <a:xfrm>
              <a:off x="3116" y="2240"/>
              <a:ext cx="1909" cy="1333"/>
              <a:chOff x="3116" y="2240"/>
              <a:chExt cx="1909" cy="1333"/>
            </a:xfrm>
          </p:grpSpPr>
          <p:sp>
            <p:nvSpPr>
              <p:cNvPr id="1918995" name="任意多边形 1918994"/>
              <p:cNvSpPr/>
              <p:nvPr/>
            </p:nvSpPr>
            <p:spPr>
              <a:xfrm>
                <a:off x="3116" y="2384"/>
                <a:ext cx="1729" cy="37"/>
              </a:xfrm>
              <a:custGeom>
                <a:avLst/>
                <a:gdLst/>
                <a:ahLst/>
                <a:cxnLst/>
                <a:pathLst>
                  <a:path w="1729" h="37">
                    <a:moveTo>
                      <a:pt x="0" y="0"/>
                    </a:moveTo>
                    <a:lnTo>
                      <a:pt x="1728" y="0"/>
                    </a:lnTo>
                    <a:lnTo>
                      <a:pt x="1728" y="36"/>
                    </a:lnTo>
                    <a:lnTo>
                      <a:pt x="36" y="3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hlink">
                  <a:alpha val="100000"/>
                </a:schemeClr>
              </a:solidFill>
              <a:ln w="31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18996" name="任意多边形 1918995"/>
              <p:cNvSpPr/>
              <p:nvPr/>
            </p:nvSpPr>
            <p:spPr>
              <a:xfrm>
                <a:off x="3260" y="2528"/>
                <a:ext cx="37" cy="289"/>
              </a:xfrm>
              <a:custGeom>
                <a:avLst/>
                <a:gdLst/>
                <a:ahLst/>
                <a:cxnLst/>
                <a:pathLst>
                  <a:path w="37" h="289">
                    <a:moveTo>
                      <a:pt x="0" y="0"/>
                    </a:moveTo>
                    <a:lnTo>
                      <a:pt x="36" y="36"/>
                    </a:lnTo>
                    <a:lnTo>
                      <a:pt x="36" y="288"/>
                    </a:lnTo>
                    <a:lnTo>
                      <a:pt x="0" y="28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hlink">
                  <a:alpha val="100000"/>
                </a:schemeClr>
              </a:solidFill>
              <a:ln w="31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18997" name="任意多边形 1918996"/>
              <p:cNvSpPr/>
              <p:nvPr/>
            </p:nvSpPr>
            <p:spPr>
              <a:xfrm>
                <a:off x="3404" y="2672"/>
                <a:ext cx="577" cy="37"/>
              </a:xfrm>
              <a:custGeom>
                <a:avLst/>
                <a:gdLst/>
                <a:ahLst/>
                <a:cxnLst/>
                <a:pathLst>
                  <a:path w="577" h="37">
                    <a:moveTo>
                      <a:pt x="0" y="0"/>
                    </a:moveTo>
                    <a:lnTo>
                      <a:pt x="36" y="36"/>
                    </a:lnTo>
                    <a:lnTo>
                      <a:pt x="576" y="36"/>
                    </a:lnTo>
                    <a:lnTo>
                      <a:pt x="576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hlink">
                  <a:alpha val="100000"/>
                </a:schemeClr>
              </a:solidFill>
              <a:ln w="31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18998" name="任意多边形 1918997"/>
              <p:cNvSpPr/>
              <p:nvPr/>
            </p:nvSpPr>
            <p:spPr>
              <a:xfrm>
                <a:off x="3260" y="2816"/>
                <a:ext cx="325" cy="289"/>
              </a:xfrm>
              <a:custGeom>
                <a:avLst/>
                <a:gdLst/>
                <a:ahLst/>
                <a:cxnLst/>
                <a:pathLst>
                  <a:path w="325" h="289">
                    <a:moveTo>
                      <a:pt x="288" y="0"/>
                    </a:moveTo>
                    <a:lnTo>
                      <a:pt x="288" y="144"/>
                    </a:lnTo>
                    <a:lnTo>
                      <a:pt x="0" y="144"/>
                    </a:lnTo>
                    <a:lnTo>
                      <a:pt x="0" y="288"/>
                    </a:lnTo>
                    <a:lnTo>
                      <a:pt x="36" y="288"/>
                    </a:lnTo>
                    <a:lnTo>
                      <a:pt x="36" y="180"/>
                    </a:lnTo>
                    <a:lnTo>
                      <a:pt x="0" y="144"/>
                    </a:lnTo>
                    <a:lnTo>
                      <a:pt x="36" y="180"/>
                    </a:lnTo>
                    <a:lnTo>
                      <a:pt x="324" y="180"/>
                    </a:lnTo>
                    <a:lnTo>
                      <a:pt x="288" y="144"/>
                    </a:lnTo>
                    <a:lnTo>
                      <a:pt x="324" y="180"/>
                    </a:lnTo>
                    <a:lnTo>
                      <a:pt x="324" y="36"/>
                    </a:lnTo>
                    <a:lnTo>
                      <a:pt x="288" y="0"/>
                    </a:lnTo>
                    <a:close/>
                  </a:path>
                </a:pathLst>
              </a:custGeom>
              <a:solidFill>
                <a:schemeClr val="hlink">
                  <a:alpha val="100000"/>
                </a:schemeClr>
              </a:solidFill>
              <a:ln w="31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18999" name="任意多边形 1918998"/>
              <p:cNvSpPr/>
              <p:nvPr/>
            </p:nvSpPr>
            <p:spPr>
              <a:xfrm>
                <a:off x="3116" y="3248"/>
                <a:ext cx="145" cy="37"/>
              </a:xfrm>
              <a:custGeom>
                <a:avLst/>
                <a:gdLst/>
                <a:ahLst/>
                <a:cxnLst/>
                <a:pathLst>
                  <a:path w="145" h="37">
                    <a:moveTo>
                      <a:pt x="0" y="0"/>
                    </a:moveTo>
                    <a:lnTo>
                      <a:pt x="144" y="0"/>
                    </a:lnTo>
                    <a:lnTo>
                      <a:pt x="144" y="36"/>
                    </a:lnTo>
                    <a:lnTo>
                      <a:pt x="36" y="3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hlink">
                  <a:alpha val="100000"/>
                </a:schemeClr>
              </a:solidFill>
              <a:ln w="31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19000" name="任意多边形 1918999"/>
              <p:cNvSpPr/>
              <p:nvPr/>
            </p:nvSpPr>
            <p:spPr>
              <a:xfrm>
                <a:off x="3404" y="3104"/>
                <a:ext cx="37" cy="289"/>
              </a:xfrm>
              <a:custGeom>
                <a:avLst/>
                <a:gdLst/>
                <a:ahLst/>
                <a:cxnLst/>
                <a:pathLst>
                  <a:path w="37" h="289">
                    <a:moveTo>
                      <a:pt x="0" y="0"/>
                    </a:moveTo>
                    <a:lnTo>
                      <a:pt x="0" y="288"/>
                    </a:lnTo>
                    <a:lnTo>
                      <a:pt x="36" y="288"/>
                    </a:lnTo>
                    <a:lnTo>
                      <a:pt x="36" y="3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hlink">
                  <a:alpha val="100000"/>
                </a:schemeClr>
              </a:solidFill>
              <a:ln w="31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19001" name="任意多边形 1919000"/>
              <p:cNvSpPr/>
              <p:nvPr/>
            </p:nvSpPr>
            <p:spPr>
              <a:xfrm>
                <a:off x="3476" y="2528"/>
                <a:ext cx="613" cy="757"/>
              </a:xfrm>
              <a:custGeom>
                <a:avLst/>
                <a:gdLst/>
                <a:ahLst/>
                <a:cxnLst/>
                <a:pathLst>
                  <a:path w="613" h="757">
                    <a:moveTo>
                      <a:pt x="0" y="720"/>
                    </a:moveTo>
                    <a:lnTo>
                      <a:pt x="288" y="720"/>
                    </a:lnTo>
                    <a:lnTo>
                      <a:pt x="288" y="432"/>
                    </a:lnTo>
                    <a:lnTo>
                      <a:pt x="576" y="432"/>
                    </a:lnTo>
                    <a:lnTo>
                      <a:pt x="576" y="0"/>
                    </a:lnTo>
                    <a:lnTo>
                      <a:pt x="612" y="36"/>
                    </a:lnTo>
                    <a:lnTo>
                      <a:pt x="612" y="468"/>
                    </a:lnTo>
                    <a:lnTo>
                      <a:pt x="576" y="432"/>
                    </a:lnTo>
                    <a:lnTo>
                      <a:pt x="612" y="468"/>
                    </a:lnTo>
                    <a:lnTo>
                      <a:pt x="324" y="468"/>
                    </a:lnTo>
                    <a:lnTo>
                      <a:pt x="288" y="432"/>
                    </a:lnTo>
                    <a:lnTo>
                      <a:pt x="324" y="468"/>
                    </a:lnTo>
                    <a:lnTo>
                      <a:pt x="324" y="756"/>
                    </a:lnTo>
                    <a:lnTo>
                      <a:pt x="288" y="720"/>
                    </a:lnTo>
                    <a:lnTo>
                      <a:pt x="324" y="756"/>
                    </a:lnTo>
                    <a:lnTo>
                      <a:pt x="36" y="756"/>
                    </a:lnTo>
                    <a:lnTo>
                      <a:pt x="0" y="720"/>
                    </a:lnTo>
                    <a:close/>
                  </a:path>
                </a:pathLst>
              </a:custGeom>
              <a:solidFill>
                <a:schemeClr val="hlink">
                  <a:alpha val="100000"/>
                </a:schemeClr>
              </a:solidFill>
              <a:ln w="31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19002" name="任意多边形 1919001"/>
              <p:cNvSpPr/>
              <p:nvPr/>
            </p:nvSpPr>
            <p:spPr>
              <a:xfrm>
                <a:off x="4268" y="2672"/>
                <a:ext cx="577" cy="37"/>
              </a:xfrm>
              <a:custGeom>
                <a:avLst/>
                <a:gdLst/>
                <a:ahLst/>
                <a:cxnLst/>
                <a:pathLst>
                  <a:path w="577" h="37">
                    <a:moveTo>
                      <a:pt x="0" y="0"/>
                    </a:moveTo>
                    <a:lnTo>
                      <a:pt x="576" y="0"/>
                    </a:lnTo>
                    <a:lnTo>
                      <a:pt x="576" y="36"/>
                    </a:lnTo>
                    <a:lnTo>
                      <a:pt x="36" y="3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hlink">
                  <a:alpha val="100000"/>
                </a:schemeClr>
              </a:solidFill>
              <a:ln w="31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19003" name="任意多边形 1919002"/>
              <p:cNvSpPr/>
              <p:nvPr/>
            </p:nvSpPr>
            <p:spPr>
              <a:xfrm>
                <a:off x="4412" y="2816"/>
                <a:ext cx="37" cy="289"/>
              </a:xfrm>
              <a:custGeom>
                <a:avLst/>
                <a:gdLst/>
                <a:ahLst/>
                <a:cxnLst/>
                <a:pathLst>
                  <a:path w="37" h="289">
                    <a:moveTo>
                      <a:pt x="0" y="0"/>
                    </a:moveTo>
                    <a:lnTo>
                      <a:pt x="36" y="36"/>
                    </a:lnTo>
                    <a:lnTo>
                      <a:pt x="36" y="288"/>
                    </a:lnTo>
                    <a:lnTo>
                      <a:pt x="0" y="28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hlink">
                  <a:alpha val="100000"/>
                </a:schemeClr>
              </a:solidFill>
              <a:ln w="31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19004" name="任意多边形 1919003"/>
              <p:cNvSpPr/>
              <p:nvPr/>
            </p:nvSpPr>
            <p:spPr>
              <a:xfrm>
                <a:off x="4556" y="2960"/>
                <a:ext cx="289" cy="37"/>
              </a:xfrm>
              <a:custGeom>
                <a:avLst/>
                <a:gdLst/>
                <a:ahLst/>
                <a:cxnLst/>
                <a:pathLst>
                  <a:path w="289" h="37">
                    <a:moveTo>
                      <a:pt x="0" y="0"/>
                    </a:moveTo>
                    <a:lnTo>
                      <a:pt x="288" y="0"/>
                    </a:lnTo>
                    <a:lnTo>
                      <a:pt x="288" y="36"/>
                    </a:lnTo>
                    <a:lnTo>
                      <a:pt x="36" y="3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hlink">
                  <a:alpha val="100000"/>
                </a:schemeClr>
              </a:solidFill>
              <a:ln w="31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19005" name="任意多边形 1919004"/>
              <p:cNvSpPr/>
              <p:nvPr/>
            </p:nvSpPr>
            <p:spPr>
              <a:xfrm>
                <a:off x="4124" y="3104"/>
                <a:ext cx="613" cy="289"/>
              </a:xfrm>
              <a:custGeom>
                <a:avLst/>
                <a:gdLst/>
                <a:ahLst/>
                <a:cxnLst/>
                <a:pathLst>
                  <a:path w="613" h="289">
                    <a:moveTo>
                      <a:pt x="576" y="0"/>
                    </a:moveTo>
                    <a:lnTo>
                      <a:pt x="576" y="144"/>
                    </a:lnTo>
                    <a:lnTo>
                      <a:pt x="0" y="144"/>
                    </a:lnTo>
                    <a:lnTo>
                      <a:pt x="0" y="288"/>
                    </a:lnTo>
                    <a:lnTo>
                      <a:pt x="36" y="288"/>
                    </a:lnTo>
                    <a:lnTo>
                      <a:pt x="36" y="180"/>
                    </a:lnTo>
                    <a:lnTo>
                      <a:pt x="0" y="144"/>
                    </a:lnTo>
                    <a:lnTo>
                      <a:pt x="36" y="180"/>
                    </a:lnTo>
                    <a:lnTo>
                      <a:pt x="612" y="180"/>
                    </a:lnTo>
                    <a:lnTo>
                      <a:pt x="576" y="144"/>
                    </a:lnTo>
                    <a:lnTo>
                      <a:pt x="612" y="180"/>
                    </a:lnTo>
                    <a:lnTo>
                      <a:pt x="612" y="36"/>
                    </a:lnTo>
                    <a:lnTo>
                      <a:pt x="576" y="0"/>
                    </a:lnTo>
                    <a:close/>
                  </a:path>
                </a:pathLst>
              </a:custGeom>
              <a:solidFill>
                <a:schemeClr val="hlink">
                  <a:alpha val="100000"/>
                </a:schemeClr>
              </a:solidFill>
              <a:ln w="31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19006" name="任意多边形 1919005"/>
              <p:cNvSpPr/>
              <p:nvPr/>
            </p:nvSpPr>
            <p:spPr>
              <a:xfrm>
                <a:off x="3116" y="2240"/>
                <a:ext cx="1909" cy="1333"/>
              </a:xfrm>
              <a:custGeom>
                <a:avLst/>
                <a:gdLst/>
                <a:ahLst/>
                <a:cxnLst/>
                <a:pathLst>
                  <a:path w="1909" h="1333">
                    <a:moveTo>
                      <a:pt x="0" y="1296"/>
                    </a:moveTo>
                    <a:lnTo>
                      <a:pt x="36" y="1332"/>
                    </a:lnTo>
                    <a:lnTo>
                      <a:pt x="1908" y="1332"/>
                    </a:lnTo>
                    <a:lnTo>
                      <a:pt x="1872" y="1296"/>
                    </a:lnTo>
                    <a:lnTo>
                      <a:pt x="1908" y="1332"/>
                    </a:lnTo>
                    <a:lnTo>
                      <a:pt x="1908" y="36"/>
                    </a:lnTo>
                    <a:lnTo>
                      <a:pt x="1872" y="0"/>
                    </a:lnTo>
                    <a:lnTo>
                      <a:pt x="1872" y="1296"/>
                    </a:lnTo>
                    <a:lnTo>
                      <a:pt x="0" y="1296"/>
                    </a:lnTo>
                    <a:close/>
                  </a:path>
                </a:pathLst>
              </a:custGeom>
              <a:solidFill>
                <a:schemeClr val="hlink">
                  <a:alpha val="100000"/>
                </a:schemeClr>
              </a:solidFill>
              <a:ln w="31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  <p:sp>
          <p:nvSpPr>
            <p:cNvPr id="1919007" name="任意多边形 1919006"/>
            <p:cNvSpPr/>
            <p:nvPr/>
          </p:nvSpPr>
          <p:spPr>
            <a:xfrm>
              <a:off x="3404" y="2528"/>
              <a:ext cx="649" cy="721"/>
            </a:xfrm>
            <a:custGeom>
              <a:avLst/>
              <a:gdLst/>
              <a:ahLst/>
              <a:cxnLst/>
              <a:pathLst>
                <a:path w="649" h="721">
                  <a:moveTo>
                    <a:pt x="0" y="0"/>
                  </a:moveTo>
                  <a:lnTo>
                    <a:pt x="648" y="0"/>
                  </a:lnTo>
                  <a:lnTo>
                    <a:pt x="648" y="432"/>
                  </a:lnTo>
                  <a:lnTo>
                    <a:pt x="360" y="432"/>
                  </a:lnTo>
                  <a:lnTo>
                    <a:pt x="360" y="720"/>
                  </a:lnTo>
                  <a:lnTo>
                    <a:pt x="72" y="720"/>
                  </a:lnTo>
                  <a:lnTo>
                    <a:pt x="72" y="576"/>
                  </a:lnTo>
                  <a:lnTo>
                    <a:pt x="216" y="576"/>
                  </a:lnTo>
                  <a:lnTo>
                    <a:pt x="216" y="288"/>
                  </a:lnTo>
                  <a:lnTo>
                    <a:pt x="504" y="288"/>
                  </a:lnTo>
                  <a:lnTo>
                    <a:pt x="504" y="144"/>
                  </a:lnTo>
                  <a:lnTo>
                    <a:pt x="0" y="1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hlink">
                <a:alpha val="100000"/>
              </a:schemeClr>
            </a:solidFill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19008" name="任意多边形 1919007"/>
            <p:cNvSpPr/>
            <p:nvPr/>
          </p:nvSpPr>
          <p:spPr>
            <a:xfrm>
              <a:off x="1748" y="2240"/>
              <a:ext cx="1153" cy="1297"/>
            </a:xfrm>
            <a:custGeom>
              <a:avLst/>
              <a:gdLst/>
              <a:ahLst/>
              <a:cxnLst/>
              <a:pathLst>
                <a:path w="1153" h="1297">
                  <a:moveTo>
                    <a:pt x="1152" y="0"/>
                  </a:moveTo>
                  <a:lnTo>
                    <a:pt x="0" y="0"/>
                  </a:lnTo>
                  <a:lnTo>
                    <a:pt x="0" y="1296"/>
                  </a:lnTo>
                  <a:lnTo>
                    <a:pt x="1152" y="1296"/>
                  </a:lnTo>
                  <a:lnTo>
                    <a:pt x="1152" y="1008"/>
                  </a:lnTo>
                  <a:lnTo>
                    <a:pt x="1008" y="1008"/>
                  </a:lnTo>
                  <a:lnTo>
                    <a:pt x="1008" y="1152"/>
                  </a:lnTo>
                  <a:lnTo>
                    <a:pt x="864" y="1152"/>
                  </a:lnTo>
                  <a:lnTo>
                    <a:pt x="864" y="864"/>
                  </a:lnTo>
                  <a:lnTo>
                    <a:pt x="720" y="864"/>
                  </a:lnTo>
                  <a:lnTo>
                    <a:pt x="720" y="720"/>
                  </a:lnTo>
                  <a:lnTo>
                    <a:pt x="1008" y="720"/>
                  </a:lnTo>
                  <a:lnTo>
                    <a:pt x="1008" y="864"/>
                  </a:lnTo>
                  <a:lnTo>
                    <a:pt x="1152" y="864"/>
                  </a:lnTo>
                  <a:lnTo>
                    <a:pt x="1152" y="288"/>
                  </a:lnTo>
                  <a:lnTo>
                    <a:pt x="432" y="288"/>
                  </a:lnTo>
                  <a:lnTo>
                    <a:pt x="432" y="432"/>
                  </a:lnTo>
                  <a:lnTo>
                    <a:pt x="1008" y="432"/>
                  </a:lnTo>
                  <a:lnTo>
                    <a:pt x="1008" y="576"/>
                  </a:lnTo>
                  <a:lnTo>
                    <a:pt x="576" y="576"/>
                  </a:lnTo>
                  <a:lnTo>
                    <a:pt x="576" y="1008"/>
                  </a:lnTo>
                  <a:lnTo>
                    <a:pt x="720" y="1008"/>
                  </a:lnTo>
                  <a:lnTo>
                    <a:pt x="720" y="1152"/>
                  </a:lnTo>
                  <a:lnTo>
                    <a:pt x="432" y="1152"/>
                  </a:lnTo>
                  <a:lnTo>
                    <a:pt x="432" y="864"/>
                  </a:lnTo>
                  <a:lnTo>
                    <a:pt x="288" y="864"/>
                  </a:lnTo>
                  <a:lnTo>
                    <a:pt x="288" y="1152"/>
                  </a:lnTo>
                  <a:lnTo>
                    <a:pt x="144" y="1152"/>
                  </a:lnTo>
                  <a:lnTo>
                    <a:pt x="144" y="720"/>
                  </a:lnTo>
                  <a:lnTo>
                    <a:pt x="432" y="720"/>
                  </a:lnTo>
                  <a:lnTo>
                    <a:pt x="432" y="576"/>
                  </a:lnTo>
                  <a:lnTo>
                    <a:pt x="144" y="576"/>
                  </a:lnTo>
                  <a:lnTo>
                    <a:pt x="144" y="432"/>
                  </a:lnTo>
                  <a:lnTo>
                    <a:pt x="288" y="432"/>
                  </a:lnTo>
                  <a:lnTo>
                    <a:pt x="288" y="288"/>
                  </a:lnTo>
                  <a:lnTo>
                    <a:pt x="144" y="288"/>
                  </a:lnTo>
                  <a:lnTo>
                    <a:pt x="144" y="144"/>
                  </a:lnTo>
                  <a:lnTo>
                    <a:pt x="1152" y="144"/>
                  </a:lnTo>
                  <a:lnTo>
                    <a:pt x="1152" y="0"/>
                  </a:lnTo>
                  <a:close/>
                </a:path>
              </a:pathLst>
            </a:custGeom>
            <a:solidFill>
              <a:schemeClr val="hlink">
                <a:alpha val="100000"/>
              </a:schemeClr>
            </a:solidFill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1919009" name="直接连接符 1919008"/>
          <p:cNvSpPr/>
          <p:nvPr/>
        </p:nvSpPr>
        <p:spPr>
          <a:xfrm>
            <a:off x="2268538" y="3259138"/>
            <a:ext cx="0" cy="457200"/>
          </a:xfrm>
          <a:prstGeom prst="line">
            <a:avLst/>
          </a:prstGeom>
          <a:ln w="25400" cap="flat" cmpd="sng">
            <a:solidFill>
              <a:srgbClr val="000000"/>
            </a:solidFill>
            <a:prstDash val="solid"/>
            <a:headEnd type="none" w="med" len="med"/>
            <a:tailEnd type="arrow" w="med" len="lg"/>
          </a:ln>
        </p:spPr>
      </p:sp>
      <p:grpSp>
        <p:nvGrpSpPr>
          <p:cNvPr id="1919048" name="组合 1919047"/>
          <p:cNvGrpSpPr/>
          <p:nvPr/>
        </p:nvGrpSpPr>
        <p:grpSpPr>
          <a:xfrm>
            <a:off x="4757738" y="3043238"/>
            <a:ext cx="3343275" cy="3194050"/>
            <a:chOff x="2316" y="1872"/>
            <a:chExt cx="2412" cy="2305"/>
          </a:xfrm>
        </p:grpSpPr>
        <p:grpSp>
          <p:nvGrpSpPr>
            <p:cNvPr id="1919010" name="组合 1919009"/>
            <p:cNvGrpSpPr/>
            <p:nvPr/>
          </p:nvGrpSpPr>
          <p:grpSpPr>
            <a:xfrm>
              <a:off x="2568" y="1872"/>
              <a:ext cx="1909" cy="1477"/>
              <a:chOff x="2432" y="1736"/>
              <a:chExt cx="1909" cy="1477"/>
            </a:xfrm>
          </p:grpSpPr>
          <p:sp>
            <p:nvSpPr>
              <p:cNvPr id="1919011" name="任意多边形 1919010"/>
              <p:cNvSpPr/>
              <p:nvPr/>
            </p:nvSpPr>
            <p:spPr>
              <a:xfrm>
                <a:off x="2432" y="2024"/>
                <a:ext cx="469" cy="577"/>
              </a:xfrm>
              <a:custGeom>
                <a:avLst/>
                <a:gdLst/>
                <a:ahLst/>
                <a:cxnLst/>
                <a:pathLst>
                  <a:path w="469" h="577">
                    <a:moveTo>
                      <a:pt x="0" y="540"/>
                    </a:moveTo>
                    <a:lnTo>
                      <a:pt x="36" y="576"/>
                    </a:lnTo>
                    <a:lnTo>
                      <a:pt x="180" y="576"/>
                    </a:lnTo>
                    <a:lnTo>
                      <a:pt x="144" y="540"/>
                    </a:lnTo>
                    <a:lnTo>
                      <a:pt x="180" y="576"/>
                    </a:lnTo>
                    <a:lnTo>
                      <a:pt x="180" y="180"/>
                    </a:lnTo>
                    <a:lnTo>
                      <a:pt x="144" y="144"/>
                    </a:lnTo>
                    <a:lnTo>
                      <a:pt x="180" y="180"/>
                    </a:lnTo>
                    <a:lnTo>
                      <a:pt x="468" y="180"/>
                    </a:lnTo>
                    <a:lnTo>
                      <a:pt x="432" y="144"/>
                    </a:lnTo>
                    <a:lnTo>
                      <a:pt x="468" y="180"/>
                    </a:lnTo>
                    <a:lnTo>
                      <a:pt x="468" y="36"/>
                    </a:lnTo>
                    <a:lnTo>
                      <a:pt x="432" y="0"/>
                    </a:lnTo>
                    <a:lnTo>
                      <a:pt x="432" y="144"/>
                    </a:lnTo>
                    <a:lnTo>
                      <a:pt x="144" y="144"/>
                    </a:lnTo>
                    <a:lnTo>
                      <a:pt x="144" y="540"/>
                    </a:lnTo>
                    <a:lnTo>
                      <a:pt x="0" y="540"/>
                    </a:lnTo>
                    <a:close/>
                  </a:path>
                </a:pathLst>
              </a:custGeom>
              <a:solidFill>
                <a:schemeClr val="hlink">
                  <a:alpha val="100000"/>
                </a:schemeClr>
              </a:solidFill>
              <a:ln w="31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19012" name="任意多边形 1919011"/>
              <p:cNvSpPr/>
              <p:nvPr/>
            </p:nvSpPr>
            <p:spPr>
              <a:xfrm>
                <a:off x="2576" y="1880"/>
                <a:ext cx="1009" cy="145"/>
              </a:xfrm>
              <a:custGeom>
                <a:avLst/>
                <a:gdLst/>
                <a:ahLst/>
                <a:cxnLst/>
                <a:pathLst>
                  <a:path w="1009" h="145">
                    <a:moveTo>
                      <a:pt x="0" y="144"/>
                    </a:moveTo>
                    <a:lnTo>
                      <a:pt x="0" y="0"/>
                    </a:lnTo>
                    <a:lnTo>
                      <a:pt x="1008" y="0"/>
                    </a:lnTo>
                    <a:lnTo>
                      <a:pt x="1008" y="36"/>
                    </a:lnTo>
                    <a:lnTo>
                      <a:pt x="36" y="36"/>
                    </a:lnTo>
                    <a:lnTo>
                      <a:pt x="0" y="0"/>
                    </a:lnTo>
                    <a:lnTo>
                      <a:pt x="36" y="36"/>
                    </a:lnTo>
                    <a:lnTo>
                      <a:pt x="36" y="144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chemeClr val="hlink">
                  <a:alpha val="100000"/>
                </a:schemeClr>
              </a:solidFill>
              <a:ln w="31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19013" name="任意多边形 1919012"/>
              <p:cNvSpPr/>
              <p:nvPr/>
            </p:nvSpPr>
            <p:spPr>
              <a:xfrm>
                <a:off x="3584" y="1880"/>
                <a:ext cx="577" cy="181"/>
              </a:xfrm>
              <a:custGeom>
                <a:avLst/>
                <a:gdLst/>
                <a:ahLst/>
                <a:cxnLst/>
                <a:pathLst>
                  <a:path w="577" h="181">
                    <a:moveTo>
                      <a:pt x="0" y="144"/>
                    </a:moveTo>
                    <a:lnTo>
                      <a:pt x="36" y="180"/>
                    </a:lnTo>
                    <a:lnTo>
                      <a:pt x="180" y="180"/>
                    </a:lnTo>
                    <a:lnTo>
                      <a:pt x="144" y="144"/>
                    </a:lnTo>
                    <a:lnTo>
                      <a:pt x="180" y="180"/>
                    </a:lnTo>
                    <a:lnTo>
                      <a:pt x="180" y="36"/>
                    </a:lnTo>
                    <a:lnTo>
                      <a:pt x="144" y="0"/>
                    </a:lnTo>
                    <a:lnTo>
                      <a:pt x="180" y="36"/>
                    </a:lnTo>
                    <a:lnTo>
                      <a:pt x="576" y="36"/>
                    </a:lnTo>
                    <a:lnTo>
                      <a:pt x="576" y="0"/>
                    </a:lnTo>
                    <a:lnTo>
                      <a:pt x="144" y="0"/>
                    </a:lnTo>
                    <a:lnTo>
                      <a:pt x="144" y="144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chemeClr val="hlink">
                  <a:alpha val="100000"/>
                </a:schemeClr>
              </a:solidFill>
              <a:ln w="31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19014" name="任意多边形 1919013"/>
              <p:cNvSpPr/>
              <p:nvPr/>
            </p:nvSpPr>
            <p:spPr>
              <a:xfrm>
                <a:off x="4016" y="2024"/>
                <a:ext cx="37" cy="289"/>
              </a:xfrm>
              <a:custGeom>
                <a:avLst/>
                <a:gdLst/>
                <a:ahLst/>
                <a:cxnLst/>
                <a:pathLst>
                  <a:path w="37" h="289">
                    <a:moveTo>
                      <a:pt x="0" y="0"/>
                    </a:moveTo>
                    <a:lnTo>
                      <a:pt x="36" y="36"/>
                    </a:lnTo>
                    <a:lnTo>
                      <a:pt x="36" y="288"/>
                    </a:lnTo>
                    <a:lnTo>
                      <a:pt x="0" y="28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hlink">
                  <a:alpha val="100000"/>
                </a:schemeClr>
              </a:solidFill>
              <a:ln w="31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19015" name="任意多边形 1919014"/>
              <p:cNvSpPr/>
              <p:nvPr/>
            </p:nvSpPr>
            <p:spPr>
              <a:xfrm>
                <a:off x="3872" y="2456"/>
                <a:ext cx="289" cy="37"/>
              </a:xfrm>
              <a:custGeom>
                <a:avLst/>
                <a:gdLst/>
                <a:ahLst/>
                <a:cxnLst/>
                <a:pathLst>
                  <a:path w="289" h="37">
                    <a:moveTo>
                      <a:pt x="0" y="0"/>
                    </a:moveTo>
                    <a:lnTo>
                      <a:pt x="288" y="0"/>
                    </a:lnTo>
                    <a:lnTo>
                      <a:pt x="288" y="36"/>
                    </a:lnTo>
                    <a:lnTo>
                      <a:pt x="36" y="3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hlink">
                  <a:alpha val="100000"/>
                </a:schemeClr>
              </a:solidFill>
              <a:ln w="31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19016" name="任意多边形 1919015"/>
              <p:cNvSpPr/>
              <p:nvPr/>
            </p:nvSpPr>
            <p:spPr>
              <a:xfrm>
                <a:off x="4016" y="2744"/>
                <a:ext cx="145" cy="37"/>
              </a:xfrm>
              <a:custGeom>
                <a:avLst/>
                <a:gdLst/>
                <a:ahLst/>
                <a:cxnLst/>
                <a:pathLst>
                  <a:path w="145" h="37">
                    <a:moveTo>
                      <a:pt x="0" y="0"/>
                    </a:moveTo>
                    <a:lnTo>
                      <a:pt x="144" y="0"/>
                    </a:lnTo>
                    <a:lnTo>
                      <a:pt x="144" y="36"/>
                    </a:lnTo>
                    <a:lnTo>
                      <a:pt x="36" y="3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hlink">
                  <a:alpha val="100000"/>
                </a:schemeClr>
              </a:solidFill>
              <a:ln w="31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19017" name="任意多边形 1919016"/>
              <p:cNvSpPr/>
              <p:nvPr/>
            </p:nvSpPr>
            <p:spPr>
              <a:xfrm>
                <a:off x="3872" y="3032"/>
                <a:ext cx="289" cy="37"/>
              </a:xfrm>
              <a:custGeom>
                <a:avLst/>
                <a:gdLst/>
                <a:ahLst/>
                <a:cxnLst/>
                <a:pathLst>
                  <a:path w="289" h="37">
                    <a:moveTo>
                      <a:pt x="0" y="0"/>
                    </a:moveTo>
                    <a:lnTo>
                      <a:pt x="288" y="0"/>
                    </a:lnTo>
                    <a:lnTo>
                      <a:pt x="288" y="36"/>
                    </a:lnTo>
                    <a:lnTo>
                      <a:pt x="36" y="3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hlink">
                  <a:alpha val="100000"/>
                </a:schemeClr>
              </a:solidFill>
              <a:ln w="31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19018" name="任意多边形 1919017"/>
              <p:cNvSpPr/>
              <p:nvPr/>
            </p:nvSpPr>
            <p:spPr>
              <a:xfrm>
                <a:off x="4160" y="1736"/>
                <a:ext cx="181" cy="1477"/>
              </a:xfrm>
              <a:custGeom>
                <a:avLst/>
                <a:gdLst/>
                <a:ahLst/>
                <a:cxnLst/>
                <a:pathLst>
                  <a:path w="181" h="1477">
                    <a:moveTo>
                      <a:pt x="0" y="1440"/>
                    </a:moveTo>
                    <a:lnTo>
                      <a:pt x="36" y="1476"/>
                    </a:lnTo>
                    <a:lnTo>
                      <a:pt x="180" y="1476"/>
                    </a:lnTo>
                    <a:lnTo>
                      <a:pt x="144" y="1440"/>
                    </a:lnTo>
                    <a:lnTo>
                      <a:pt x="180" y="1476"/>
                    </a:lnTo>
                    <a:lnTo>
                      <a:pt x="180" y="36"/>
                    </a:lnTo>
                    <a:lnTo>
                      <a:pt x="144" y="0"/>
                    </a:lnTo>
                    <a:lnTo>
                      <a:pt x="144" y="1440"/>
                    </a:lnTo>
                    <a:lnTo>
                      <a:pt x="0" y="1440"/>
                    </a:lnTo>
                    <a:close/>
                  </a:path>
                </a:pathLst>
              </a:custGeom>
              <a:solidFill>
                <a:schemeClr val="hlink">
                  <a:alpha val="100000"/>
                </a:schemeClr>
              </a:solidFill>
              <a:ln w="31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  <p:sp>
          <p:nvSpPr>
            <p:cNvPr id="1919019" name="任意多边形 1919018"/>
            <p:cNvSpPr/>
            <p:nvPr/>
          </p:nvSpPr>
          <p:spPr>
            <a:xfrm>
              <a:off x="2568" y="1872"/>
              <a:ext cx="1873" cy="1441"/>
            </a:xfrm>
            <a:custGeom>
              <a:avLst/>
              <a:gdLst/>
              <a:ahLst/>
              <a:cxnLst/>
              <a:pathLst>
                <a:path w="1873" h="1441">
                  <a:moveTo>
                    <a:pt x="0" y="0"/>
                  </a:moveTo>
                  <a:lnTo>
                    <a:pt x="1872" y="0"/>
                  </a:lnTo>
                  <a:lnTo>
                    <a:pt x="1872" y="1440"/>
                  </a:lnTo>
                  <a:lnTo>
                    <a:pt x="1728" y="1440"/>
                  </a:lnTo>
                  <a:lnTo>
                    <a:pt x="1728" y="1296"/>
                  </a:lnTo>
                  <a:lnTo>
                    <a:pt x="1440" y="1296"/>
                  </a:lnTo>
                  <a:lnTo>
                    <a:pt x="1440" y="1152"/>
                  </a:lnTo>
                  <a:lnTo>
                    <a:pt x="1728" y="1152"/>
                  </a:lnTo>
                  <a:lnTo>
                    <a:pt x="1728" y="1008"/>
                  </a:lnTo>
                  <a:lnTo>
                    <a:pt x="1584" y="1008"/>
                  </a:lnTo>
                  <a:lnTo>
                    <a:pt x="1584" y="864"/>
                  </a:lnTo>
                  <a:lnTo>
                    <a:pt x="1728" y="864"/>
                  </a:lnTo>
                  <a:lnTo>
                    <a:pt x="1728" y="720"/>
                  </a:lnTo>
                  <a:lnTo>
                    <a:pt x="1440" y="720"/>
                  </a:lnTo>
                  <a:lnTo>
                    <a:pt x="1440" y="288"/>
                  </a:lnTo>
                  <a:lnTo>
                    <a:pt x="1584" y="288"/>
                  </a:lnTo>
                  <a:lnTo>
                    <a:pt x="1584" y="576"/>
                  </a:lnTo>
                  <a:lnTo>
                    <a:pt x="1728" y="576"/>
                  </a:lnTo>
                  <a:lnTo>
                    <a:pt x="1728" y="144"/>
                  </a:lnTo>
                  <a:lnTo>
                    <a:pt x="1296" y="144"/>
                  </a:lnTo>
                  <a:lnTo>
                    <a:pt x="1296" y="288"/>
                  </a:lnTo>
                  <a:lnTo>
                    <a:pt x="1152" y="288"/>
                  </a:lnTo>
                  <a:lnTo>
                    <a:pt x="1152" y="144"/>
                  </a:lnTo>
                  <a:lnTo>
                    <a:pt x="144" y="144"/>
                  </a:lnTo>
                  <a:lnTo>
                    <a:pt x="144" y="288"/>
                  </a:lnTo>
                  <a:lnTo>
                    <a:pt x="432" y="288"/>
                  </a:lnTo>
                  <a:lnTo>
                    <a:pt x="432" y="432"/>
                  </a:lnTo>
                  <a:lnTo>
                    <a:pt x="144" y="432"/>
                  </a:lnTo>
                  <a:lnTo>
                    <a:pt x="144" y="828"/>
                  </a:lnTo>
                  <a:lnTo>
                    <a:pt x="0" y="8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hlink">
                <a:alpha val="100000"/>
              </a:schemeClr>
            </a:solidFill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1919020" name="组合 1919019"/>
            <p:cNvGrpSpPr/>
            <p:nvPr/>
          </p:nvGrpSpPr>
          <p:grpSpPr>
            <a:xfrm>
              <a:off x="2856" y="2160"/>
              <a:ext cx="1189" cy="973"/>
              <a:chOff x="2720" y="2024"/>
              <a:chExt cx="1189" cy="973"/>
            </a:xfrm>
          </p:grpSpPr>
          <p:sp>
            <p:nvSpPr>
              <p:cNvPr id="1919021" name="任意多边形 1919020"/>
              <p:cNvSpPr/>
              <p:nvPr/>
            </p:nvSpPr>
            <p:spPr>
              <a:xfrm>
                <a:off x="2720" y="2456"/>
                <a:ext cx="289" cy="37"/>
              </a:xfrm>
              <a:custGeom>
                <a:avLst/>
                <a:gdLst/>
                <a:ahLst/>
                <a:cxnLst/>
                <a:pathLst>
                  <a:path w="289" h="37">
                    <a:moveTo>
                      <a:pt x="0" y="0"/>
                    </a:moveTo>
                    <a:lnTo>
                      <a:pt x="288" y="0"/>
                    </a:lnTo>
                    <a:lnTo>
                      <a:pt x="288" y="36"/>
                    </a:lnTo>
                    <a:lnTo>
                      <a:pt x="36" y="3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hlink">
                  <a:alpha val="100000"/>
                </a:schemeClr>
              </a:solidFill>
              <a:ln w="31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19022" name="任意多边形 1919021"/>
              <p:cNvSpPr/>
              <p:nvPr/>
            </p:nvSpPr>
            <p:spPr>
              <a:xfrm>
                <a:off x="2864" y="2168"/>
                <a:ext cx="433" cy="613"/>
              </a:xfrm>
              <a:custGeom>
                <a:avLst/>
                <a:gdLst/>
                <a:ahLst/>
                <a:cxnLst/>
                <a:pathLst>
                  <a:path w="433" h="613">
                    <a:moveTo>
                      <a:pt x="0" y="576"/>
                    </a:moveTo>
                    <a:lnTo>
                      <a:pt x="288" y="576"/>
                    </a:lnTo>
                    <a:lnTo>
                      <a:pt x="288" y="0"/>
                    </a:lnTo>
                    <a:lnTo>
                      <a:pt x="432" y="0"/>
                    </a:lnTo>
                    <a:lnTo>
                      <a:pt x="432" y="36"/>
                    </a:lnTo>
                    <a:lnTo>
                      <a:pt x="324" y="36"/>
                    </a:lnTo>
                    <a:lnTo>
                      <a:pt x="288" y="0"/>
                    </a:lnTo>
                    <a:lnTo>
                      <a:pt x="324" y="36"/>
                    </a:lnTo>
                    <a:lnTo>
                      <a:pt x="324" y="612"/>
                    </a:lnTo>
                    <a:lnTo>
                      <a:pt x="288" y="576"/>
                    </a:lnTo>
                    <a:lnTo>
                      <a:pt x="324" y="612"/>
                    </a:lnTo>
                    <a:lnTo>
                      <a:pt x="36" y="612"/>
                    </a:lnTo>
                    <a:lnTo>
                      <a:pt x="0" y="576"/>
                    </a:lnTo>
                    <a:close/>
                  </a:path>
                </a:pathLst>
              </a:custGeom>
              <a:solidFill>
                <a:schemeClr val="hlink">
                  <a:alpha val="100000"/>
                </a:schemeClr>
              </a:solidFill>
              <a:ln w="31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19023" name="任意多边形 1919022"/>
              <p:cNvSpPr/>
              <p:nvPr/>
            </p:nvSpPr>
            <p:spPr>
              <a:xfrm>
                <a:off x="3440" y="2024"/>
                <a:ext cx="37" cy="217"/>
              </a:xfrm>
              <a:custGeom>
                <a:avLst/>
                <a:gdLst/>
                <a:ahLst/>
                <a:cxnLst/>
                <a:pathLst>
                  <a:path w="37" h="217">
                    <a:moveTo>
                      <a:pt x="0" y="0"/>
                    </a:moveTo>
                    <a:lnTo>
                      <a:pt x="36" y="36"/>
                    </a:lnTo>
                    <a:lnTo>
                      <a:pt x="36" y="216"/>
                    </a:lnTo>
                    <a:lnTo>
                      <a:pt x="0" y="2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hlink">
                  <a:alpha val="100000"/>
                </a:schemeClr>
              </a:solidFill>
              <a:ln w="31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19024" name="任意多边形 1919023"/>
              <p:cNvSpPr/>
              <p:nvPr/>
            </p:nvSpPr>
            <p:spPr>
              <a:xfrm>
                <a:off x="3296" y="2384"/>
                <a:ext cx="289" cy="37"/>
              </a:xfrm>
              <a:custGeom>
                <a:avLst/>
                <a:gdLst/>
                <a:ahLst/>
                <a:cxnLst/>
                <a:pathLst>
                  <a:path w="289" h="37">
                    <a:moveTo>
                      <a:pt x="0" y="0"/>
                    </a:moveTo>
                    <a:lnTo>
                      <a:pt x="288" y="0"/>
                    </a:lnTo>
                    <a:lnTo>
                      <a:pt x="288" y="36"/>
                    </a:lnTo>
                    <a:lnTo>
                      <a:pt x="36" y="3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hlink">
                  <a:alpha val="100000"/>
                </a:schemeClr>
              </a:solidFill>
              <a:ln w="31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19025" name="任意多边形 1919024"/>
              <p:cNvSpPr/>
              <p:nvPr/>
            </p:nvSpPr>
            <p:spPr>
              <a:xfrm>
                <a:off x="3440" y="2528"/>
                <a:ext cx="37" cy="73"/>
              </a:xfrm>
              <a:custGeom>
                <a:avLst/>
                <a:gdLst/>
                <a:ahLst/>
                <a:cxnLst/>
                <a:pathLst>
                  <a:path w="37" h="73">
                    <a:moveTo>
                      <a:pt x="0" y="0"/>
                    </a:moveTo>
                    <a:lnTo>
                      <a:pt x="36" y="36"/>
                    </a:lnTo>
                    <a:lnTo>
                      <a:pt x="36" y="72"/>
                    </a:lnTo>
                    <a:lnTo>
                      <a:pt x="0" y="7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hlink">
                  <a:alpha val="100000"/>
                </a:schemeClr>
              </a:solidFill>
              <a:ln w="31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19026" name="任意多边形 1919025"/>
              <p:cNvSpPr/>
              <p:nvPr/>
            </p:nvSpPr>
            <p:spPr>
              <a:xfrm>
                <a:off x="3296" y="2744"/>
                <a:ext cx="289" cy="109"/>
              </a:xfrm>
              <a:custGeom>
                <a:avLst/>
                <a:gdLst/>
                <a:ahLst/>
                <a:cxnLst/>
                <a:pathLst>
                  <a:path w="289" h="109">
                    <a:moveTo>
                      <a:pt x="0" y="72"/>
                    </a:moveTo>
                    <a:lnTo>
                      <a:pt x="144" y="72"/>
                    </a:lnTo>
                    <a:lnTo>
                      <a:pt x="144" y="0"/>
                    </a:lnTo>
                    <a:lnTo>
                      <a:pt x="288" y="0"/>
                    </a:lnTo>
                    <a:lnTo>
                      <a:pt x="288" y="36"/>
                    </a:lnTo>
                    <a:lnTo>
                      <a:pt x="180" y="36"/>
                    </a:lnTo>
                    <a:lnTo>
                      <a:pt x="180" y="108"/>
                    </a:lnTo>
                    <a:lnTo>
                      <a:pt x="144" y="72"/>
                    </a:lnTo>
                    <a:lnTo>
                      <a:pt x="180" y="108"/>
                    </a:lnTo>
                    <a:lnTo>
                      <a:pt x="36" y="108"/>
                    </a:lnTo>
                    <a:lnTo>
                      <a:pt x="0" y="72"/>
                    </a:lnTo>
                    <a:close/>
                  </a:path>
                </a:pathLst>
              </a:custGeom>
              <a:solidFill>
                <a:schemeClr val="hlink">
                  <a:alpha val="100000"/>
                </a:schemeClr>
              </a:solidFill>
              <a:ln w="31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19027" name="任意多边形 1919026"/>
              <p:cNvSpPr/>
              <p:nvPr/>
            </p:nvSpPr>
            <p:spPr>
              <a:xfrm>
                <a:off x="3584" y="2600"/>
                <a:ext cx="325" cy="397"/>
              </a:xfrm>
              <a:custGeom>
                <a:avLst/>
                <a:gdLst/>
                <a:ahLst/>
                <a:cxnLst/>
                <a:pathLst>
                  <a:path w="325" h="397">
                    <a:moveTo>
                      <a:pt x="0" y="360"/>
                    </a:moveTo>
                    <a:lnTo>
                      <a:pt x="36" y="396"/>
                    </a:lnTo>
                    <a:lnTo>
                      <a:pt x="180" y="396"/>
                    </a:lnTo>
                    <a:lnTo>
                      <a:pt x="144" y="360"/>
                    </a:lnTo>
                    <a:lnTo>
                      <a:pt x="180" y="396"/>
                    </a:lnTo>
                    <a:lnTo>
                      <a:pt x="180" y="180"/>
                    </a:lnTo>
                    <a:lnTo>
                      <a:pt x="144" y="144"/>
                    </a:lnTo>
                    <a:lnTo>
                      <a:pt x="180" y="180"/>
                    </a:lnTo>
                    <a:lnTo>
                      <a:pt x="324" y="180"/>
                    </a:lnTo>
                    <a:lnTo>
                      <a:pt x="288" y="144"/>
                    </a:lnTo>
                    <a:lnTo>
                      <a:pt x="324" y="180"/>
                    </a:lnTo>
                    <a:lnTo>
                      <a:pt x="324" y="36"/>
                    </a:lnTo>
                    <a:lnTo>
                      <a:pt x="288" y="0"/>
                    </a:lnTo>
                    <a:lnTo>
                      <a:pt x="288" y="144"/>
                    </a:lnTo>
                    <a:lnTo>
                      <a:pt x="144" y="144"/>
                    </a:lnTo>
                    <a:lnTo>
                      <a:pt x="144" y="360"/>
                    </a:lnTo>
                    <a:lnTo>
                      <a:pt x="0" y="360"/>
                    </a:lnTo>
                    <a:close/>
                  </a:path>
                </a:pathLst>
              </a:custGeom>
              <a:solidFill>
                <a:schemeClr val="hlink">
                  <a:alpha val="100000"/>
                </a:schemeClr>
              </a:solidFill>
              <a:ln w="31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19028" name="任意多边形 1919027"/>
              <p:cNvSpPr/>
              <p:nvPr/>
            </p:nvSpPr>
            <p:spPr>
              <a:xfrm>
                <a:off x="3728" y="2240"/>
                <a:ext cx="37" cy="361"/>
              </a:xfrm>
              <a:custGeom>
                <a:avLst/>
                <a:gdLst/>
                <a:ahLst/>
                <a:cxnLst/>
                <a:pathLst>
                  <a:path w="37" h="361">
                    <a:moveTo>
                      <a:pt x="0" y="0"/>
                    </a:moveTo>
                    <a:lnTo>
                      <a:pt x="36" y="36"/>
                    </a:lnTo>
                    <a:lnTo>
                      <a:pt x="36" y="360"/>
                    </a:lnTo>
                    <a:lnTo>
                      <a:pt x="0" y="36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hlink">
                  <a:alpha val="100000"/>
                </a:schemeClr>
              </a:solidFill>
              <a:ln w="31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  <p:sp>
          <p:nvSpPr>
            <p:cNvPr id="1919029" name="任意多边形 1919028"/>
            <p:cNvSpPr/>
            <p:nvPr/>
          </p:nvSpPr>
          <p:spPr>
            <a:xfrm>
              <a:off x="2856" y="2160"/>
              <a:ext cx="1153" cy="937"/>
            </a:xfrm>
            <a:custGeom>
              <a:avLst/>
              <a:gdLst/>
              <a:ahLst/>
              <a:cxnLst/>
              <a:pathLst>
                <a:path w="1153" h="937">
                  <a:moveTo>
                    <a:pt x="288" y="0"/>
                  </a:moveTo>
                  <a:lnTo>
                    <a:pt x="720" y="0"/>
                  </a:lnTo>
                  <a:lnTo>
                    <a:pt x="720" y="216"/>
                  </a:lnTo>
                  <a:lnTo>
                    <a:pt x="1008" y="216"/>
                  </a:lnTo>
                  <a:lnTo>
                    <a:pt x="1008" y="576"/>
                  </a:lnTo>
                  <a:lnTo>
                    <a:pt x="1152" y="576"/>
                  </a:lnTo>
                  <a:lnTo>
                    <a:pt x="1152" y="720"/>
                  </a:lnTo>
                  <a:lnTo>
                    <a:pt x="1008" y="720"/>
                  </a:lnTo>
                  <a:lnTo>
                    <a:pt x="1008" y="936"/>
                  </a:lnTo>
                  <a:lnTo>
                    <a:pt x="864" y="936"/>
                  </a:lnTo>
                  <a:lnTo>
                    <a:pt x="864" y="720"/>
                  </a:lnTo>
                  <a:lnTo>
                    <a:pt x="720" y="720"/>
                  </a:lnTo>
                  <a:lnTo>
                    <a:pt x="720" y="792"/>
                  </a:lnTo>
                  <a:lnTo>
                    <a:pt x="576" y="792"/>
                  </a:lnTo>
                  <a:lnTo>
                    <a:pt x="576" y="504"/>
                  </a:lnTo>
                  <a:lnTo>
                    <a:pt x="720" y="504"/>
                  </a:lnTo>
                  <a:lnTo>
                    <a:pt x="720" y="576"/>
                  </a:lnTo>
                  <a:lnTo>
                    <a:pt x="864" y="576"/>
                  </a:lnTo>
                  <a:lnTo>
                    <a:pt x="864" y="360"/>
                  </a:lnTo>
                  <a:lnTo>
                    <a:pt x="576" y="360"/>
                  </a:lnTo>
                  <a:lnTo>
                    <a:pt x="576" y="144"/>
                  </a:lnTo>
                  <a:lnTo>
                    <a:pt x="432" y="144"/>
                  </a:lnTo>
                  <a:lnTo>
                    <a:pt x="432" y="720"/>
                  </a:lnTo>
                  <a:lnTo>
                    <a:pt x="144" y="720"/>
                  </a:lnTo>
                  <a:lnTo>
                    <a:pt x="144" y="576"/>
                  </a:lnTo>
                  <a:lnTo>
                    <a:pt x="288" y="576"/>
                  </a:lnTo>
                  <a:lnTo>
                    <a:pt x="288" y="432"/>
                  </a:lnTo>
                  <a:lnTo>
                    <a:pt x="0" y="432"/>
                  </a:lnTo>
                  <a:lnTo>
                    <a:pt x="0" y="288"/>
                  </a:lnTo>
                  <a:lnTo>
                    <a:pt x="288" y="288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chemeClr val="hlink">
                <a:alpha val="100000"/>
              </a:schemeClr>
            </a:solidFill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1919030" name="组合 1919029"/>
            <p:cNvGrpSpPr/>
            <p:nvPr/>
          </p:nvGrpSpPr>
          <p:grpSpPr>
            <a:xfrm>
              <a:off x="2856" y="3060"/>
              <a:ext cx="757" cy="325"/>
              <a:chOff x="2720" y="2924"/>
              <a:chExt cx="757" cy="325"/>
            </a:xfrm>
          </p:grpSpPr>
          <p:sp>
            <p:nvSpPr>
              <p:cNvPr id="1919031" name="任意多边形 1919030"/>
              <p:cNvSpPr/>
              <p:nvPr/>
            </p:nvSpPr>
            <p:spPr>
              <a:xfrm>
                <a:off x="2720" y="3068"/>
                <a:ext cx="577" cy="37"/>
              </a:xfrm>
              <a:custGeom>
                <a:avLst/>
                <a:gdLst/>
                <a:ahLst/>
                <a:cxnLst/>
                <a:pathLst>
                  <a:path w="577" h="37">
                    <a:moveTo>
                      <a:pt x="0" y="0"/>
                    </a:moveTo>
                    <a:lnTo>
                      <a:pt x="36" y="36"/>
                    </a:lnTo>
                    <a:lnTo>
                      <a:pt x="576" y="36"/>
                    </a:lnTo>
                    <a:lnTo>
                      <a:pt x="57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hlink">
                  <a:alpha val="100000"/>
                </a:schemeClr>
              </a:solidFill>
              <a:ln w="31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19032" name="任意多边形 1919031"/>
              <p:cNvSpPr/>
              <p:nvPr/>
            </p:nvSpPr>
            <p:spPr>
              <a:xfrm>
                <a:off x="3296" y="2924"/>
                <a:ext cx="181" cy="325"/>
              </a:xfrm>
              <a:custGeom>
                <a:avLst/>
                <a:gdLst/>
                <a:ahLst/>
                <a:cxnLst/>
                <a:pathLst>
                  <a:path w="181" h="325">
                    <a:moveTo>
                      <a:pt x="0" y="288"/>
                    </a:moveTo>
                    <a:lnTo>
                      <a:pt x="36" y="324"/>
                    </a:lnTo>
                    <a:lnTo>
                      <a:pt x="180" y="324"/>
                    </a:lnTo>
                    <a:lnTo>
                      <a:pt x="144" y="288"/>
                    </a:lnTo>
                    <a:lnTo>
                      <a:pt x="180" y="324"/>
                    </a:lnTo>
                    <a:lnTo>
                      <a:pt x="180" y="36"/>
                    </a:lnTo>
                    <a:lnTo>
                      <a:pt x="144" y="0"/>
                    </a:lnTo>
                    <a:lnTo>
                      <a:pt x="144" y="288"/>
                    </a:lnTo>
                    <a:lnTo>
                      <a:pt x="0" y="288"/>
                    </a:lnTo>
                    <a:close/>
                  </a:path>
                </a:pathLst>
              </a:custGeom>
              <a:solidFill>
                <a:schemeClr val="hlink">
                  <a:alpha val="100000"/>
                </a:schemeClr>
              </a:solidFill>
              <a:ln w="31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  <p:sp>
          <p:nvSpPr>
            <p:cNvPr id="1919033" name="任意多边形 1919032"/>
            <p:cNvSpPr/>
            <p:nvPr/>
          </p:nvSpPr>
          <p:spPr>
            <a:xfrm>
              <a:off x="2856" y="3060"/>
              <a:ext cx="721" cy="289"/>
            </a:xfrm>
            <a:custGeom>
              <a:avLst/>
              <a:gdLst/>
              <a:ahLst/>
              <a:cxnLst/>
              <a:pathLst>
                <a:path w="721" h="289">
                  <a:moveTo>
                    <a:pt x="0" y="0"/>
                  </a:moveTo>
                  <a:lnTo>
                    <a:pt x="720" y="0"/>
                  </a:lnTo>
                  <a:lnTo>
                    <a:pt x="720" y="288"/>
                  </a:lnTo>
                  <a:lnTo>
                    <a:pt x="576" y="288"/>
                  </a:lnTo>
                  <a:lnTo>
                    <a:pt x="576" y="144"/>
                  </a:lnTo>
                  <a:lnTo>
                    <a:pt x="0" y="1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hlink">
                <a:alpha val="100000"/>
              </a:schemeClr>
            </a:solidFill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1919034" name="组合 1919033"/>
            <p:cNvGrpSpPr/>
            <p:nvPr/>
          </p:nvGrpSpPr>
          <p:grpSpPr>
            <a:xfrm>
              <a:off x="2568" y="2808"/>
              <a:ext cx="1909" cy="1369"/>
              <a:chOff x="2432" y="2672"/>
              <a:chExt cx="1909" cy="1369"/>
            </a:xfrm>
          </p:grpSpPr>
          <p:sp>
            <p:nvSpPr>
              <p:cNvPr id="1919035" name="任意多边形 1919034"/>
              <p:cNvSpPr/>
              <p:nvPr/>
            </p:nvSpPr>
            <p:spPr>
              <a:xfrm>
                <a:off x="2576" y="2672"/>
                <a:ext cx="37" cy="613"/>
              </a:xfrm>
              <a:custGeom>
                <a:avLst/>
                <a:gdLst/>
                <a:ahLst/>
                <a:cxnLst/>
                <a:pathLst>
                  <a:path w="37" h="613">
                    <a:moveTo>
                      <a:pt x="0" y="0"/>
                    </a:moveTo>
                    <a:lnTo>
                      <a:pt x="36" y="36"/>
                    </a:lnTo>
                    <a:lnTo>
                      <a:pt x="36" y="612"/>
                    </a:lnTo>
                    <a:lnTo>
                      <a:pt x="0" y="61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hlink">
                  <a:alpha val="100000"/>
                </a:schemeClr>
              </a:solidFill>
              <a:ln w="31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19036" name="任意多边形 1919035"/>
              <p:cNvSpPr/>
              <p:nvPr/>
            </p:nvSpPr>
            <p:spPr>
              <a:xfrm>
                <a:off x="2576" y="3284"/>
                <a:ext cx="325" cy="577"/>
              </a:xfrm>
              <a:custGeom>
                <a:avLst/>
                <a:gdLst/>
                <a:ahLst/>
                <a:cxnLst/>
                <a:pathLst>
                  <a:path w="325" h="577">
                    <a:moveTo>
                      <a:pt x="288" y="0"/>
                    </a:moveTo>
                    <a:lnTo>
                      <a:pt x="324" y="36"/>
                    </a:lnTo>
                    <a:lnTo>
                      <a:pt x="324" y="180"/>
                    </a:lnTo>
                    <a:lnTo>
                      <a:pt x="288" y="144"/>
                    </a:lnTo>
                    <a:lnTo>
                      <a:pt x="324" y="180"/>
                    </a:lnTo>
                    <a:lnTo>
                      <a:pt x="36" y="180"/>
                    </a:lnTo>
                    <a:lnTo>
                      <a:pt x="0" y="144"/>
                    </a:lnTo>
                    <a:lnTo>
                      <a:pt x="36" y="180"/>
                    </a:lnTo>
                    <a:lnTo>
                      <a:pt x="36" y="576"/>
                    </a:lnTo>
                    <a:lnTo>
                      <a:pt x="0" y="576"/>
                    </a:lnTo>
                    <a:lnTo>
                      <a:pt x="0" y="144"/>
                    </a:lnTo>
                    <a:lnTo>
                      <a:pt x="288" y="144"/>
                    </a:lnTo>
                    <a:lnTo>
                      <a:pt x="288" y="0"/>
                    </a:lnTo>
                    <a:close/>
                  </a:path>
                </a:pathLst>
              </a:custGeom>
              <a:solidFill>
                <a:schemeClr val="hlink">
                  <a:alpha val="100000"/>
                </a:schemeClr>
              </a:solidFill>
              <a:ln w="31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19037" name="任意多边形 1919036"/>
              <p:cNvSpPr/>
              <p:nvPr/>
            </p:nvSpPr>
            <p:spPr>
              <a:xfrm>
                <a:off x="2720" y="3500"/>
                <a:ext cx="577" cy="253"/>
              </a:xfrm>
              <a:custGeom>
                <a:avLst/>
                <a:gdLst/>
                <a:ahLst/>
                <a:cxnLst/>
                <a:pathLst>
                  <a:path w="577" h="253">
                    <a:moveTo>
                      <a:pt x="0" y="216"/>
                    </a:moveTo>
                    <a:lnTo>
                      <a:pt x="432" y="216"/>
                    </a:lnTo>
                    <a:lnTo>
                      <a:pt x="432" y="0"/>
                    </a:lnTo>
                    <a:lnTo>
                      <a:pt x="576" y="0"/>
                    </a:lnTo>
                    <a:lnTo>
                      <a:pt x="576" y="36"/>
                    </a:lnTo>
                    <a:lnTo>
                      <a:pt x="468" y="36"/>
                    </a:lnTo>
                    <a:lnTo>
                      <a:pt x="432" y="0"/>
                    </a:lnTo>
                    <a:lnTo>
                      <a:pt x="468" y="36"/>
                    </a:lnTo>
                    <a:lnTo>
                      <a:pt x="468" y="252"/>
                    </a:lnTo>
                    <a:lnTo>
                      <a:pt x="432" y="216"/>
                    </a:lnTo>
                    <a:lnTo>
                      <a:pt x="468" y="252"/>
                    </a:lnTo>
                    <a:lnTo>
                      <a:pt x="36" y="252"/>
                    </a:lnTo>
                    <a:lnTo>
                      <a:pt x="0" y="216"/>
                    </a:lnTo>
                    <a:close/>
                  </a:path>
                </a:pathLst>
              </a:custGeom>
              <a:solidFill>
                <a:schemeClr val="hlink">
                  <a:alpha val="100000"/>
                </a:schemeClr>
              </a:solidFill>
              <a:ln w="31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19038" name="任意多边形 1919037"/>
              <p:cNvSpPr/>
              <p:nvPr/>
            </p:nvSpPr>
            <p:spPr>
              <a:xfrm>
                <a:off x="3152" y="3212"/>
                <a:ext cx="37" cy="145"/>
              </a:xfrm>
              <a:custGeom>
                <a:avLst/>
                <a:gdLst/>
                <a:ahLst/>
                <a:cxnLst/>
                <a:pathLst>
                  <a:path w="37" h="145">
                    <a:moveTo>
                      <a:pt x="0" y="0"/>
                    </a:moveTo>
                    <a:lnTo>
                      <a:pt x="36" y="36"/>
                    </a:lnTo>
                    <a:lnTo>
                      <a:pt x="36" y="144"/>
                    </a:lnTo>
                    <a:lnTo>
                      <a:pt x="0" y="14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hlink">
                  <a:alpha val="100000"/>
                </a:schemeClr>
              </a:solidFill>
              <a:ln w="31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19039" name="任意多边形 1919038"/>
              <p:cNvSpPr/>
              <p:nvPr/>
            </p:nvSpPr>
            <p:spPr>
              <a:xfrm>
                <a:off x="3440" y="3356"/>
                <a:ext cx="37" cy="217"/>
              </a:xfrm>
              <a:custGeom>
                <a:avLst/>
                <a:gdLst/>
                <a:ahLst/>
                <a:cxnLst/>
                <a:pathLst>
                  <a:path w="37" h="217">
                    <a:moveTo>
                      <a:pt x="0" y="0"/>
                    </a:moveTo>
                    <a:lnTo>
                      <a:pt x="36" y="36"/>
                    </a:lnTo>
                    <a:lnTo>
                      <a:pt x="36" y="216"/>
                    </a:lnTo>
                    <a:lnTo>
                      <a:pt x="0" y="2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hlink">
                  <a:alpha val="100000"/>
                </a:schemeClr>
              </a:solidFill>
              <a:ln w="31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19040" name="任意多边形 1919039"/>
              <p:cNvSpPr/>
              <p:nvPr/>
            </p:nvSpPr>
            <p:spPr>
              <a:xfrm>
                <a:off x="3440" y="3212"/>
                <a:ext cx="469" cy="649"/>
              </a:xfrm>
              <a:custGeom>
                <a:avLst/>
                <a:gdLst/>
                <a:ahLst/>
                <a:cxnLst/>
                <a:pathLst>
                  <a:path w="469" h="649">
                    <a:moveTo>
                      <a:pt x="0" y="648"/>
                    </a:moveTo>
                    <a:lnTo>
                      <a:pt x="0" y="504"/>
                    </a:lnTo>
                    <a:lnTo>
                      <a:pt x="288" y="504"/>
                    </a:lnTo>
                    <a:lnTo>
                      <a:pt x="288" y="144"/>
                    </a:lnTo>
                    <a:lnTo>
                      <a:pt x="432" y="144"/>
                    </a:lnTo>
                    <a:lnTo>
                      <a:pt x="432" y="0"/>
                    </a:lnTo>
                    <a:lnTo>
                      <a:pt x="468" y="36"/>
                    </a:lnTo>
                    <a:lnTo>
                      <a:pt x="468" y="180"/>
                    </a:lnTo>
                    <a:lnTo>
                      <a:pt x="432" y="144"/>
                    </a:lnTo>
                    <a:lnTo>
                      <a:pt x="468" y="180"/>
                    </a:lnTo>
                    <a:lnTo>
                      <a:pt x="324" y="180"/>
                    </a:lnTo>
                    <a:lnTo>
                      <a:pt x="288" y="144"/>
                    </a:lnTo>
                    <a:lnTo>
                      <a:pt x="324" y="180"/>
                    </a:lnTo>
                    <a:lnTo>
                      <a:pt x="324" y="540"/>
                    </a:lnTo>
                    <a:lnTo>
                      <a:pt x="288" y="504"/>
                    </a:lnTo>
                    <a:lnTo>
                      <a:pt x="324" y="540"/>
                    </a:lnTo>
                    <a:lnTo>
                      <a:pt x="36" y="540"/>
                    </a:lnTo>
                    <a:lnTo>
                      <a:pt x="36" y="648"/>
                    </a:lnTo>
                    <a:lnTo>
                      <a:pt x="0" y="648"/>
                    </a:lnTo>
                    <a:close/>
                  </a:path>
                </a:pathLst>
              </a:custGeom>
              <a:solidFill>
                <a:schemeClr val="hlink">
                  <a:alpha val="100000"/>
                </a:schemeClr>
              </a:solidFill>
              <a:ln w="31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19041" name="任意多边形 1919040"/>
              <p:cNvSpPr/>
              <p:nvPr/>
            </p:nvSpPr>
            <p:spPr>
              <a:xfrm>
                <a:off x="3728" y="3068"/>
                <a:ext cx="37" cy="145"/>
              </a:xfrm>
              <a:custGeom>
                <a:avLst/>
                <a:gdLst/>
                <a:ahLst/>
                <a:cxnLst/>
                <a:pathLst>
                  <a:path w="37" h="145">
                    <a:moveTo>
                      <a:pt x="0" y="0"/>
                    </a:moveTo>
                    <a:lnTo>
                      <a:pt x="36" y="36"/>
                    </a:lnTo>
                    <a:lnTo>
                      <a:pt x="36" y="144"/>
                    </a:lnTo>
                    <a:lnTo>
                      <a:pt x="0" y="14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hlink">
                  <a:alpha val="100000"/>
                </a:schemeClr>
              </a:solidFill>
              <a:ln w="31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19042" name="任意多边形 1919041"/>
              <p:cNvSpPr/>
              <p:nvPr/>
            </p:nvSpPr>
            <p:spPr>
              <a:xfrm>
                <a:off x="3872" y="3572"/>
                <a:ext cx="289" cy="37"/>
              </a:xfrm>
              <a:custGeom>
                <a:avLst/>
                <a:gdLst/>
                <a:ahLst/>
                <a:cxnLst/>
                <a:pathLst>
                  <a:path w="289" h="37">
                    <a:moveTo>
                      <a:pt x="0" y="0"/>
                    </a:moveTo>
                    <a:lnTo>
                      <a:pt x="288" y="0"/>
                    </a:lnTo>
                    <a:lnTo>
                      <a:pt x="288" y="36"/>
                    </a:lnTo>
                    <a:lnTo>
                      <a:pt x="36" y="3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hlink">
                  <a:alpha val="100000"/>
                </a:schemeClr>
              </a:solidFill>
              <a:ln w="31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19043" name="任意多边形 1919042"/>
              <p:cNvSpPr/>
              <p:nvPr/>
            </p:nvSpPr>
            <p:spPr>
              <a:xfrm>
                <a:off x="4016" y="3716"/>
                <a:ext cx="37" cy="145"/>
              </a:xfrm>
              <a:custGeom>
                <a:avLst/>
                <a:gdLst/>
                <a:ahLst/>
                <a:cxnLst/>
                <a:pathLst>
                  <a:path w="37" h="145">
                    <a:moveTo>
                      <a:pt x="0" y="0"/>
                    </a:moveTo>
                    <a:lnTo>
                      <a:pt x="36" y="36"/>
                    </a:lnTo>
                    <a:lnTo>
                      <a:pt x="36" y="144"/>
                    </a:lnTo>
                    <a:lnTo>
                      <a:pt x="0" y="14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hlink">
                  <a:alpha val="100000"/>
                </a:schemeClr>
              </a:solidFill>
              <a:ln w="31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19044" name="任意多边形 1919043"/>
              <p:cNvSpPr/>
              <p:nvPr/>
            </p:nvSpPr>
            <p:spPr>
              <a:xfrm>
                <a:off x="2432" y="3284"/>
                <a:ext cx="1909" cy="757"/>
              </a:xfrm>
              <a:custGeom>
                <a:avLst/>
                <a:gdLst/>
                <a:ahLst/>
                <a:cxnLst/>
                <a:pathLst>
                  <a:path w="1909" h="757">
                    <a:moveTo>
                      <a:pt x="1872" y="0"/>
                    </a:moveTo>
                    <a:lnTo>
                      <a:pt x="1908" y="36"/>
                    </a:lnTo>
                    <a:lnTo>
                      <a:pt x="1908" y="756"/>
                    </a:lnTo>
                    <a:lnTo>
                      <a:pt x="1872" y="720"/>
                    </a:lnTo>
                    <a:lnTo>
                      <a:pt x="1908" y="756"/>
                    </a:lnTo>
                    <a:lnTo>
                      <a:pt x="36" y="756"/>
                    </a:lnTo>
                    <a:lnTo>
                      <a:pt x="0" y="720"/>
                    </a:lnTo>
                    <a:lnTo>
                      <a:pt x="1872" y="720"/>
                    </a:lnTo>
                    <a:lnTo>
                      <a:pt x="1872" y="0"/>
                    </a:lnTo>
                    <a:close/>
                  </a:path>
                </a:pathLst>
              </a:custGeom>
              <a:solidFill>
                <a:schemeClr val="hlink">
                  <a:alpha val="100000"/>
                </a:schemeClr>
              </a:solidFill>
              <a:ln w="31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  <p:sp>
          <p:nvSpPr>
            <p:cNvPr id="1919045" name="任意多边形 1919044"/>
            <p:cNvSpPr/>
            <p:nvPr/>
          </p:nvSpPr>
          <p:spPr>
            <a:xfrm>
              <a:off x="2568" y="2808"/>
              <a:ext cx="1873" cy="1333"/>
            </a:xfrm>
            <a:custGeom>
              <a:avLst/>
              <a:gdLst/>
              <a:ahLst/>
              <a:cxnLst/>
              <a:pathLst>
                <a:path w="1873" h="1333">
                  <a:moveTo>
                    <a:pt x="0" y="0"/>
                  </a:moveTo>
                  <a:lnTo>
                    <a:pt x="144" y="0"/>
                  </a:lnTo>
                  <a:lnTo>
                    <a:pt x="144" y="612"/>
                  </a:lnTo>
                  <a:lnTo>
                    <a:pt x="432" y="612"/>
                  </a:lnTo>
                  <a:lnTo>
                    <a:pt x="432" y="756"/>
                  </a:lnTo>
                  <a:lnTo>
                    <a:pt x="144" y="756"/>
                  </a:lnTo>
                  <a:lnTo>
                    <a:pt x="144" y="1188"/>
                  </a:lnTo>
                  <a:lnTo>
                    <a:pt x="864" y="1188"/>
                  </a:lnTo>
                  <a:lnTo>
                    <a:pt x="864" y="828"/>
                  </a:lnTo>
                  <a:lnTo>
                    <a:pt x="720" y="828"/>
                  </a:lnTo>
                  <a:lnTo>
                    <a:pt x="720" y="1044"/>
                  </a:lnTo>
                  <a:lnTo>
                    <a:pt x="288" y="1044"/>
                  </a:lnTo>
                  <a:lnTo>
                    <a:pt x="288" y="900"/>
                  </a:lnTo>
                  <a:lnTo>
                    <a:pt x="576" y="900"/>
                  </a:lnTo>
                  <a:lnTo>
                    <a:pt x="576" y="540"/>
                  </a:lnTo>
                  <a:lnTo>
                    <a:pt x="720" y="540"/>
                  </a:lnTo>
                  <a:lnTo>
                    <a:pt x="720" y="684"/>
                  </a:lnTo>
                  <a:lnTo>
                    <a:pt x="1008" y="684"/>
                  </a:lnTo>
                  <a:lnTo>
                    <a:pt x="1008" y="900"/>
                  </a:lnTo>
                  <a:lnTo>
                    <a:pt x="1152" y="900"/>
                  </a:lnTo>
                  <a:lnTo>
                    <a:pt x="1152" y="396"/>
                  </a:lnTo>
                  <a:lnTo>
                    <a:pt x="1296" y="396"/>
                  </a:lnTo>
                  <a:lnTo>
                    <a:pt x="1296" y="540"/>
                  </a:lnTo>
                  <a:lnTo>
                    <a:pt x="1440" y="540"/>
                  </a:lnTo>
                  <a:lnTo>
                    <a:pt x="1440" y="684"/>
                  </a:lnTo>
                  <a:lnTo>
                    <a:pt x="1296" y="684"/>
                  </a:lnTo>
                  <a:lnTo>
                    <a:pt x="1296" y="1044"/>
                  </a:lnTo>
                  <a:lnTo>
                    <a:pt x="1008" y="1044"/>
                  </a:lnTo>
                  <a:lnTo>
                    <a:pt x="1008" y="1188"/>
                  </a:lnTo>
                  <a:lnTo>
                    <a:pt x="1440" y="1188"/>
                  </a:lnTo>
                  <a:lnTo>
                    <a:pt x="1440" y="1044"/>
                  </a:lnTo>
                  <a:lnTo>
                    <a:pt x="1584" y="1044"/>
                  </a:lnTo>
                  <a:lnTo>
                    <a:pt x="1584" y="1188"/>
                  </a:lnTo>
                  <a:lnTo>
                    <a:pt x="1728" y="1188"/>
                  </a:lnTo>
                  <a:lnTo>
                    <a:pt x="1728" y="900"/>
                  </a:lnTo>
                  <a:lnTo>
                    <a:pt x="1440" y="900"/>
                  </a:lnTo>
                  <a:lnTo>
                    <a:pt x="1440" y="756"/>
                  </a:lnTo>
                  <a:lnTo>
                    <a:pt x="1728" y="756"/>
                  </a:lnTo>
                  <a:lnTo>
                    <a:pt x="1728" y="612"/>
                  </a:lnTo>
                  <a:lnTo>
                    <a:pt x="1872" y="612"/>
                  </a:lnTo>
                  <a:lnTo>
                    <a:pt x="1872" y="1332"/>
                  </a:lnTo>
                  <a:lnTo>
                    <a:pt x="0" y="13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hlink">
                <a:alpha val="100000"/>
              </a:schemeClr>
            </a:solidFill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19046" name="直接连接符 1919045"/>
            <p:cNvSpPr/>
            <p:nvPr/>
          </p:nvSpPr>
          <p:spPr>
            <a:xfrm flipH="1">
              <a:off x="2316" y="2776"/>
              <a:ext cx="288" cy="0"/>
            </a:xfrm>
            <a:prstGeom prst="line">
              <a:avLst/>
            </a:prstGeom>
            <a:ln w="25400" cap="flat" cmpd="sng">
              <a:solidFill>
                <a:srgbClr val="000000"/>
              </a:solidFill>
              <a:prstDash val="solid"/>
              <a:headEnd type="arrow" w="med" len="med"/>
              <a:tailEnd type="none" w="med" len="med"/>
            </a:ln>
          </p:spPr>
        </p:sp>
        <p:sp>
          <p:nvSpPr>
            <p:cNvPr id="1919047" name="直接连接符 1919046"/>
            <p:cNvSpPr/>
            <p:nvPr/>
          </p:nvSpPr>
          <p:spPr>
            <a:xfrm flipH="1">
              <a:off x="4440" y="3392"/>
              <a:ext cx="288" cy="0"/>
            </a:xfrm>
            <a:prstGeom prst="line">
              <a:avLst/>
            </a:prstGeom>
            <a:ln w="25400" cap="flat" cmpd="sng">
              <a:solidFill>
                <a:srgbClr val="000000"/>
              </a:solidFill>
              <a:prstDash val="solid"/>
              <a:headEnd type="arrow" w="med" len="med"/>
              <a:tailEnd type="none" w="med" len="med"/>
            </a:ln>
          </p:spPr>
        </p:sp>
      </p:grp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/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" name="日期占位符 2"/>
          <p:cNvSpPr/>
          <p:nvPr>
            <p:ph type="dt" sz="half" idx="10"/>
          </p:nvPr>
        </p:nvSpPr>
        <p:spPr/>
        <p:txBody>
          <a:bodyPr/>
          <a:p>
            <a:pPr lvl="0"/>
            <a:fld id="{BB962C8B-B14F-4D97-AF65-F5344CB8AC3E}" type="datetime2">
              <a:rPr lang="zh-CN" altLang="en-US" dirty="0"/>
            </a:fld>
            <a:endParaRPr lang="zh-CN" altLang="en-US" dirty="0"/>
          </a:p>
        </p:txBody>
      </p:sp>
      <p:sp>
        <p:nvSpPr>
          <p:cNvPr id="1920002" name="标题 1920001"/>
          <p:cNvSpPr>
            <a:spLocks noGrp="1"/>
          </p:cNvSpPr>
          <p:nvPr>
            <p:ph type="title"/>
          </p:nvPr>
        </p:nvSpPr>
        <p:spPr>
          <a:ln/>
        </p:spPr>
        <p:txBody>
          <a:bodyPr anchor="b" anchorCtr="0"/>
          <a:p>
            <a:endParaRPr dirty="0"/>
          </a:p>
        </p:txBody>
      </p:sp>
      <p:sp>
        <p:nvSpPr>
          <p:cNvPr id="1920004" name="矩形 1920003"/>
          <p:cNvSpPr/>
          <p:nvPr/>
        </p:nvSpPr>
        <p:spPr>
          <a:xfrm>
            <a:off x="1511300" y="3911600"/>
            <a:ext cx="5291138" cy="95250"/>
          </a:xfrm>
          <a:prstGeom prst="rect">
            <a:avLst/>
          </a:prstGeom>
          <a:solidFill>
            <a:schemeClr val="accent1"/>
          </a:solidFill>
          <a:ln w="635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0005" name="任意多边形 1920004"/>
          <p:cNvSpPr/>
          <p:nvPr/>
        </p:nvSpPr>
        <p:spPr>
          <a:xfrm>
            <a:off x="1511300" y="1125538"/>
            <a:ext cx="5292725" cy="2786062"/>
          </a:xfrm>
          <a:custGeom>
            <a:avLst/>
            <a:gdLst/>
            <a:ahLst/>
            <a:cxnLst/>
            <a:pathLst>
              <a:path w="2881" h="2089">
                <a:moveTo>
                  <a:pt x="0" y="2088"/>
                </a:moveTo>
                <a:lnTo>
                  <a:pt x="2880" y="2088"/>
                </a:lnTo>
                <a:lnTo>
                  <a:pt x="1656" y="0"/>
                </a:lnTo>
                <a:lnTo>
                  <a:pt x="1224" y="0"/>
                </a:lnTo>
                <a:lnTo>
                  <a:pt x="0" y="208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63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0006" name="直接连接符 1920005"/>
          <p:cNvSpPr/>
          <p:nvPr/>
        </p:nvSpPr>
        <p:spPr>
          <a:xfrm>
            <a:off x="4156075" y="1125538"/>
            <a:ext cx="0" cy="2786062"/>
          </a:xfrm>
          <a:prstGeom prst="line">
            <a:avLst/>
          </a:prstGeom>
          <a:ln w="3175" cap="flat" cmpd="sng">
            <a:solidFill>
              <a:srgbClr val="000000"/>
            </a:solidFill>
            <a:prstDash val="lgDash"/>
            <a:headEnd type="none" w="med" len="med"/>
            <a:tailEnd type="none" w="med" len="med"/>
          </a:ln>
        </p:spPr>
      </p:sp>
      <p:sp>
        <p:nvSpPr>
          <p:cNvPr id="1920007" name="矩形 1920006"/>
          <p:cNvSpPr/>
          <p:nvPr/>
        </p:nvSpPr>
        <p:spPr>
          <a:xfrm>
            <a:off x="2570163" y="3143250"/>
            <a:ext cx="3173412" cy="95250"/>
          </a:xfrm>
          <a:prstGeom prst="rect">
            <a:avLst/>
          </a:prstGeom>
          <a:solidFill>
            <a:schemeClr val="accent1"/>
          </a:solidFill>
          <a:ln w="635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1920008" name="组合 1920007"/>
          <p:cNvGrpSpPr/>
          <p:nvPr/>
        </p:nvGrpSpPr>
        <p:grpSpPr>
          <a:xfrm>
            <a:off x="2570163" y="3043238"/>
            <a:ext cx="3173412" cy="674687"/>
            <a:chOff x="2504" y="3246"/>
            <a:chExt cx="1728" cy="505"/>
          </a:xfrm>
        </p:grpSpPr>
        <p:sp>
          <p:nvSpPr>
            <p:cNvPr id="1920009" name="任意多边形 1920008"/>
            <p:cNvSpPr/>
            <p:nvPr/>
          </p:nvSpPr>
          <p:spPr>
            <a:xfrm>
              <a:off x="2574" y="3246"/>
              <a:ext cx="1585" cy="505"/>
            </a:xfrm>
            <a:custGeom>
              <a:avLst/>
              <a:gdLst/>
              <a:ahLst/>
              <a:cxnLst/>
              <a:pathLst>
                <a:path w="1585" h="505">
                  <a:moveTo>
                    <a:pt x="0" y="216"/>
                  </a:moveTo>
                  <a:lnTo>
                    <a:pt x="0" y="190"/>
                  </a:lnTo>
                  <a:lnTo>
                    <a:pt x="0" y="165"/>
                  </a:lnTo>
                  <a:lnTo>
                    <a:pt x="0" y="143"/>
                  </a:lnTo>
                  <a:lnTo>
                    <a:pt x="0" y="121"/>
                  </a:lnTo>
                  <a:lnTo>
                    <a:pt x="0" y="102"/>
                  </a:lnTo>
                  <a:lnTo>
                    <a:pt x="0" y="84"/>
                  </a:lnTo>
                  <a:lnTo>
                    <a:pt x="0" y="68"/>
                  </a:lnTo>
                  <a:lnTo>
                    <a:pt x="0" y="54"/>
                  </a:lnTo>
                  <a:lnTo>
                    <a:pt x="0" y="41"/>
                  </a:lnTo>
                  <a:lnTo>
                    <a:pt x="0" y="30"/>
                  </a:lnTo>
                  <a:lnTo>
                    <a:pt x="0" y="21"/>
                  </a:lnTo>
                  <a:lnTo>
                    <a:pt x="0" y="13"/>
                  </a:lnTo>
                  <a:lnTo>
                    <a:pt x="0" y="8"/>
                  </a:lnTo>
                  <a:lnTo>
                    <a:pt x="0" y="3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2" y="0"/>
                  </a:lnTo>
                  <a:lnTo>
                    <a:pt x="4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4" y="0"/>
                  </a:lnTo>
                  <a:lnTo>
                    <a:pt x="17" y="0"/>
                  </a:lnTo>
                  <a:lnTo>
                    <a:pt x="20" y="0"/>
                  </a:lnTo>
                  <a:lnTo>
                    <a:pt x="24" y="0"/>
                  </a:lnTo>
                  <a:lnTo>
                    <a:pt x="28" y="0"/>
                  </a:lnTo>
                  <a:lnTo>
                    <a:pt x="32" y="0"/>
                  </a:lnTo>
                  <a:lnTo>
                    <a:pt x="36" y="0"/>
                  </a:lnTo>
                  <a:lnTo>
                    <a:pt x="40" y="0"/>
                  </a:lnTo>
                  <a:lnTo>
                    <a:pt x="44" y="0"/>
                  </a:lnTo>
                  <a:lnTo>
                    <a:pt x="48" y="0"/>
                  </a:lnTo>
                  <a:lnTo>
                    <a:pt x="52" y="0"/>
                  </a:lnTo>
                  <a:lnTo>
                    <a:pt x="55" y="0"/>
                  </a:lnTo>
                  <a:lnTo>
                    <a:pt x="58" y="0"/>
                  </a:lnTo>
                  <a:lnTo>
                    <a:pt x="61" y="0"/>
                  </a:lnTo>
                  <a:lnTo>
                    <a:pt x="63" y="0"/>
                  </a:lnTo>
                  <a:lnTo>
                    <a:pt x="65" y="0"/>
                  </a:lnTo>
                  <a:lnTo>
                    <a:pt x="67" y="0"/>
                  </a:lnTo>
                  <a:lnTo>
                    <a:pt x="69" y="0"/>
                  </a:lnTo>
                  <a:lnTo>
                    <a:pt x="70" y="0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2" y="1"/>
                  </a:lnTo>
                  <a:lnTo>
                    <a:pt x="72" y="3"/>
                  </a:lnTo>
                  <a:lnTo>
                    <a:pt x="72" y="8"/>
                  </a:lnTo>
                  <a:lnTo>
                    <a:pt x="72" y="13"/>
                  </a:lnTo>
                  <a:lnTo>
                    <a:pt x="72" y="21"/>
                  </a:lnTo>
                  <a:lnTo>
                    <a:pt x="72" y="30"/>
                  </a:lnTo>
                  <a:lnTo>
                    <a:pt x="72" y="41"/>
                  </a:lnTo>
                  <a:lnTo>
                    <a:pt x="72" y="54"/>
                  </a:lnTo>
                  <a:lnTo>
                    <a:pt x="72" y="68"/>
                  </a:lnTo>
                  <a:lnTo>
                    <a:pt x="72" y="84"/>
                  </a:lnTo>
                  <a:lnTo>
                    <a:pt x="72" y="102"/>
                  </a:lnTo>
                  <a:lnTo>
                    <a:pt x="72" y="121"/>
                  </a:lnTo>
                  <a:lnTo>
                    <a:pt x="72" y="143"/>
                  </a:lnTo>
                  <a:lnTo>
                    <a:pt x="72" y="165"/>
                  </a:lnTo>
                  <a:lnTo>
                    <a:pt x="72" y="190"/>
                  </a:lnTo>
                  <a:lnTo>
                    <a:pt x="72" y="216"/>
                  </a:lnTo>
                  <a:lnTo>
                    <a:pt x="72" y="242"/>
                  </a:lnTo>
                  <a:lnTo>
                    <a:pt x="72" y="267"/>
                  </a:lnTo>
                  <a:lnTo>
                    <a:pt x="72" y="290"/>
                  </a:lnTo>
                  <a:lnTo>
                    <a:pt x="72" y="312"/>
                  </a:lnTo>
                  <a:lnTo>
                    <a:pt x="72" y="332"/>
                  </a:lnTo>
                  <a:lnTo>
                    <a:pt x="72" y="350"/>
                  </a:lnTo>
                  <a:lnTo>
                    <a:pt x="72" y="367"/>
                  </a:lnTo>
                  <a:lnTo>
                    <a:pt x="72" y="382"/>
                  </a:lnTo>
                  <a:lnTo>
                    <a:pt x="72" y="396"/>
                  </a:lnTo>
                  <a:lnTo>
                    <a:pt x="72" y="409"/>
                  </a:lnTo>
                  <a:lnTo>
                    <a:pt x="72" y="419"/>
                  </a:lnTo>
                  <a:lnTo>
                    <a:pt x="72" y="429"/>
                  </a:lnTo>
                  <a:lnTo>
                    <a:pt x="72" y="436"/>
                  </a:lnTo>
                  <a:lnTo>
                    <a:pt x="72" y="442"/>
                  </a:lnTo>
                  <a:lnTo>
                    <a:pt x="72" y="447"/>
                  </a:lnTo>
                  <a:lnTo>
                    <a:pt x="72" y="450"/>
                  </a:lnTo>
                  <a:lnTo>
                    <a:pt x="72" y="452"/>
                  </a:lnTo>
                  <a:lnTo>
                    <a:pt x="73" y="454"/>
                  </a:lnTo>
                  <a:lnTo>
                    <a:pt x="73" y="456"/>
                  </a:lnTo>
                  <a:lnTo>
                    <a:pt x="74" y="458"/>
                  </a:lnTo>
                  <a:lnTo>
                    <a:pt x="76" y="459"/>
                  </a:lnTo>
                  <a:lnTo>
                    <a:pt x="77" y="461"/>
                  </a:lnTo>
                  <a:lnTo>
                    <a:pt x="79" y="462"/>
                  </a:lnTo>
                  <a:lnTo>
                    <a:pt x="81" y="463"/>
                  </a:lnTo>
                  <a:lnTo>
                    <a:pt x="83" y="465"/>
                  </a:lnTo>
                  <a:lnTo>
                    <a:pt x="86" y="465"/>
                  </a:lnTo>
                  <a:lnTo>
                    <a:pt x="89" y="466"/>
                  </a:lnTo>
                  <a:lnTo>
                    <a:pt x="92" y="467"/>
                  </a:lnTo>
                  <a:lnTo>
                    <a:pt x="96" y="467"/>
                  </a:lnTo>
                  <a:lnTo>
                    <a:pt x="100" y="468"/>
                  </a:lnTo>
                  <a:lnTo>
                    <a:pt x="104" y="468"/>
                  </a:lnTo>
                  <a:lnTo>
                    <a:pt x="108" y="468"/>
                  </a:lnTo>
                  <a:lnTo>
                    <a:pt x="115" y="468"/>
                  </a:lnTo>
                  <a:lnTo>
                    <a:pt x="127" y="468"/>
                  </a:lnTo>
                  <a:lnTo>
                    <a:pt x="143" y="468"/>
                  </a:lnTo>
                  <a:lnTo>
                    <a:pt x="164" y="468"/>
                  </a:lnTo>
                  <a:lnTo>
                    <a:pt x="190" y="468"/>
                  </a:lnTo>
                  <a:lnTo>
                    <a:pt x="221" y="468"/>
                  </a:lnTo>
                  <a:lnTo>
                    <a:pt x="257" y="468"/>
                  </a:lnTo>
                  <a:lnTo>
                    <a:pt x="297" y="468"/>
                  </a:lnTo>
                  <a:lnTo>
                    <a:pt x="342" y="468"/>
                  </a:lnTo>
                  <a:lnTo>
                    <a:pt x="392" y="468"/>
                  </a:lnTo>
                  <a:lnTo>
                    <a:pt x="447" y="468"/>
                  </a:lnTo>
                  <a:lnTo>
                    <a:pt x="506" y="468"/>
                  </a:lnTo>
                  <a:lnTo>
                    <a:pt x="571" y="468"/>
                  </a:lnTo>
                  <a:lnTo>
                    <a:pt x="640" y="468"/>
                  </a:lnTo>
                  <a:lnTo>
                    <a:pt x="713" y="468"/>
                  </a:lnTo>
                  <a:lnTo>
                    <a:pt x="792" y="468"/>
                  </a:lnTo>
                  <a:lnTo>
                    <a:pt x="871" y="468"/>
                  </a:lnTo>
                  <a:lnTo>
                    <a:pt x="944" y="468"/>
                  </a:lnTo>
                  <a:lnTo>
                    <a:pt x="1013" y="468"/>
                  </a:lnTo>
                  <a:lnTo>
                    <a:pt x="1078" y="468"/>
                  </a:lnTo>
                  <a:lnTo>
                    <a:pt x="1137" y="468"/>
                  </a:lnTo>
                  <a:lnTo>
                    <a:pt x="1192" y="468"/>
                  </a:lnTo>
                  <a:lnTo>
                    <a:pt x="1242" y="468"/>
                  </a:lnTo>
                  <a:lnTo>
                    <a:pt x="1287" y="468"/>
                  </a:lnTo>
                  <a:lnTo>
                    <a:pt x="1327" y="468"/>
                  </a:lnTo>
                  <a:lnTo>
                    <a:pt x="1363" y="468"/>
                  </a:lnTo>
                  <a:lnTo>
                    <a:pt x="1394" y="468"/>
                  </a:lnTo>
                  <a:lnTo>
                    <a:pt x="1420" y="468"/>
                  </a:lnTo>
                  <a:lnTo>
                    <a:pt x="1441" y="468"/>
                  </a:lnTo>
                  <a:lnTo>
                    <a:pt x="1457" y="468"/>
                  </a:lnTo>
                  <a:lnTo>
                    <a:pt x="1469" y="468"/>
                  </a:lnTo>
                  <a:lnTo>
                    <a:pt x="1476" y="468"/>
                  </a:lnTo>
                  <a:lnTo>
                    <a:pt x="1480" y="468"/>
                  </a:lnTo>
                  <a:lnTo>
                    <a:pt x="1484" y="468"/>
                  </a:lnTo>
                  <a:lnTo>
                    <a:pt x="1488" y="467"/>
                  </a:lnTo>
                  <a:lnTo>
                    <a:pt x="1492" y="467"/>
                  </a:lnTo>
                  <a:lnTo>
                    <a:pt x="1495" y="466"/>
                  </a:lnTo>
                  <a:lnTo>
                    <a:pt x="1498" y="465"/>
                  </a:lnTo>
                  <a:lnTo>
                    <a:pt x="1501" y="465"/>
                  </a:lnTo>
                  <a:lnTo>
                    <a:pt x="1503" y="463"/>
                  </a:lnTo>
                  <a:lnTo>
                    <a:pt x="1505" y="462"/>
                  </a:lnTo>
                  <a:lnTo>
                    <a:pt x="1507" y="461"/>
                  </a:lnTo>
                  <a:lnTo>
                    <a:pt x="1508" y="459"/>
                  </a:lnTo>
                  <a:lnTo>
                    <a:pt x="1510" y="458"/>
                  </a:lnTo>
                  <a:lnTo>
                    <a:pt x="1511" y="456"/>
                  </a:lnTo>
                  <a:lnTo>
                    <a:pt x="1511" y="454"/>
                  </a:lnTo>
                  <a:lnTo>
                    <a:pt x="1512" y="452"/>
                  </a:lnTo>
                  <a:lnTo>
                    <a:pt x="1512" y="450"/>
                  </a:lnTo>
                  <a:lnTo>
                    <a:pt x="1512" y="447"/>
                  </a:lnTo>
                  <a:lnTo>
                    <a:pt x="1512" y="442"/>
                  </a:lnTo>
                  <a:lnTo>
                    <a:pt x="1512" y="436"/>
                  </a:lnTo>
                  <a:lnTo>
                    <a:pt x="1512" y="429"/>
                  </a:lnTo>
                  <a:lnTo>
                    <a:pt x="1512" y="419"/>
                  </a:lnTo>
                  <a:lnTo>
                    <a:pt x="1512" y="409"/>
                  </a:lnTo>
                  <a:lnTo>
                    <a:pt x="1512" y="396"/>
                  </a:lnTo>
                  <a:lnTo>
                    <a:pt x="1512" y="382"/>
                  </a:lnTo>
                  <a:lnTo>
                    <a:pt x="1512" y="367"/>
                  </a:lnTo>
                  <a:lnTo>
                    <a:pt x="1512" y="350"/>
                  </a:lnTo>
                  <a:lnTo>
                    <a:pt x="1512" y="332"/>
                  </a:lnTo>
                  <a:lnTo>
                    <a:pt x="1512" y="312"/>
                  </a:lnTo>
                  <a:lnTo>
                    <a:pt x="1512" y="290"/>
                  </a:lnTo>
                  <a:lnTo>
                    <a:pt x="1512" y="267"/>
                  </a:lnTo>
                  <a:lnTo>
                    <a:pt x="1512" y="242"/>
                  </a:lnTo>
                  <a:lnTo>
                    <a:pt x="1512" y="216"/>
                  </a:lnTo>
                  <a:lnTo>
                    <a:pt x="1512" y="190"/>
                  </a:lnTo>
                  <a:lnTo>
                    <a:pt x="1512" y="165"/>
                  </a:lnTo>
                  <a:lnTo>
                    <a:pt x="1512" y="143"/>
                  </a:lnTo>
                  <a:lnTo>
                    <a:pt x="1512" y="121"/>
                  </a:lnTo>
                  <a:lnTo>
                    <a:pt x="1512" y="102"/>
                  </a:lnTo>
                  <a:lnTo>
                    <a:pt x="1512" y="84"/>
                  </a:lnTo>
                  <a:lnTo>
                    <a:pt x="1512" y="68"/>
                  </a:lnTo>
                  <a:lnTo>
                    <a:pt x="1512" y="54"/>
                  </a:lnTo>
                  <a:lnTo>
                    <a:pt x="1512" y="41"/>
                  </a:lnTo>
                  <a:lnTo>
                    <a:pt x="1512" y="30"/>
                  </a:lnTo>
                  <a:lnTo>
                    <a:pt x="1512" y="21"/>
                  </a:lnTo>
                  <a:lnTo>
                    <a:pt x="1512" y="13"/>
                  </a:lnTo>
                  <a:lnTo>
                    <a:pt x="1512" y="8"/>
                  </a:lnTo>
                  <a:lnTo>
                    <a:pt x="1512" y="3"/>
                  </a:lnTo>
                  <a:lnTo>
                    <a:pt x="1512" y="1"/>
                  </a:lnTo>
                  <a:lnTo>
                    <a:pt x="1512" y="0"/>
                  </a:lnTo>
                  <a:lnTo>
                    <a:pt x="1512" y="0"/>
                  </a:lnTo>
                  <a:lnTo>
                    <a:pt x="1513" y="0"/>
                  </a:lnTo>
                  <a:lnTo>
                    <a:pt x="1513" y="0"/>
                  </a:lnTo>
                  <a:lnTo>
                    <a:pt x="1514" y="0"/>
                  </a:lnTo>
                  <a:lnTo>
                    <a:pt x="1516" y="0"/>
                  </a:lnTo>
                  <a:lnTo>
                    <a:pt x="1517" y="0"/>
                  </a:lnTo>
                  <a:lnTo>
                    <a:pt x="1519" y="0"/>
                  </a:lnTo>
                  <a:lnTo>
                    <a:pt x="1521" y="0"/>
                  </a:lnTo>
                  <a:lnTo>
                    <a:pt x="1523" y="0"/>
                  </a:lnTo>
                  <a:lnTo>
                    <a:pt x="1526" y="0"/>
                  </a:lnTo>
                  <a:lnTo>
                    <a:pt x="1529" y="0"/>
                  </a:lnTo>
                  <a:lnTo>
                    <a:pt x="1532" y="0"/>
                  </a:lnTo>
                  <a:lnTo>
                    <a:pt x="1536" y="0"/>
                  </a:lnTo>
                  <a:lnTo>
                    <a:pt x="1540" y="0"/>
                  </a:lnTo>
                  <a:lnTo>
                    <a:pt x="1544" y="0"/>
                  </a:lnTo>
                  <a:lnTo>
                    <a:pt x="1548" y="0"/>
                  </a:lnTo>
                  <a:lnTo>
                    <a:pt x="1552" y="0"/>
                  </a:lnTo>
                  <a:lnTo>
                    <a:pt x="1556" y="0"/>
                  </a:lnTo>
                  <a:lnTo>
                    <a:pt x="1560" y="0"/>
                  </a:lnTo>
                  <a:lnTo>
                    <a:pt x="1564" y="0"/>
                  </a:lnTo>
                  <a:lnTo>
                    <a:pt x="1567" y="0"/>
                  </a:lnTo>
                  <a:lnTo>
                    <a:pt x="1570" y="0"/>
                  </a:lnTo>
                  <a:lnTo>
                    <a:pt x="1573" y="0"/>
                  </a:lnTo>
                  <a:lnTo>
                    <a:pt x="1575" y="0"/>
                  </a:lnTo>
                  <a:lnTo>
                    <a:pt x="1577" y="0"/>
                  </a:lnTo>
                  <a:lnTo>
                    <a:pt x="1579" y="0"/>
                  </a:lnTo>
                  <a:lnTo>
                    <a:pt x="1580" y="0"/>
                  </a:lnTo>
                  <a:lnTo>
                    <a:pt x="1582" y="0"/>
                  </a:lnTo>
                  <a:lnTo>
                    <a:pt x="1583" y="0"/>
                  </a:lnTo>
                  <a:lnTo>
                    <a:pt x="1583" y="0"/>
                  </a:lnTo>
                  <a:lnTo>
                    <a:pt x="1584" y="0"/>
                  </a:lnTo>
                  <a:lnTo>
                    <a:pt x="1584" y="0"/>
                  </a:lnTo>
                  <a:lnTo>
                    <a:pt x="1584" y="1"/>
                  </a:lnTo>
                  <a:lnTo>
                    <a:pt x="1584" y="3"/>
                  </a:lnTo>
                  <a:lnTo>
                    <a:pt x="1584" y="8"/>
                  </a:lnTo>
                  <a:lnTo>
                    <a:pt x="1584" y="13"/>
                  </a:lnTo>
                  <a:lnTo>
                    <a:pt x="1584" y="21"/>
                  </a:lnTo>
                  <a:lnTo>
                    <a:pt x="1584" y="30"/>
                  </a:lnTo>
                  <a:lnTo>
                    <a:pt x="1584" y="41"/>
                  </a:lnTo>
                  <a:lnTo>
                    <a:pt x="1584" y="54"/>
                  </a:lnTo>
                  <a:lnTo>
                    <a:pt x="1584" y="68"/>
                  </a:lnTo>
                  <a:lnTo>
                    <a:pt x="1584" y="84"/>
                  </a:lnTo>
                  <a:lnTo>
                    <a:pt x="1584" y="102"/>
                  </a:lnTo>
                  <a:lnTo>
                    <a:pt x="1584" y="121"/>
                  </a:lnTo>
                  <a:lnTo>
                    <a:pt x="1584" y="143"/>
                  </a:lnTo>
                  <a:lnTo>
                    <a:pt x="1584" y="165"/>
                  </a:lnTo>
                  <a:lnTo>
                    <a:pt x="1584" y="190"/>
                  </a:lnTo>
                  <a:lnTo>
                    <a:pt x="1584" y="216"/>
                  </a:lnTo>
                  <a:lnTo>
                    <a:pt x="1584" y="242"/>
                  </a:lnTo>
                  <a:lnTo>
                    <a:pt x="1584" y="267"/>
                  </a:lnTo>
                  <a:lnTo>
                    <a:pt x="1584" y="291"/>
                  </a:lnTo>
                  <a:lnTo>
                    <a:pt x="1584" y="313"/>
                  </a:lnTo>
                  <a:lnTo>
                    <a:pt x="1584" y="333"/>
                  </a:lnTo>
                  <a:lnTo>
                    <a:pt x="1584" y="353"/>
                  </a:lnTo>
                  <a:lnTo>
                    <a:pt x="1584" y="371"/>
                  </a:lnTo>
                  <a:lnTo>
                    <a:pt x="1584" y="387"/>
                  </a:lnTo>
                  <a:lnTo>
                    <a:pt x="1584" y="402"/>
                  </a:lnTo>
                  <a:lnTo>
                    <a:pt x="1584" y="416"/>
                  </a:lnTo>
                  <a:lnTo>
                    <a:pt x="1584" y="428"/>
                  </a:lnTo>
                  <a:lnTo>
                    <a:pt x="1584" y="439"/>
                  </a:lnTo>
                  <a:lnTo>
                    <a:pt x="1584" y="448"/>
                  </a:lnTo>
                  <a:lnTo>
                    <a:pt x="1584" y="456"/>
                  </a:lnTo>
                  <a:lnTo>
                    <a:pt x="1584" y="463"/>
                  </a:lnTo>
                  <a:lnTo>
                    <a:pt x="1584" y="468"/>
                  </a:lnTo>
                  <a:lnTo>
                    <a:pt x="1584" y="472"/>
                  </a:lnTo>
                  <a:lnTo>
                    <a:pt x="1583" y="476"/>
                  </a:lnTo>
                  <a:lnTo>
                    <a:pt x="1581" y="480"/>
                  </a:lnTo>
                  <a:lnTo>
                    <a:pt x="1579" y="484"/>
                  </a:lnTo>
                  <a:lnTo>
                    <a:pt x="1577" y="487"/>
                  </a:lnTo>
                  <a:lnTo>
                    <a:pt x="1574" y="490"/>
                  </a:lnTo>
                  <a:lnTo>
                    <a:pt x="1570" y="493"/>
                  </a:lnTo>
                  <a:lnTo>
                    <a:pt x="1566" y="495"/>
                  </a:lnTo>
                  <a:lnTo>
                    <a:pt x="1561" y="497"/>
                  </a:lnTo>
                  <a:lnTo>
                    <a:pt x="1556" y="499"/>
                  </a:lnTo>
                  <a:lnTo>
                    <a:pt x="1550" y="500"/>
                  </a:lnTo>
                  <a:lnTo>
                    <a:pt x="1543" y="502"/>
                  </a:lnTo>
                  <a:lnTo>
                    <a:pt x="1536" y="503"/>
                  </a:lnTo>
                  <a:lnTo>
                    <a:pt x="1529" y="503"/>
                  </a:lnTo>
                  <a:lnTo>
                    <a:pt x="1521" y="504"/>
                  </a:lnTo>
                  <a:lnTo>
                    <a:pt x="1512" y="504"/>
                  </a:lnTo>
                  <a:lnTo>
                    <a:pt x="1501" y="504"/>
                  </a:lnTo>
                  <a:lnTo>
                    <a:pt x="1485" y="504"/>
                  </a:lnTo>
                  <a:lnTo>
                    <a:pt x="1465" y="504"/>
                  </a:lnTo>
                  <a:lnTo>
                    <a:pt x="1440" y="504"/>
                  </a:lnTo>
                  <a:lnTo>
                    <a:pt x="1411" y="504"/>
                  </a:lnTo>
                  <a:lnTo>
                    <a:pt x="1377" y="504"/>
                  </a:lnTo>
                  <a:lnTo>
                    <a:pt x="1339" y="504"/>
                  </a:lnTo>
                  <a:lnTo>
                    <a:pt x="1296" y="504"/>
                  </a:lnTo>
                  <a:lnTo>
                    <a:pt x="1249" y="504"/>
                  </a:lnTo>
                  <a:lnTo>
                    <a:pt x="1197" y="504"/>
                  </a:lnTo>
                  <a:lnTo>
                    <a:pt x="1141" y="504"/>
                  </a:lnTo>
                  <a:lnTo>
                    <a:pt x="1080" y="504"/>
                  </a:lnTo>
                  <a:lnTo>
                    <a:pt x="1015" y="504"/>
                  </a:lnTo>
                  <a:lnTo>
                    <a:pt x="945" y="504"/>
                  </a:lnTo>
                  <a:lnTo>
                    <a:pt x="871" y="504"/>
                  </a:lnTo>
                  <a:lnTo>
                    <a:pt x="792" y="504"/>
                  </a:lnTo>
                  <a:lnTo>
                    <a:pt x="713" y="504"/>
                  </a:lnTo>
                  <a:lnTo>
                    <a:pt x="639" y="504"/>
                  </a:lnTo>
                  <a:lnTo>
                    <a:pt x="569" y="504"/>
                  </a:lnTo>
                  <a:lnTo>
                    <a:pt x="504" y="504"/>
                  </a:lnTo>
                  <a:lnTo>
                    <a:pt x="443" y="504"/>
                  </a:lnTo>
                  <a:lnTo>
                    <a:pt x="387" y="504"/>
                  </a:lnTo>
                  <a:lnTo>
                    <a:pt x="335" y="504"/>
                  </a:lnTo>
                  <a:lnTo>
                    <a:pt x="288" y="504"/>
                  </a:lnTo>
                  <a:lnTo>
                    <a:pt x="245" y="504"/>
                  </a:lnTo>
                  <a:lnTo>
                    <a:pt x="207" y="504"/>
                  </a:lnTo>
                  <a:lnTo>
                    <a:pt x="173" y="504"/>
                  </a:lnTo>
                  <a:lnTo>
                    <a:pt x="144" y="504"/>
                  </a:lnTo>
                  <a:lnTo>
                    <a:pt x="119" y="504"/>
                  </a:lnTo>
                  <a:lnTo>
                    <a:pt x="99" y="504"/>
                  </a:lnTo>
                  <a:lnTo>
                    <a:pt x="83" y="504"/>
                  </a:lnTo>
                  <a:lnTo>
                    <a:pt x="72" y="504"/>
                  </a:lnTo>
                  <a:lnTo>
                    <a:pt x="63" y="504"/>
                  </a:lnTo>
                  <a:lnTo>
                    <a:pt x="55" y="503"/>
                  </a:lnTo>
                  <a:lnTo>
                    <a:pt x="48" y="503"/>
                  </a:lnTo>
                  <a:lnTo>
                    <a:pt x="41" y="502"/>
                  </a:lnTo>
                  <a:lnTo>
                    <a:pt x="34" y="500"/>
                  </a:lnTo>
                  <a:lnTo>
                    <a:pt x="28" y="499"/>
                  </a:lnTo>
                  <a:lnTo>
                    <a:pt x="23" y="497"/>
                  </a:lnTo>
                  <a:lnTo>
                    <a:pt x="18" y="495"/>
                  </a:lnTo>
                  <a:lnTo>
                    <a:pt x="14" y="493"/>
                  </a:lnTo>
                  <a:lnTo>
                    <a:pt x="10" y="490"/>
                  </a:lnTo>
                  <a:lnTo>
                    <a:pt x="7" y="487"/>
                  </a:lnTo>
                  <a:lnTo>
                    <a:pt x="5" y="484"/>
                  </a:lnTo>
                  <a:lnTo>
                    <a:pt x="3" y="480"/>
                  </a:lnTo>
                  <a:lnTo>
                    <a:pt x="1" y="476"/>
                  </a:lnTo>
                  <a:lnTo>
                    <a:pt x="0" y="472"/>
                  </a:lnTo>
                  <a:lnTo>
                    <a:pt x="0" y="468"/>
                  </a:lnTo>
                  <a:lnTo>
                    <a:pt x="0" y="463"/>
                  </a:lnTo>
                  <a:lnTo>
                    <a:pt x="0" y="456"/>
                  </a:lnTo>
                  <a:lnTo>
                    <a:pt x="0" y="448"/>
                  </a:lnTo>
                  <a:lnTo>
                    <a:pt x="0" y="439"/>
                  </a:lnTo>
                  <a:lnTo>
                    <a:pt x="0" y="428"/>
                  </a:lnTo>
                  <a:lnTo>
                    <a:pt x="0" y="416"/>
                  </a:lnTo>
                  <a:lnTo>
                    <a:pt x="0" y="402"/>
                  </a:lnTo>
                  <a:lnTo>
                    <a:pt x="0" y="387"/>
                  </a:lnTo>
                  <a:lnTo>
                    <a:pt x="0" y="371"/>
                  </a:lnTo>
                  <a:lnTo>
                    <a:pt x="0" y="353"/>
                  </a:lnTo>
                  <a:lnTo>
                    <a:pt x="0" y="333"/>
                  </a:lnTo>
                  <a:lnTo>
                    <a:pt x="0" y="313"/>
                  </a:lnTo>
                  <a:lnTo>
                    <a:pt x="0" y="291"/>
                  </a:lnTo>
                  <a:lnTo>
                    <a:pt x="0" y="267"/>
                  </a:lnTo>
                  <a:lnTo>
                    <a:pt x="0" y="242"/>
                  </a:lnTo>
                  <a:lnTo>
                    <a:pt x="0" y="216"/>
                  </a:lnTo>
                  <a:lnTo>
                    <a:pt x="0" y="216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0010" name="矩形 1920009"/>
            <p:cNvSpPr/>
            <p:nvPr/>
          </p:nvSpPr>
          <p:spPr>
            <a:xfrm>
              <a:off x="2504" y="3320"/>
              <a:ext cx="1728" cy="72"/>
            </a:xfrm>
            <a:prstGeom prst="rect">
              <a:avLst/>
            </a:prstGeom>
            <a:solidFill>
              <a:schemeClr val="accent1"/>
            </a:solidFill>
            <a:ln w="635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1920011" name="组合 1920010"/>
          <p:cNvGrpSpPr/>
          <p:nvPr/>
        </p:nvGrpSpPr>
        <p:grpSpPr>
          <a:xfrm>
            <a:off x="3124200" y="2227263"/>
            <a:ext cx="2065338" cy="439737"/>
            <a:chOff x="2806" y="2634"/>
            <a:chExt cx="1124" cy="329"/>
          </a:xfrm>
        </p:grpSpPr>
        <p:sp>
          <p:nvSpPr>
            <p:cNvPr id="1920012" name="任意多边形 1920011"/>
            <p:cNvSpPr/>
            <p:nvPr/>
          </p:nvSpPr>
          <p:spPr>
            <a:xfrm>
              <a:off x="2851" y="2634"/>
              <a:ext cx="1031" cy="329"/>
            </a:xfrm>
            <a:custGeom>
              <a:avLst/>
              <a:gdLst/>
              <a:ahLst/>
              <a:cxnLst/>
              <a:pathLst>
                <a:path w="1031" h="329">
                  <a:moveTo>
                    <a:pt x="0" y="140"/>
                  </a:moveTo>
                  <a:lnTo>
                    <a:pt x="0" y="123"/>
                  </a:lnTo>
                  <a:lnTo>
                    <a:pt x="0" y="107"/>
                  </a:lnTo>
                  <a:lnTo>
                    <a:pt x="0" y="93"/>
                  </a:lnTo>
                  <a:lnTo>
                    <a:pt x="0" y="79"/>
                  </a:lnTo>
                  <a:lnTo>
                    <a:pt x="0" y="66"/>
                  </a:lnTo>
                  <a:lnTo>
                    <a:pt x="0" y="55"/>
                  </a:lnTo>
                  <a:lnTo>
                    <a:pt x="0" y="44"/>
                  </a:lnTo>
                  <a:lnTo>
                    <a:pt x="0" y="35"/>
                  </a:lnTo>
                  <a:lnTo>
                    <a:pt x="0" y="27"/>
                  </a:lnTo>
                  <a:lnTo>
                    <a:pt x="0" y="20"/>
                  </a:lnTo>
                  <a:lnTo>
                    <a:pt x="0" y="14"/>
                  </a:lnTo>
                  <a:lnTo>
                    <a:pt x="0" y="9"/>
                  </a:lnTo>
                  <a:lnTo>
                    <a:pt x="0" y="5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4" y="0"/>
                  </a:lnTo>
                  <a:lnTo>
                    <a:pt x="5" y="0"/>
                  </a:lnTo>
                  <a:lnTo>
                    <a:pt x="6" y="0"/>
                  </a:lnTo>
                  <a:lnTo>
                    <a:pt x="8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6" y="0"/>
                  </a:lnTo>
                  <a:lnTo>
                    <a:pt x="18" y="0"/>
                  </a:lnTo>
                  <a:lnTo>
                    <a:pt x="21" y="0"/>
                  </a:lnTo>
                  <a:lnTo>
                    <a:pt x="24" y="0"/>
                  </a:lnTo>
                  <a:lnTo>
                    <a:pt x="26" y="0"/>
                  </a:lnTo>
                  <a:lnTo>
                    <a:pt x="29" y="0"/>
                  </a:lnTo>
                  <a:lnTo>
                    <a:pt x="32" y="0"/>
                  </a:lnTo>
                  <a:lnTo>
                    <a:pt x="34" y="0"/>
                  </a:lnTo>
                  <a:lnTo>
                    <a:pt x="36" y="0"/>
                  </a:lnTo>
                  <a:lnTo>
                    <a:pt x="38" y="0"/>
                  </a:lnTo>
                  <a:lnTo>
                    <a:pt x="40" y="0"/>
                  </a:lnTo>
                  <a:lnTo>
                    <a:pt x="41" y="0"/>
                  </a:lnTo>
                  <a:lnTo>
                    <a:pt x="43" y="0"/>
                  </a:lnTo>
                  <a:lnTo>
                    <a:pt x="44" y="0"/>
                  </a:lnTo>
                  <a:lnTo>
                    <a:pt x="45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7" y="0"/>
                  </a:lnTo>
                  <a:lnTo>
                    <a:pt x="47" y="0"/>
                  </a:lnTo>
                  <a:lnTo>
                    <a:pt x="47" y="0"/>
                  </a:lnTo>
                  <a:lnTo>
                    <a:pt x="47" y="1"/>
                  </a:lnTo>
                  <a:lnTo>
                    <a:pt x="47" y="2"/>
                  </a:lnTo>
                  <a:lnTo>
                    <a:pt x="47" y="5"/>
                  </a:lnTo>
                  <a:lnTo>
                    <a:pt x="47" y="9"/>
                  </a:lnTo>
                  <a:lnTo>
                    <a:pt x="47" y="14"/>
                  </a:lnTo>
                  <a:lnTo>
                    <a:pt x="47" y="20"/>
                  </a:lnTo>
                  <a:lnTo>
                    <a:pt x="47" y="27"/>
                  </a:lnTo>
                  <a:lnTo>
                    <a:pt x="47" y="35"/>
                  </a:lnTo>
                  <a:lnTo>
                    <a:pt x="47" y="44"/>
                  </a:lnTo>
                  <a:lnTo>
                    <a:pt x="47" y="55"/>
                  </a:lnTo>
                  <a:lnTo>
                    <a:pt x="47" y="66"/>
                  </a:lnTo>
                  <a:lnTo>
                    <a:pt x="47" y="79"/>
                  </a:lnTo>
                  <a:lnTo>
                    <a:pt x="47" y="93"/>
                  </a:lnTo>
                  <a:lnTo>
                    <a:pt x="47" y="107"/>
                  </a:lnTo>
                  <a:lnTo>
                    <a:pt x="47" y="123"/>
                  </a:lnTo>
                  <a:lnTo>
                    <a:pt x="47" y="140"/>
                  </a:lnTo>
                  <a:lnTo>
                    <a:pt x="47" y="157"/>
                  </a:lnTo>
                  <a:lnTo>
                    <a:pt x="47" y="173"/>
                  </a:lnTo>
                  <a:lnTo>
                    <a:pt x="47" y="189"/>
                  </a:lnTo>
                  <a:lnTo>
                    <a:pt x="47" y="203"/>
                  </a:lnTo>
                  <a:lnTo>
                    <a:pt x="47" y="216"/>
                  </a:lnTo>
                  <a:lnTo>
                    <a:pt x="47" y="228"/>
                  </a:lnTo>
                  <a:lnTo>
                    <a:pt x="47" y="239"/>
                  </a:lnTo>
                  <a:lnTo>
                    <a:pt x="47" y="249"/>
                  </a:lnTo>
                  <a:lnTo>
                    <a:pt x="47" y="258"/>
                  </a:lnTo>
                  <a:lnTo>
                    <a:pt x="47" y="266"/>
                  </a:lnTo>
                  <a:lnTo>
                    <a:pt x="47" y="273"/>
                  </a:lnTo>
                  <a:lnTo>
                    <a:pt x="47" y="279"/>
                  </a:lnTo>
                  <a:lnTo>
                    <a:pt x="47" y="284"/>
                  </a:lnTo>
                  <a:lnTo>
                    <a:pt x="47" y="288"/>
                  </a:lnTo>
                  <a:lnTo>
                    <a:pt x="47" y="291"/>
                  </a:lnTo>
                  <a:lnTo>
                    <a:pt x="47" y="292"/>
                  </a:lnTo>
                  <a:lnTo>
                    <a:pt x="47" y="294"/>
                  </a:lnTo>
                  <a:lnTo>
                    <a:pt x="47" y="295"/>
                  </a:lnTo>
                  <a:lnTo>
                    <a:pt x="48" y="296"/>
                  </a:lnTo>
                  <a:lnTo>
                    <a:pt x="48" y="298"/>
                  </a:lnTo>
                  <a:lnTo>
                    <a:pt x="49" y="299"/>
                  </a:lnTo>
                  <a:lnTo>
                    <a:pt x="50" y="300"/>
                  </a:lnTo>
                  <a:lnTo>
                    <a:pt x="51" y="300"/>
                  </a:lnTo>
                  <a:lnTo>
                    <a:pt x="53" y="301"/>
                  </a:lnTo>
                  <a:lnTo>
                    <a:pt x="54" y="302"/>
                  </a:lnTo>
                  <a:lnTo>
                    <a:pt x="56" y="303"/>
                  </a:lnTo>
                  <a:lnTo>
                    <a:pt x="58" y="303"/>
                  </a:lnTo>
                  <a:lnTo>
                    <a:pt x="60" y="303"/>
                  </a:lnTo>
                  <a:lnTo>
                    <a:pt x="62" y="304"/>
                  </a:lnTo>
                  <a:lnTo>
                    <a:pt x="65" y="304"/>
                  </a:lnTo>
                  <a:lnTo>
                    <a:pt x="68" y="304"/>
                  </a:lnTo>
                  <a:lnTo>
                    <a:pt x="70" y="304"/>
                  </a:lnTo>
                  <a:lnTo>
                    <a:pt x="75" y="304"/>
                  </a:lnTo>
                  <a:lnTo>
                    <a:pt x="82" y="304"/>
                  </a:lnTo>
                  <a:lnTo>
                    <a:pt x="93" y="304"/>
                  </a:lnTo>
                  <a:lnTo>
                    <a:pt x="107" y="304"/>
                  </a:lnTo>
                  <a:lnTo>
                    <a:pt x="124" y="304"/>
                  </a:lnTo>
                  <a:lnTo>
                    <a:pt x="144" y="304"/>
                  </a:lnTo>
                  <a:lnTo>
                    <a:pt x="167" y="304"/>
                  </a:lnTo>
                  <a:lnTo>
                    <a:pt x="193" y="304"/>
                  </a:lnTo>
                  <a:lnTo>
                    <a:pt x="223" y="304"/>
                  </a:lnTo>
                  <a:lnTo>
                    <a:pt x="255" y="304"/>
                  </a:lnTo>
                  <a:lnTo>
                    <a:pt x="291" y="304"/>
                  </a:lnTo>
                  <a:lnTo>
                    <a:pt x="329" y="304"/>
                  </a:lnTo>
                  <a:lnTo>
                    <a:pt x="371" y="304"/>
                  </a:lnTo>
                  <a:lnTo>
                    <a:pt x="416" y="304"/>
                  </a:lnTo>
                  <a:lnTo>
                    <a:pt x="464" y="304"/>
                  </a:lnTo>
                  <a:lnTo>
                    <a:pt x="515" y="304"/>
                  </a:lnTo>
                  <a:lnTo>
                    <a:pt x="566" y="304"/>
                  </a:lnTo>
                  <a:lnTo>
                    <a:pt x="614" y="304"/>
                  </a:lnTo>
                  <a:lnTo>
                    <a:pt x="659" y="304"/>
                  </a:lnTo>
                  <a:lnTo>
                    <a:pt x="701" y="304"/>
                  </a:lnTo>
                  <a:lnTo>
                    <a:pt x="739" y="304"/>
                  </a:lnTo>
                  <a:lnTo>
                    <a:pt x="775" y="304"/>
                  </a:lnTo>
                  <a:lnTo>
                    <a:pt x="807" y="304"/>
                  </a:lnTo>
                  <a:lnTo>
                    <a:pt x="837" y="304"/>
                  </a:lnTo>
                  <a:lnTo>
                    <a:pt x="863" y="304"/>
                  </a:lnTo>
                  <a:lnTo>
                    <a:pt x="886" y="304"/>
                  </a:lnTo>
                  <a:lnTo>
                    <a:pt x="906" y="304"/>
                  </a:lnTo>
                  <a:lnTo>
                    <a:pt x="923" y="304"/>
                  </a:lnTo>
                  <a:lnTo>
                    <a:pt x="937" y="304"/>
                  </a:lnTo>
                  <a:lnTo>
                    <a:pt x="948" y="304"/>
                  </a:lnTo>
                  <a:lnTo>
                    <a:pt x="955" y="304"/>
                  </a:lnTo>
                  <a:lnTo>
                    <a:pt x="960" y="304"/>
                  </a:lnTo>
                  <a:lnTo>
                    <a:pt x="962" y="304"/>
                  </a:lnTo>
                  <a:lnTo>
                    <a:pt x="965" y="304"/>
                  </a:lnTo>
                  <a:lnTo>
                    <a:pt x="968" y="304"/>
                  </a:lnTo>
                  <a:lnTo>
                    <a:pt x="970" y="303"/>
                  </a:lnTo>
                  <a:lnTo>
                    <a:pt x="972" y="303"/>
                  </a:lnTo>
                  <a:lnTo>
                    <a:pt x="974" y="303"/>
                  </a:lnTo>
                  <a:lnTo>
                    <a:pt x="976" y="302"/>
                  </a:lnTo>
                  <a:lnTo>
                    <a:pt x="977" y="301"/>
                  </a:lnTo>
                  <a:lnTo>
                    <a:pt x="979" y="300"/>
                  </a:lnTo>
                  <a:lnTo>
                    <a:pt x="980" y="300"/>
                  </a:lnTo>
                  <a:lnTo>
                    <a:pt x="981" y="299"/>
                  </a:lnTo>
                  <a:lnTo>
                    <a:pt x="982" y="298"/>
                  </a:lnTo>
                  <a:lnTo>
                    <a:pt x="982" y="296"/>
                  </a:lnTo>
                  <a:lnTo>
                    <a:pt x="983" y="295"/>
                  </a:lnTo>
                  <a:lnTo>
                    <a:pt x="983" y="294"/>
                  </a:lnTo>
                  <a:lnTo>
                    <a:pt x="983" y="292"/>
                  </a:lnTo>
                  <a:lnTo>
                    <a:pt x="983" y="291"/>
                  </a:lnTo>
                  <a:lnTo>
                    <a:pt x="983" y="288"/>
                  </a:lnTo>
                  <a:lnTo>
                    <a:pt x="983" y="284"/>
                  </a:lnTo>
                  <a:lnTo>
                    <a:pt x="983" y="279"/>
                  </a:lnTo>
                  <a:lnTo>
                    <a:pt x="983" y="273"/>
                  </a:lnTo>
                  <a:lnTo>
                    <a:pt x="983" y="266"/>
                  </a:lnTo>
                  <a:lnTo>
                    <a:pt x="983" y="258"/>
                  </a:lnTo>
                  <a:lnTo>
                    <a:pt x="983" y="249"/>
                  </a:lnTo>
                  <a:lnTo>
                    <a:pt x="983" y="239"/>
                  </a:lnTo>
                  <a:lnTo>
                    <a:pt x="983" y="228"/>
                  </a:lnTo>
                  <a:lnTo>
                    <a:pt x="983" y="216"/>
                  </a:lnTo>
                  <a:lnTo>
                    <a:pt x="983" y="203"/>
                  </a:lnTo>
                  <a:lnTo>
                    <a:pt x="983" y="189"/>
                  </a:lnTo>
                  <a:lnTo>
                    <a:pt x="983" y="173"/>
                  </a:lnTo>
                  <a:lnTo>
                    <a:pt x="983" y="157"/>
                  </a:lnTo>
                  <a:lnTo>
                    <a:pt x="983" y="140"/>
                  </a:lnTo>
                  <a:lnTo>
                    <a:pt x="983" y="123"/>
                  </a:lnTo>
                  <a:lnTo>
                    <a:pt x="983" y="107"/>
                  </a:lnTo>
                  <a:lnTo>
                    <a:pt x="983" y="93"/>
                  </a:lnTo>
                  <a:lnTo>
                    <a:pt x="983" y="79"/>
                  </a:lnTo>
                  <a:lnTo>
                    <a:pt x="983" y="66"/>
                  </a:lnTo>
                  <a:lnTo>
                    <a:pt x="983" y="55"/>
                  </a:lnTo>
                  <a:lnTo>
                    <a:pt x="983" y="44"/>
                  </a:lnTo>
                  <a:lnTo>
                    <a:pt x="983" y="35"/>
                  </a:lnTo>
                  <a:lnTo>
                    <a:pt x="983" y="27"/>
                  </a:lnTo>
                  <a:lnTo>
                    <a:pt x="983" y="20"/>
                  </a:lnTo>
                  <a:lnTo>
                    <a:pt x="983" y="14"/>
                  </a:lnTo>
                  <a:lnTo>
                    <a:pt x="983" y="9"/>
                  </a:lnTo>
                  <a:lnTo>
                    <a:pt x="983" y="5"/>
                  </a:lnTo>
                  <a:lnTo>
                    <a:pt x="983" y="2"/>
                  </a:lnTo>
                  <a:lnTo>
                    <a:pt x="983" y="1"/>
                  </a:lnTo>
                  <a:lnTo>
                    <a:pt x="983" y="0"/>
                  </a:lnTo>
                  <a:lnTo>
                    <a:pt x="983" y="0"/>
                  </a:lnTo>
                  <a:lnTo>
                    <a:pt x="983" y="0"/>
                  </a:lnTo>
                  <a:lnTo>
                    <a:pt x="984" y="0"/>
                  </a:lnTo>
                  <a:lnTo>
                    <a:pt x="984" y="0"/>
                  </a:lnTo>
                  <a:lnTo>
                    <a:pt x="985" y="0"/>
                  </a:lnTo>
                  <a:lnTo>
                    <a:pt x="986" y="0"/>
                  </a:lnTo>
                  <a:lnTo>
                    <a:pt x="987" y="0"/>
                  </a:lnTo>
                  <a:lnTo>
                    <a:pt x="989" y="0"/>
                  </a:lnTo>
                  <a:lnTo>
                    <a:pt x="990" y="0"/>
                  </a:lnTo>
                  <a:lnTo>
                    <a:pt x="992" y="0"/>
                  </a:lnTo>
                  <a:lnTo>
                    <a:pt x="994" y="0"/>
                  </a:lnTo>
                  <a:lnTo>
                    <a:pt x="996" y="0"/>
                  </a:lnTo>
                  <a:lnTo>
                    <a:pt x="998" y="0"/>
                  </a:lnTo>
                  <a:lnTo>
                    <a:pt x="1001" y="0"/>
                  </a:lnTo>
                  <a:lnTo>
                    <a:pt x="1004" y="0"/>
                  </a:lnTo>
                  <a:lnTo>
                    <a:pt x="1006" y="0"/>
                  </a:lnTo>
                  <a:lnTo>
                    <a:pt x="1009" y="0"/>
                  </a:lnTo>
                  <a:lnTo>
                    <a:pt x="1012" y="0"/>
                  </a:lnTo>
                  <a:lnTo>
                    <a:pt x="1014" y="0"/>
                  </a:lnTo>
                  <a:lnTo>
                    <a:pt x="1017" y="0"/>
                  </a:lnTo>
                  <a:lnTo>
                    <a:pt x="1019" y="0"/>
                  </a:lnTo>
                  <a:lnTo>
                    <a:pt x="1021" y="0"/>
                  </a:lnTo>
                  <a:lnTo>
                    <a:pt x="1022" y="0"/>
                  </a:lnTo>
                  <a:lnTo>
                    <a:pt x="1024" y="0"/>
                  </a:lnTo>
                  <a:lnTo>
                    <a:pt x="1025" y="0"/>
                  </a:lnTo>
                  <a:lnTo>
                    <a:pt x="1026" y="0"/>
                  </a:lnTo>
                  <a:lnTo>
                    <a:pt x="1028" y="0"/>
                  </a:lnTo>
                  <a:lnTo>
                    <a:pt x="1028" y="0"/>
                  </a:lnTo>
                  <a:lnTo>
                    <a:pt x="1029" y="0"/>
                  </a:lnTo>
                  <a:lnTo>
                    <a:pt x="1029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30" y="1"/>
                  </a:lnTo>
                  <a:lnTo>
                    <a:pt x="1030" y="2"/>
                  </a:lnTo>
                  <a:lnTo>
                    <a:pt x="1030" y="5"/>
                  </a:lnTo>
                  <a:lnTo>
                    <a:pt x="1030" y="9"/>
                  </a:lnTo>
                  <a:lnTo>
                    <a:pt x="1030" y="14"/>
                  </a:lnTo>
                  <a:lnTo>
                    <a:pt x="1030" y="20"/>
                  </a:lnTo>
                  <a:lnTo>
                    <a:pt x="1030" y="27"/>
                  </a:lnTo>
                  <a:lnTo>
                    <a:pt x="1030" y="35"/>
                  </a:lnTo>
                  <a:lnTo>
                    <a:pt x="1030" y="44"/>
                  </a:lnTo>
                  <a:lnTo>
                    <a:pt x="1030" y="55"/>
                  </a:lnTo>
                  <a:lnTo>
                    <a:pt x="1030" y="66"/>
                  </a:lnTo>
                  <a:lnTo>
                    <a:pt x="1030" y="79"/>
                  </a:lnTo>
                  <a:lnTo>
                    <a:pt x="1030" y="93"/>
                  </a:lnTo>
                  <a:lnTo>
                    <a:pt x="1030" y="107"/>
                  </a:lnTo>
                  <a:lnTo>
                    <a:pt x="1030" y="123"/>
                  </a:lnTo>
                  <a:lnTo>
                    <a:pt x="1030" y="140"/>
                  </a:lnTo>
                  <a:lnTo>
                    <a:pt x="1030" y="157"/>
                  </a:lnTo>
                  <a:lnTo>
                    <a:pt x="1030" y="174"/>
                  </a:lnTo>
                  <a:lnTo>
                    <a:pt x="1030" y="189"/>
                  </a:lnTo>
                  <a:lnTo>
                    <a:pt x="1030" y="203"/>
                  </a:lnTo>
                  <a:lnTo>
                    <a:pt x="1030" y="217"/>
                  </a:lnTo>
                  <a:lnTo>
                    <a:pt x="1030" y="229"/>
                  </a:lnTo>
                  <a:lnTo>
                    <a:pt x="1030" y="241"/>
                  </a:lnTo>
                  <a:lnTo>
                    <a:pt x="1030" y="252"/>
                  </a:lnTo>
                  <a:lnTo>
                    <a:pt x="1030" y="261"/>
                  </a:lnTo>
                  <a:lnTo>
                    <a:pt x="1030" y="270"/>
                  </a:lnTo>
                  <a:lnTo>
                    <a:pt x="1030" y="278"/>
                  </a:lnTo>
                  <a:lnTo>
                    <a:pt x="1030" y="285"/>
                  </a:lnTo>
                  <a:lnTo>
                    <a:pt x="1030" y="291"/>
                  </a:lnTo>
                  <a:lnTo>
                    <a:pt x="1030" y="297"/>
                  </a:lnTo>
                  <a:lnTo>
                    <a:pt x="1030" y="301"/>
                  </a:lnTo>
                  <a:lnTo>
                    <a:pt x="1030" y="304"/>
                  </a:lnTo>
                  <a:lnTo>
                    <a:pt x="1030" y="307"/>
                  </a:lnTo>
                  <a:lnTo>
                    <a:pt x="1029" y="310"/>
                  </a:lnTo>
                  <a:lnTo>
                    <a:pt x="1028" y="312"/>
                  </a:lnTo>
                  <a:lnTo>
                    <a:pt x="1027" y="314"/>
                  </a:lnTo>
                  <a:lnTo>
                    <a:pt x="1025" y="317"/>
                  </a:lnTo>
                  <a:lnTo>
                    <a:pt x="1023" y="318"/>
                  </a:lnTo>
                  <a:lnTo>
                    <a:pt x="1021" y="320"/>
                  </a:lnTo>
                  <a:lnTo>
                    <a:pt x="1018" y="322"/>
                  </a:lnTo>
                  <a:lnTo>
                    <a:pt x="1015" y="323"/>
                  </a:lnTo>
                  <a:lnTo>
                    <a:pt x="1012" y="324"/>
                  </a:lnTo>
                  <a:lnTo>
                    <a:pt x="1008" y="325"/>
                  </a:lnTo>
                  <a:lnTo>
                    <a:pt x="1003" y="326"/>
                  </a:lnTo>
                  <a:lnTo>
                    <a:pt x="999" y="327"/>
                  </a:lnTo>
                  <a:lnTo>
                    <a:pt x="994" y="327"/>
                  </a:lnTo>
                  <a:lnTo>
                    <a:pt x="989" y="327"/>
                  </a:lnTo>
                  <a:lnTo>
                    <a:pt x="983" y="328"/>
                  </a:lnTo>
                  <a:lnTo>
                    <a:pt x="976" y="328"/>
                  </a:lnTo>
                  <a:lnTo>
                    <a:pt x="965" y="328"/>
                  </a:lnTo>
                  <a:lnTo>
                    <a:pt x="952" y="328"/>
                  </a:lnTo>
                  <a:lnTo>
                    <a:pt x="936" y="328"/>
                  </a:lnTo>
                  <a:lnTo>
                    <a:pt x="917" y="328"/>
                  </a:lnTo>
                  <a:lnTo>
                    <a:pt x="895" y="328"/>
                  </a:lnTo>
                  <a:lnTo>
                    <a:pt x="870" y="328"/>
                  </a:lnTo>
                  <a:lnTo>
                    <a:pt x="843" y="328"/>
                  </a:lnTo>
                  <a:lnTo>
                    <a:pt x="812" y="328"/>
                  </a:lnTo>
                  <a:lnTo>
                    <a:pt x="778" y="328"/>
                  </a:lnTo>
                  <a:lnTo>
                    <a:pt x="742" y="328"/>
                  </a:lnTo>
                  <a:lnTo>
                    <a:pt x="702" y="328"/>
                  </a:lnTo>
                  <a:lnTo>
                    <a:pt x="660" y="328"/>
                  </a:lnTo>
                  <a:lnTo>
                    <a:pt x="614" y="328"/>
                  </a:lnTo>
                  <a:lnTo>
                    <a:pt x="566" y="328"/>
                  </a:lnTo>
                  <a:lnTo>
                    <a:pt x="515" y="328"/>
                  </a:lnTo>
                  <a:lnTo>
                    <a:pt x="464" y="328"/>
                  </a:lnTo>
                  <a:lnTo>
                    <a:pt x="416" y="328"/>
                  </a:lnTo>
                  <a:lnTo>
                    <a:pt x="370" y="328"/>
                  </a:lnTo>
                  <a:lnTo>
                    <a:pt x="328" y="328"/>
                  </a:lnTo>
                  <a:lnTo>
                    <a:pt x="288" y="328"/>
                  </a:lnTo>
                  <a:lnTo>
                    <a:pt x="252" y="328"/>
                  </a:lnTo>
                  <a:lnTo>
                    <a:pt x="218" y="328"/>
                  </a:lnTo>
                  <a:lnTo>
                    <a:pt x="187" y="328"/>
                  </a:lnTo>
                  <a:lnTo>
                    <a:pt x="160" y="328"/>
                  </a:lnTo>
                  <a:lnTo>
                    <a:pt x="135" y="328"/>
                  </a:lnTo>
                  <a:lnTo>
                    <a:pt x="113" y="328"/>
                  </a:lnTo>
                  <a:lnTo>
                    <a:pt x="94" y="328"/>
                  </a:lnTo>
                  <a:lnTo>
                    <a:pt x="78" y="328"/>
                  </a:lnTo>
                  <a:lnTo>
                    <a:pt x="65" y="328"/>
                  </a:lnTo>
                  <a:lnTo>
                    <a:pt x="54" y="328"/>
                  </a:lnTo>
                  <a:lnTo>
                    <a:pt x="47" y="328"/>
                  </a:lnTo>
                  <a:lnTo>
                    <a:pt x="41" y="327"/>
                  </a:lnTo>
                  <a:lnTo>
                    <a:pt x="36" y="327"/>
                  </a:lnTo>
                  <a:lnTo>
                    <a:pt x="31" y="327"/>
                  </a:lnTo>
                  <a:lnTo>
                    <a:pt x="27" y="326"/>
                  </a:lnTo>
                  <a:lnTo>
                    <a:pt x="22" y="325"/>
                  </a:lnTo>
                  <a:lnTo>
                    <a:pt x="18" y="324"/>
                  </a:lnTo>
                  <a:lnTo>
                    <a:pt x="15" y="323"/>
                  </a:lnTo>
                  <a:lnTo>
                    <a:pt x="12" y="322"/>
                  </a:lnTo>
                  <a:lnTo>
                    <a:pt x="9" y="320"/>
                  </a:lnTo>
                  <a:lnTo>
                    <a:pt x="7" y="318"/>
                  </a:lnTo>
                  <a:lnTo>
                    <a:pt x="5" y="317"/>
                  </a:lnTo>
                  <a:lnTo>
                    <a:pt x="3" y="314"/>
                  </a:lnTo>
                  <a:lnTo>
                    <a:pt x="2" y="312"/>
                  </a:lnTo>
                  <a:lnTo>
                    <a:pt x="1" y="310"/>
                  </a:lnTo>
                  <a:lnTo>
                    <a:pt x="0" y="307"/>
                  </a:lnTo>
                  <a:lnTo>
                    <a:pt x="0" y="304"/>
                  </a:lnTo>
                  <a:lnTo>
                    <a:pt x="0" y="301"/>
                  </a:lnTo>
                  <a:lnTo>
                    <a:pt x="0" y="297"/>
                  </a:lnTo>
                  <a:lnTo>
                    <a:pt x="0" y="291"/>
                  </a:lnTo>
                  <a:lnTo>
                    <a:pt x="0" y="285"/>
                  </a:lnTo>
                  <a:lnTo>
                    <a:pt x="0" y="278"/>
                  </a:lnTo>
                  <a:lnTo>
                    <a:pt x="0" y="270"/>
                  </a:lnTo>
                  <a:lnTo>
                    <a:pt x="0" y="261"/>
                  </a:lnTo>
                  <a:lnTo>
                    <a:pt x="0" y="252"/>
                  </a:lnTo>
                  <a:lnTo>
                    <a:pt x="0" y="241"/>
                  </a:lnTo>
                  <a:lnTo>
                    <a:pt x="0" y="229"/>
                  </a:lnTo>
                  <a:lnTo>
                    <a:pt x="0" y="217"/>
                  </a:lnTo>
                  <a:lnTo>
                    <a:pt x="0" y="203"/>
                  </a:lnTo>
                  <a:lnTo>
                    <a:pt x="0" y="189"/>
                  </a:lnTo>
                  <a:lnTo>
                    <a:pt x="0" y="174"/>
                  </a:lnTo>
                  <a:lnTo>
                    <a:pt x="0" y="157"/>
                  </a:lnTo>
                  <a:lnTo>
                    <a:pt x="0" y="140"/>
                  </a:lnTo>
                  <a:lnTo>
                    <a:pt x="0" y="14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0013" name="矩形 1920012"/>
            <p:cNvSpPr/>
            <p:nvPr/>
          </p:nvSpPr>
          <p:spPr>
            <a:xfrm>
              <a:off x="2806" y="2683"/>
              <a:ext cx="1124" cy="47"/>
            </a:xfrm>
            <a:prstGeom prst="rect">
              <a:avLst/>
            </a:prstGeom>
            <a:solidFill>
              <a:schemeClr val="accent1"/>
            </a:solidFill>
            <a:ln w="635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1920014" name="组合 1920013"/>
          <p:cNvGrpSpPr/>
          <p:nvPr/>
        </p:nvGrpSpPr>
        <p:grpSpPr>
          <a:xfrm>
            <a:off x="3589338" y="1603375"/>
            <a:ext cx="1135062" cy="241300"/>
            <a:chOff x="3059" y="2166"/>
            <a:chExt cx="618" cy="181"/>
          </a:xfrm>
        </p:grpSpPr>
        <p:sp>
          <p:nvSpPr>
            <p:cNvPr id="1920015" name="任意多边形 1920014"/>
            <p:cNvSpPr/>
            <p:nvPr/>
          </p:nvSpPr>
          <p:spPr>
            <a:xfrm>
              <a:off x="3083" y="2166"/>
              <a:ext cx="567" cy="181"/>
            </a:xfrm>
            <a:custGeom>
              <a:avLst/>
              <a:gdLst/>
              <a:ahLst/>
              <a:cxnLst/>
              <a:pathLst>
                <a:path w="567" h="181">
                  <a:moveTo>
                    <a:pt x="0" y="77"/>
                  </a:moveTo>
                  <a:lnTo>
                    <a:pt x="0" y="68"/>
                  </a:lnTo>
                  <a:lnTo>
                    <a:pt x="0" y="59"/>
                  </a:lnTo>
                  <a:lnTo>
                    <a:pt x="0" y="51"/>
                  </a:lnTo>
                  <a:lnTo>
                    <a:pt x="0" y="43"/>
                  </a:lnTo>
                  <a:lnTo>
                    <a:pt x="0" y="36"/>
                  </a:lnTo>
                  <a:lnTo>
                    <a:pt x="0" y="30"/>
                  </a:lnTo>
                  <a:lnTo>
                    <a:pt x="0" y="24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3" y="0"/>
                  </a:lnTo>
                  <a:lnTo>
                    <a:pt x="4" y="0"/>
                  </a:lnTo>
                  <a:lnTo>
                    <a:pt x="5" y="0"/>
                  </a:lnTo>
                  <a:lnTo>
                    <a:pt x="6" y="0"/>
                  </a:lnTo>
                  <a:lnTo>
                    <a:pt x="7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4" y="0"/>
                  </a:lnTo>
                  <a:lnTo>
                    <a:pt x="16" y="0"/>
                  </a:lnTo>
                  <a:lnTo>
                    <a:pt x="17" y="0"/>
                  </a:lnTo>
                  <a:lnTo>
                    <a:pt x="18" y="0"/>
                  </a:lnTo>
                  <a:lnTo>
                    <a:pt x="20" y="0"/>
                  </a:lnTo>
                  <a:lnTo>
                    <a:pt x="21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3" y="0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26" y="1"/>
                  </a:lnTo>
                  <a:lnTo>
                    <a:pt x="26" y="3"/>
                  </a:lnTo>
                  <a:lnTo>
                    <a:pt x="26" y="5"/>
                  </a:lnTo>
                  <a:lnTo>
                    <a:pt x="26" y="8"/>
                  </a:lnTo>
                  <a:lnTo>
                    <a:pt x="26" y="11"/>
                  </a:lnTo>
                  <a:lnTo>
                    <a:pt x="26" y="15"/>
                  </a:lnTo>
                  <a:lnTo>
                    <a:pt x="26" y="19"/>
                  </a:lnTo>
                  <a:lnTo>
                    <a:pt x="26" y="24"/>
                  </a:lnTo>
                  <a:lnTo>
                    <a:pt x="26" y="30"/>
                  </a:lnTo>
                  <a:lnTo>
                    <a:pt x="26" y="36"/>
                  </a:lnTo>
                  <a:lnTo>
                    <a:pt x="26" y="43"/>
                  </a:lnTo>
                  <a:lnTo>
                    <a:pt x="26" y="51"/>
                  </a:lnTo>
                  <a:lnTo>
                    <a:pt x="26" y="59"/>
                  </a:lnTo>
                  <a:lnTo>
                    <a:pt x="26" y="68"/>
                  </a:lnTo>
                  <a:lnTo>
                    <a:pt x="26" y="77"/>
                  </a:lnTo>
                  <a:lnTo>
                    <a:pt x="26" y="87"/>
                  </a:lnTo>
                  <a:lnTo>
                    <a:pt x="26" y="95"/>
                  </a:lnTo>
                  <a:lnTo>
                    <a:pt x="26" y="104"/>
                  </a:lnTo>
                  <a:lnTo>
                    <a:pt x="26" y="111"/>
                  </a:lnTo>
                  <a:lnTo>
                    <a:pt x="26" y="119"/>
                  </a:lnTo>
                  <a:lnTo>
                    <a:pt x="26" y="125"/>
                  </a:lnTo>
                  <a:lnTo>
                    <a:pt x="26" y="131"/>
                  </a:lnTo>
                  <a:lnTo>
                    <a:pt x="26" y="137"/>
                  </a:lnTo>
                  <a:lnTo>
                    <a:pt x="26" y="142"/>
                  </a:lnTo>
                  <a:lnTo>
                    <a:pt x="26" y="146"/>
                  </a:lnTo>
                  <a:lnTo>
                    <a:pt x="26" y="150"/>
                  </a:lnTo>
                  <a:lnTo>
                    <a:pt x="26" y="153"/>
                  </a:lnTo>
                  <a:lnTo>
                    <a:pt x="26" y="156"/>
                  </a:lnTo>
                  <a:lnTo>
                    <a:pt x="26" y="158"/>
                  </a:lnTo>
                  <a:lnTo>
                    <a:pt x="26" y="160"/>
                  </a:lnTo>
                  <a:lnTo>
                    <a:pt x="26" y="161"/>
                  </a:lnTo>
                  <a:lnTo>
                    <a:pt x="26" y="162"/>
                  </a:lnTo>
                  <a:lnTo>
                    <a:pt x="26" y="162"/>
                  </a:lnTo>
                  <a:lnTo>
                    <a:pt x="26" y="163"/>
                  </a:lnTo>
                  <a:lnTo>
                    <a:pt x="26" y="164"/>
                  </a:lnTo>
                  <a:lnTo>
                    <a:pt x="27" y="164"/>
                  </a:lnTo>
                  <a:lnTo>
                    <a:pt x="27" y="165"/>
                  </a:lnTo>
                  <a:lnTo>
                    <a:pt x="28" y="165"/>
                  </a:lnTo>
                  <a:lnTo>
                    <a:pt x="29" y="166"/>
                  </a:lnTo>
                  <a:lnTo>
                    <a:pt x="30" y="166"/>
                  </a:lnTo>
                  <a:lnTo>
                    <a:pt x="31" y="166"/>
                  </a:lnTo>
                  <a:lnTo>
                    <a:pt x="32" y="167"/>
                  </a:lnTo>
                  <a:lnTo>
                    <a:pt x="33" y="167"/>
                  </a:lnTo>
                  <a:lnTo>
                    <a:pt x="34" y="167"/>
                  </a:lnTo>
                  <a:lnTo>
                    <a:pt x="35" y="167"/>
                  </a:lnTo>
                  <a:lnTo>
                    <a:pt x="37" y="167"/>
                  </a:lnTo>
                  <a:lnTo>
                    <a:pt x="38" y="167"/>
                  </a:lnTo>
                  <a:lnTo>
                    <a:pt x="41" y="167"/>
                  </a:lnTo>
                  <a:lnTo>
                    <a:pt x="45" y="167"/>
                  </a:lnTo>
                  <a:lnTo>
                    <a:pt x="51" y="167"/>
                  </a:lnTo>
                  <a:lnTo>
                    <a:pt x="59" y="167"/>
                  </a:lnTo>
                  <a:lnTo>
                    <a:pt x="68" y="167"/>
                  </a:lnTo>
                  <a:lnTo>
                    <a:pt x="79" y="167"/>
                  </a:lnTo>
                  <a:lnTo>
                    <a:pt x="92" y="167"/>
                  </a:lnTo>
                  <a:lnTo>
                    <a:pt x="106" y="167"/>
                  </a:lnTo>
                  <a:lnTo>
                    <a:pt x="122" y="167"/>
                  </a:lnTo>
                  <a:lnTo>
                    <a:pt x="140" y="167"/>
                  </a:lnTo>
                  <a:lnTo>
                    <a:pt x="160" y="167"/>
                  </a:lnTo>
                  <a:lnTo>
                    <a:pt x="181" y="167"/>
                  </a:lnTo>
                  <a:lnTo>
                    <a:pt x="204" y="167"/>
                  </a:lnTo>
                  <a:lnTo>
                    <a:pt x="229" y="167"/>
                  </a:lnTo>
                  <a:lnTo>
                    <a:pt x="255" y="167"/>
                  </a:lnTo>
                  <a:lnTo>
                    <a:pt x="283" y="167"/>
                  </a:lnTo>
                  <a:lnTo>
                    <a:pt x="311" y="167"/>
                  </a:lnTo>
                  <a:lnTo>
                    <a:pt x="337" y="167"/>
                  </a:lnTo>
                  <a:lnTo>
                    <a:pt x="362" y="167"/>
                  </a:lnTo>
                  <a:lnTo>
                    <a:pt x="385" y="167"/>
                  </a:lnTo>
                  <a:lnTo>
                    <a:pt x="406" y="167"/>
                  </a:lnTo>
                  <a:lnTo>
                    <a:pt x="426" y="167"/>
                  </a:lnTo>
                  <a:lnTo>
                    <a:pt x="444" y="167"/>
                  </a:lnTo>
                  <a:lnTo>
                    <a:pt x="460" y="167"/>
                  </a:lnTo>
                  <a:lnTo>
                    <a:pt x="474" y="167"/>
                  </a:lnTo>
                  <a:lnTo>
                    <a:pt x="487" y="167"/>
                  </a:lnTo>
                  <a:lnTo>
                    <a:pt x="498" y="167"/>
                  </a:lnTo>
                  <a:lnTo>
                    <a:pt x="507" y="167"/>
                  </a:lnTo>
                  <a:lnTo>
                    <a:pt x="515" y="167"/>
                  </a:lnTo>
                  <a:lnTo>
                    <a:pt x="521" y="167"/>
                  </a:lnTo>
                  <a:lnTo>
                    <a:pt x="525" y="167"/>
                  </a:lnTo>
                  <a:lnTo>
                    <a:pt x="528" y="167"/>
                  </a:lnTo>
                  <a:lnTo>
                    <a:pt x="529" y="167"/>
                  </a:lnTo>
                  <a:lnTo>
                    <a:pt x="531" y="167"/>
                  </a:lnTo>
                  <a:lnTo>
                    <a:pt x="532" y="167"/>
                  </a:lnTo>
                  <a:lnTo>
                    <a:pt x="533" y="167"/>
                  </a:lnTo>
                  <a:lnTo>
                    <a:pt x="534" y="167"/>
                  </a:lnTo>
                  <a:lnTo>
                    <a:pt x="535" y="166"/>
                  </a:lnTo>
                  <a:lnTo>
                    <a:pt x="536" y="166"/>
                  </a:lnTo>
                  <a:lnTo>
                    <a:pt x="537" y="166"/>
                  </a:lnTo>
                  <a:lnTo>
                    <a:pt x="538" y="165"/>
                  </a:lnTo>
                  <a:lnTo>
                    <a:pt x="539" y="165"/>
                  </a:lnTo>
                  <a:lnTo>
                    <a:pt x="539" y="164"/>
                  </a:lnTo>
                  <a:lnTo>
                    <a:pt x="540" y="164"/>
                  </a:lnTo>
                  <a:lnTo>
                    <a:pt x="540" y="163"/>
                  </a:lnTo>
                  <a:lnTo>
                    <a:pt x="540" y="162"/>
                  </a:lnTo>
                  <a:lnTo>
                    <a:pt x="540" y="162"/>
                  </a:lnTo>
                  <a:lnTo>
                    <a:pt x="540" y="161"/>
                  </a:lnTo>
                  <a:lnTo>
                    <a:pt x="540" y="160"/>
                  </a:lnTo>
                  <a:lnTo>
                    <a:pt x="540" y="158"/>
                  </a:lnTo>
                  <a:lnTo>
                    <a:pt x="540" y="156"/>
                  </a:lnTo>
                  <a:lnTo>
                    <a:pt x="540" y="153"/>
                  </a:lnTo>
                  <a:lnTo>
                    <a:pt x="540" y="150"/>
                  </a:lnTo>
                  <a:lnTo>
                    <a:pt x="540" y="146"/>
                  </a:lnTo>
                  <a:lnTo>
                    <a:pt x="540" y="142"/>
                  </a:lnTo>
                  <a:lnTo>
                    <a:pt x="540" y="137"/>
                  </a:lnTo>
                  <a:lnTo>
                    <a:pt x="540" y="131"/>
                  </a:lnTo>
                  <a:lnTo>
                    <a:pt x="540" y="125"/>
                  </a:lnTo>
                  <a:lnTo>
                    <a:pt x="540" y="119"/>
                  </a:lnTo>
                  <a:lnTo>
                    <a:pt x="540" y="111"/>
                  </a:lnTo>
                  <a:lnTo>
                    <a:pt x="540" y="104"/>
                  </a:lnTo>
                  <a:lnTo>
                    <a:pt x="540" y="95"/>
                  </a:lnTo>
                  <a:lnTo>
                    <a:pt x="540" y="87"/>
                  </a:lnTo>
                  <a:lnTo>
                    <a:pt x="540" y="77"/>
                  </a:lnTo>
                  <a:lnTo>
                    <a:pt x="540" y="68"/>
                  </a:lnTo>
                  <a:lnTo>
                    <a:pt x="540" y="59"/>
                  </a:lnTo>
                  <a:lnTo>
                    <a:pt x="540" y="51"/>
                  </a:lnTo>
                  <a:lnTo>
                    <a:pt x="540" y="43"/>
                  </a:lnTo>
                  <a:lnTo>
                    <a:pt x="540" y="36"/>
                  </a:lnTo>
                  <a:lnTo>
                    <a:pt x="540" y="30"/>
                  </a:lnTo>
                  <a:lnTo>
                    <a:pt x="540" y="24"/>
                  </a:lnTo>
                  <a:lnTo>
                    <a:pt x="540" y="19"/>
                  </a:lnTo>
                  <a:lnTo>
                    <a:pt x="540" y="15"/>
                  </a:lnTo>
                  <a:lnTo>
                    <a:pt x="540" y="11"/>
                  </a:lnTo>
                  <a:lnTo>
                    <a:pt x="540" y="8"/>
                  </a:lnTo>
                  <a:lnTo>
                    <a:pt x="540" y="5"/>
                  </a:lnTo>
                  <a:lnTo>
                    <a:pt x="540" y="3"/>
                  </a:lnTo>
                  <a:lnTo>
                    <a:pt x="540" y="1"/>
                  </a:lnTo>
                  <a:lnTo>
                    <a:pt x="540" y="0"/>
                  </a:lnTo>
                  <a:lnTo>
                    <a:pt x="540" y="0"/>
                  </a:lnTo>
                  <a:lnTo>
                    <a:pt x="540" y="0"/>
                  </a:lnTo>
                  <a:lnTo>
                    <a:pt x="541" y="0"/>
                  </a:lnTo>
                  <a:lnTo>
                    <a:pt x="541" y="0"/>
                  </a:lnTo>
                  <a:lnTo>
                    <a:pt x="541" y="0"/>
                  </a:lnTo>
                  <a:lnTo>
                    <a:pt x="542" y="0"/>
                  </a:lnTo>
                  <a:lnTo>
                    <a:pt x="542" y="0"/>
                  </a:lnTo>
                  <a:lnTo>
                    <a:pt x="543" y="0"/>
                  </a:lnTo>
                  <a:lnTo>
                    <a:pt x="544" y="0"/>
                  </a:lnTo>
                  <a:lnTo>
                    <a:pt x="544" y="0"/>
                  </a:lnTo>
                  <a:lnTo>
                    <a:pt x="545" y="0"/>
                  </a:lnTo>
                  <a:lnTo>
                    <a:pt x="546" y="0"/>
                  </a:lnTo>
                  <a:lnTo>
                    <a:pt x="548" y="0"/>
                  </a:lnTo>
                  <a:lnTo>
                    <a:pt x="549" y="0"/>
                  </a:lnTo>
                  <a:lnTo>
                    <a:pt x="550" y="0"/>
                  </a:lnTo>
                  <a:lnTo>
                    <a:pt x="552" y="0"/>
                  </a:lnTo>
                  <a:lnTo>
                    <a:pt x="553" y="0"/>
                  </a:lnTo>
                  <a:lnTo>
                    <a:pt x="555" y="0"/>
                  </a:lnTo>
                  <a:lnTo>
                    <a:pt x="556" y="0"/>
                  </a:lnTo>
                  <a:lnTo>
                    <a:pt x="558" y="0"/>
                  </a:lnTo>
                  <a:lnTo>
                    <a:pt x="559" y="0"/>
                  </a:lnTo>
                  <a:lnTo>
                    <a:pt x="560" y="0"/>
                  </a:lnTo>
                  <a:lnTo>
                    <a:pt x="561" y="0"/>
                  </a:lnTo>
                  <a:lnTo>
                    <a:pt x="562" y="0"/>
                  </a:lnTo>
                  <a:lnTo>
                    <a:pt x="563" y="0"/>
                  </a:lnTo>
                  <a:lnTo>
                    <a:pt x="564" y="0"/>
                  </a:lnTo>
                  <a:lnTo>
                    <a:pt x="564" y="0"/>
                  </a:lnTo>
                  <a:lnTo>
                    <a:pt x="565" y="0"/>
                  </a:lnTo>
                  <a:lnTo>
                    <a:pt x="565" y="0"/>
                  </a:lnTo>
                  <a:lnTo>
                    <a:pt x="566" y="0"/>
                  </a:lnTo>
                  <a:lnTo>
                    <a:pt x="566" y="0"/>
                  </a:lnTo>
                  <a:lnTo>
                    <a:pt x="566" y="0"/>
                  </a:lnTo>
                  <a:lnTo>
                    <a:pt x="566" y="0"/>
                  </a:lnTo>
                  <a:lnTo>
                    <a:pt x="566" y="0"/>
                  </a:lnTo>
                  <a:lnTo>
                    <a:pt x="566" y="1"/>
                  </a:lnTo>
                  <a:lnTo>
                    <a:pt x="566" y="3"/>
                  </a:lnTo>
                  <a:lnTo>
                    <a:pt x="566" y="5"/>
                  </a:lnTo>
                  <a:lnTo>
                    <a:pt x="566" y="8"/>
                  </a:lnTo>
                  <a:lnTo>
                    <a:pt x="566" y="11"/>
                  </a:lnTo>
                  <a:lnTo>
                    <a:pt x="566" y="15"/>
                  </a:lnTo>
                  <a:lnTo>
                    <a:pt x="566" y="19"/>
                  </a:lnTo>
                  <a:lnTo>
                    <a:pt x="566" y="24"/>
                  </a:lnTo>
                  <a:lnTo>
                    <a:pt x="566" y="30"/>
                  </a:lnTo>
                  <a:lnTo>
                    <a:pt x="566" y="36"/>
                  </a:lnTo>
                  <a:lnTo>
                    <a:pt x="566" y="43"/>
                  </a:lnTo>
                  <a:lnTo>
                    <a:pt x="566" y="51"/>
                  </a:lnTo>
                  <a:lnTo>
                    <a:pt x="566" y="59"/>
                  </a:lnTo>
                  <a:lnTo>
                    <a:pt x="566" y="68"/>
                  </a:lnTo>
                  <a:lnTo>
                    <a:pt x="566" y="77"/>
                  </a:lnTo>
                  <a:lnTo>
                    <a:pt x="566" y="87"/>
                  </a:lnTo>
                  <a:lnTo>
                    <a:pt x="566" y="96"/>
                  </a:lnTo>
                  <a:lnTo>
                    <a:pt x="566" y="104"/>
                  </a:lnTo>
                  <a:lnTo>
                    <a:pt x="566" y="112"/>
                  </a:lnTo>
                  <a:lnTo>
                    <a:pt x="566" y="119"/>
                  </a:lnTo>
                  <a:lnTo>
                    <a:pt x="566" y="126"/>
                  </a:lnTo>
                  <a:lnTo>
                    <a:pt x="566" y="132"/>
                  </a:lnTo>
                  <a:lnTo>
                    <a:pt x="566" y="138"/>
                  </a:lnTo>
                  <a:lnTo>
                    <a:pt x="566" y="144"/>
                  </a:lnTo>
                  <a:lnTo>
                    <a:pt x="566" y="149"/>
                  </a:lnTo>
                  <a:lnTo>
                    <a:pt x="566" y="153"/>
                  </a:lnTo>
                  <a:lnTo>
                    <a:pt x="566" y="157"/>
                  </a:lnTo>
                  <a:lnTo>
                    <a:pt x="566" y="160"/>
                  </a:lnTo>
                  <a:lnTo>
                    <a:pt x="566" y="163"/>
                  </a:lnTo>
                  <a:lnTo>
                    <a:pt x="566" y="165"/>
                  </a:lnTo>
                  <a:lnTo>
                    <a:pt x="566" y="167"/>
                  </a:lnTo>
                  <a:lnTo>
                    <a:pt x="566" y="169"/>
                  </a:lnTo>
                  <a:lnTo>
                    <a:pt x="566" y="170"/>
                  </a:lnTo>
                  <a:lnTo>
                    <a:pt x="565" y="172"/>
                  </a:lnTo>
                  <a:lnTo>
                    <a:pt x="565" y="173"/>
                  </a:lnTo>
                  <a:lnTo>
                    <a:pt x="564" y="174"/>
                  </a:lnTo>
                  <a:lnTo>
                    <a:pt x="563" y="175"/>
                  </a:lnTo>
                  <a:lnTo>
                    <a:pt x="561" y="176"/>
                  </a:lnTo>
                  <a:lnTo>
                    <a:pt x="560" y="177"/>
                  </a:lnTo>
                  <a:lnTo>
                    <a:pt x="558" y="178"/>
                  </a:lnTo>
                  <a:lnTo>
                    <a:pt x="556" y="178"/>
                  </a:lnTo>
                  <a:lnTo>
                    <a:pt x="554" y="179"/>
                  </a:lnTo>
                  <a:lnTo>
                    <a:pt x="552" y="179"/>
                  </a:lnTo>
                  <a:lnTo>
                    <a:pt x="549" y="180"/>
                  </a:lnTo>
                  <a:lnTo>
                    <a:pt x="546" y="180"/>
                  </a:lnTo>
                  <a:lnTo>
                    <a:pt x="544" y="180"/>
                  </a:lnTo>
                  <a:lnTo>
                    <a:pt x="540" y="180"/>
                  </a:lnTo>
                  <a:lnTo>
                    <a:pt x="536" y="180"/>
                  </a:lnTo>
                  <a:lnTo>
                    <a:pt x="531" y="180"/>
                  </a:lnTo>
                  <a:lnTo>
                    <a:pt x="523" y="180"/>
                  </a:lnTo>
                  <a:lnTo>
                    <a:pt x="515" y="180"/>
                  </a:lnTo>
                  <a:lnTo>
                    <a:pt x="504" y="180"/>
                  </a:lnTo>
                  <a:lnTo>
                    <a:pt x="492" y="180"/>
                  </a:lnTo>
                  <a:lnTo>
                    <a:pt x="478" y="180"/>
                  </a:lnTo>
                  <a:lnTo>
                    <a:pt x="463" y="180"/>
                  </a:lnTo>
                  <a:lnTo>
                    <a:pt x="446" y="180"/>
                  </a:lnTo>
                  <a:lnTo>
                    <a:pt x="428" y="180"/>
                  </a:lnTo>
                  <a:lnTo>
                    <a:pt x="408" y="180"/>
                  </a:lnTo>
                  <a:lnTo>
                    <a:pt x="386" y="180"/>
                  </a:lnTo>
                  <a:lnTo>
                    <a:pt x="363" y="180"/>
                  </a:lnTo>
                  <a:lnTo>
                    <a:pt x="338" y="180"/>
                  </a:lnTo>
                  <a:lnTo>
                    <a:pt x="311" y="180"/>
                  </a:lnTo>
                  <a:lnTo>
                    <a:pt x="283" y="180"/>
                  </a:lnTo>
                  <a:lnTo>
                    <a:pt x="255" y="180"/>
                  </a:lnTo>
                  <a:lnTo>
                    <a:pt x="228" y="180"/>
                  </a:lnTo>
                  <a:lnTo>
                    <a:pt x="203" y="180"/>
                  </a:lnTo>
                  <a:lnTo>
                    <a:pt x="180" y="180"/>
                  </a:lnTo>
                  <a:lnTo>
                    <a:pt x="158" y="180"/>
                  </a:lnTo>
                  <a:lnTo>
                    <a:pt x="138" y="180"/>
                  </a:lnTo>
                  <a:lnTo>
                    <a:pt x="120" y="180"/>
                  </a:lnTo>
                  <a:lnTo>
                    <a:pt x="103" y="180"/>
                  </a:lnTo>
                  <a:lnTo>
                    <a:pt x="88" y="180"/>
                  </a:lnTo>
                  <a:lnTo>
                    <a:pt x="74" y="180"/>
                  </a:lnTo>
                  <a:lnTo>
                    <a:pt x="62" y="180"/>
                  </a:lnTo>
                  <a:lnTo>
                    <a:pt x="51" y="180"/>
                  </a:lnTo>
                  <a:lnTo>
                    <a:pt x="42" y="180"/>
                  </a:lnTo>
                  <a:lnTo>
                    <a:pt x="35" y="180"/>
                  </a:lnTo>
                  <a:lnTo>
                    <a:pt x="30" y="180"/>
                  </a:lnTo>
                  <a:lnTo>
                    <a:pt x="26" y="180"/>
                  </a:lnTo>
                  <a:lnTo>
                    <a:pt x="22" y="180"/>
                  </a:lnTo>
                  <a:lnTo>
                    <a:pt x="20" y="180"/>
                  </a:lnTo>
                  <a:lnTo>
                    <a:pt x="17" y="180"/>
                  </a:lnTo>
                  <a:lnTo>
                    <a:pt x="14" y="179"/>
                  </a:lnTo>
                  <a:lnTo>
                    <a:pt x="12" y="179"/>
                  </a:lnTo>
                  <a:lnTo>
                    <a:pt x="10" y="178"/>
                  </a:lnTo>
                  <a:lnTo>
                    <a:pt x="8" y="178"/>
                  </a:lnTo>
                  <a:lnTo>
                    <a:pt x="6" y="177"/>
                  </a:lnTo>
                  <a:lnTo>
                    <a:pt x="5" y="176"/>
                  </a:lnTo>
                  <a:lnTo>
                    <a:pt x="3" y="175"/>
                  </a:lnTo>
                  <a:lnTo>
                    <a:pt x="2" y="174"/>
                  </a:lnTo>
                  <a:lnTo>
                    <a:pt x="1" y="173"/>
                  </a:lnTo>
                  <a:lnTo>
                    <a:pt x="1" y="172"/>
                  </a:lnTo>
                  <a:lnTo>
                    <a:pt x="0" y="170"/>
                  </a:lnTo>
                  <a:lnTo>
                    <a:pt x="0" y="169"/>
                  </a:lnTo>
                  <a:lnTo>
                    <a:pt x="0" y="167"/>
                  </a:lnTo>
                  <a:lnTo>
                    <a:pt x="0" y="165"/>
                  </a:lnTo>
                  <a:lnTo>
                    <a:pt x="0" y="163"/>
                  </a:lnTo>
                  <a:lnTo>
                    <a:pt x="0" y="160"/>
                  </a:lnTo>
                  <a:lnTo>
                    <a:pt x="0" y="157"/>
                  </a:lnTo>
                  <a:lnTo>
                    <a:pt x="0" y="153"/>
                  </a:lnTo>
                  <a:lnTo>
                    <a:pt x="0" y="149"/>
                  </a:lnTo>
                  <a:lnTo>
                    <a:pt x="0" y="144"/>
                  </a:lnTo>
                  <a:lnTo>
                    <a:pt x="0" y="138"/>
                  </a:lnTo>
                  <a:lnTo>
                    <a:pt x="0" y="132"/>
                  </a:lnTo>
                  <a:lnTo>
                    <a:pt x="0" y="126"/>
                  </a:lnTo>
                  <a:lnTo>
                    <a:pt x="0" y="119"/>
                  </a:lnTo>
                  <a:lnTo>
                    <a:pt x="0" y="112"/>
                  </a:lnTo>
                  <a:lnTo>
                    <a:pt x="0" y="104"/>
                  </a:lnTo>
                  <a:lnTo>
                    <a:pt x="0" y="96"/>
                  </a:lnTo>
                  <a:lnTo>
                    <a:pt x="0" y="87"/>
                  </a:lnTo>
                  <a:lnTo>
                    <a:pt x="0" y="77"/>
                  </a:lnTo>
                  <a:lnTo>
                    <a:pt x="0" y="7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0016" name="矩形 1920015"/>
            <p:cNvSpPr/>
            <p:nvPr/>
          </p:nvSpPr>
          <p:spPr>
            <a:xfrm>
              <a:off x="3059" y="2194"/>
              <a:ext cx="618" cy="25"/>
            </a:xfrm>
            <a:prstGeom prst="rect">
              <a:avLst/>
            </a:prstGeom>
            <a:solidFill>
              <a:schemeClr val="accent1"/>
            </a:solidFill>
            <a:ln w="635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1920017" name="任意多边形 1920016"/>
          <p:cNvSpPr/>
          <p:nvPr/>
        </p:nvSpPr>
        <p:spPr>
          <a:xfrm>
            <a:off x="3414713" y="2171700"/>
            <a:ext cx="200025" cy="344488"/>
          </a:xfrm>
          <a:custGeom>
            <a:avLst/>
            <a:gdLst/>
            <a:ahLst/>
            <a:cxnLst/>
            <a:pathLst>
              <a:path w="109" h="259">
                <a:moveTo>
                  <a:pt x="0" y="258"/>
                </a:moveTo>
                <a:lnTo>
                  <a:pt x="0" y="232"/>
                </a:lnTo>
                <a:lnTo>
                  <a:pt x="2" y="208"/>
                </a:lnTo>
                <a:lnTo>
                  <a:pt x="4" y="185"/>
                </a:lnTo>
                <a:lnTo>
                  <a:pt x="7" y="163"/>
                </a:lnTo>
                <a:lnTo>
                  <a:pt x="11" y="143"/>
                </a:lnTo>
                <a:lnTo>
                  <a:pt x="15" y="123"/>
                </a:lnTo>
                <a:lnTo>
                  <a:pt x="21" y="105"/>
                </a:lnTo>
                <a:lnTo>
                  <a:pt x="27" y="88"/>
                </a:lnTo>
                <a:lnTo>
                  <a:pt x="34" y="73"/>
                </a:lnTo>
                <a:lnTo>
                  <a:pt x="42" y="59"/>
                </a:lnTo>
                <a:lnTo>
                  <a:pt x="51" y="46"/>
                </a:lnTo>
                <a:lnTo>
                  <a:pt x="61" y="34"/>
                </a:lnTo>
                <a:lnTo>
                  <a:pt x="71" y="24"/>
                </a:lnTo>
                <a:lnTo>
                  <a:pt x="83" y="15"/>
                </a:lnTo>
                <a:lnTo>
                  <a:pt x="95" y="7"/>
                </a:lnTo>
                <a:lnTo>
                  <a:pt x="108" y="0"/>
                </a:lnTo>
              </a:path>
            </a:pathLst>
          </a:custGeom>
          <a:solidFill>
            <a:schemeClr val="accent1">
              <a:alpha val="100000"/>
            </a:schemeClr>
          </a:solidFill>
          <a:ln w="25400" cap="flat" cmpd="sng">
            <a:solidFill>
              <a:srgbClr val="000000"/>
            </a:solidFill>
            <a:prstDash val="solid"/>
            <a:headEnd type="arrow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0018" name="任意多边形 1920017"/>
          <p:cNvSpPr/>
          <p:nvPr/>
        </p:nvSpPr>
        <p:spPr>
          <a:xfrm>
            <a:off x="3775075" y="1498600"/>
            <a:ext cx="133350" cy="201613"/>
          </a:xfrm>
          <a:custGeom>
            <a:avLst/>
            <a:gdLst/>
            <a:ahLst/>
            <a:cxnLst/>
            <a:pathLst>
              <a:path w="73" h="151">
                <a:moveTo>
                  <a:pt x="0" y="150"/>
                </a:moveTo>
                <a:lnTo>
                  <a:pt x="0" y="135"/>
                </a:lnTo>
                <a:lnTo>
                  <a:pt x="1" y="121"/>
                </a:lnTo>
                <a:lnTo>
                  <a:pt x="3" y="108"/>
                </a:lnTo>
                <a:lnTo>
                  <a:pt x="5" y="96"/>
                </a:lnTo>
                <a:lnTo>
                  <a:pt x="7" y="84"/>
                </a:lnTo>
                <a:lnTo>
                  <a:pt x="10" y="73"/>
                </a:lnTo>
                <a:lnTo>
                  <a:pt x="14" y="62"/>
                </a:lnTo>
                <a:lnTo>
                  <a:pt x="18" y="53"/>
                </a:lnTo>
                <a:lnTo>
                  <a:pt x="23" y="43"/>
                </a:lnTo>
                <a:lnTo>
                  <a:pt x="28" y="35"/>
                </a:lnTo>
                <a:lnTo>
                  <a:pt x="34" y="28"/>
                </a:lnTo>
                <a:lnTo>
                  <a:pt x="41" y="21"/>
                </a:lnTo>
                <a:lnTo>
                  <a:pt x="48" y="14"/>
                </a:lnTo>
                <a:lnTo>
                  <a:pt x="55" y="9"/>
                </a:lnTo>
                <a:lnTo>
                  <a:pt x="63" y="4"/>
                </a:lnTo>
                <a:lnTo>
                  <a:pt x="72" y="0"/>
                </a:lnTo>
              </a:path>
            </a:pathLst>
          </a:custGeom>
          <a:solidFill>
            <a:schemeClr val="accent1">
              <a:alpha val="100000"/>
            </a:schemeClr>
          </a:solidFill>
          <a:ln w="25400" cap="flat" cmpd="sng">
            <a:solidFill>
              <a:srgbClr val="000000"/>
            </a:solidFill>
            <a:prstDash val="solid"/>
            <a:headEnd type="arrow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0019" name="任意多边形 1920018"/>
          <p:cNvSpPr/>
          <p:nvPr/>
        </p:nvSpPr>
        <p:spPr>
          <a:xfrm>
            <a:off x="2951163" y="2940050"/>
            <a:ext cx="266700" cy="536575"/>
          </a:xfrm>
          <a:custGeom>
            <a:avLst/>
            <a:gdLst/>
            <a:ahLst/>
            <a:cxnLst/>
            <a:pathLst>
              <a:path w="145" h="403">
                <a:moveTo>
                  <a:pt x="0" y="402"/>
                </a:moveTo>
                <a:lnTo>
                  <a:pt x="1" y="362"/>
                </a:lnTo>
                <a:lnTo>
                  <a:pt x="2" y="324"/>
                </a:lnTo>
                <a:lnTo>
                  <a:pt x="5" y="287"/>
                </a:lnTo>
                <a:lnTo>
                  <a:pt x="9" y="253"/>
                </a:lnTo>
                <a:lnTo>
                  <a:pt x="14" y="221"/>
                </a:lnTo>
                <a:lnTo>
                  <a:pt x="20" y="191"/>
                </a:lnTo>
                <a:lnTo>
                  <a:pt x="28" y="163"/>
                </a:lnTo>
                <a:lnTo>
                  <a:pt x="36" y="136"/>
                </a:lnTo>
                <a:lnTo>
                  <a:pt x="46" y="112"/>
                </a:lnTo>
                <a:lnTo>
                  <a:pt x="56" y="90"/>
                </a:lnTo>
                <a:lnTo>
                  <a:pt x="68" y="70"/>
                </a:lnTo>
                <a:lnTo>
                  <a:pt x="81" y="52"/>
                </a:lnTo>
                <a:lnTo>
                  <a:pt x="95" y="36"/>
                </a:lnTo>
                <a:lnTo>
                  <a:pt x="110" y="22"/>
                </a:lnTo>
                <a:lnTo>
                  <a:pt x="127" y="10"/>
                </a:lnTo>
                <a:lnTo>
                  <a:pt x="144" y="0"/>
                </a:lnTo>
              </a:path>
            </a:pathLst>
          </a:custGeom>
          <a:solidFill>
            <a:schemeClr val="accent1">
              <a:alpha val="100000"/>
            </a:schemeClr>
          </a:solidFill>
          <a:ln w="25400" cap="flat" cmpd="sng">
            <a:solidFill>
              <a:srgbClr val="000000"/>
            </a:solidFill>
            <a:prstDash val="solid"/>
            <a:headEnd type="arrow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0020" name="文本框 1920019"/>
          <p:cNvSpPr txBox="1"/>
          <p:nvPr/>
        </p:nvSpPr>
        <p:spPr>
          <a:xfrm>
            <a:off x="3362325" y="2854325"/>
            <a:ext cx="1984375" cy="244475"/>
          </a:xfrm>
          <a:prstGeom prst="rect">
            <a:avLst/>
          </a:prstGeom>
          <a:solidFill>
            <a:schemeClr val="accent1"/>
          </a:solidFill>
          <a:ln w="25400">
            <a:noFill/>
          </a:ln>
        </p:spPr>
        <p:txBody>
          <a:bodyPr lIns="45720" rIns="45720">
            <a:spAutoFit/>
          </a:bodyPr>
          <a:p>
            <a:pPr algn="l">
              <a:lnSpc>
                <a:spcPts val="1200"/>
              </a:lnSpc>
            </a:pPr>
            <a:endParaRPr sz="1200" dirty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920021" name="文本框 1920020"/>
          <p:cNvSpPr txBox="1"/>
          <p:nvPr/>
        </p:nvSpPr>
        <p:spPr>
          <a:xfrm>
            <a:off x="3759200" y="1990725"/>
            <a:ext cx="1058863" cy="219075"/>
          </a:xfrm>
          <a:prstGeom prst="rect">
            <a:avLst/>
          </a:prstGeom>
          <a:solidFill>
            <a:schemeClr val="accent1"/>
          </a:solidFill>
          <a:ln w="25400">
            <a:noFill/>
          </a:ln>
        </p:spPr>
        <p:txBody>
          <a:bodyPr lIns="45720" rIns="45720">
            <a:spAutoFit/>
          </a:bodyPr>
          <a:p>
            <a:pPr algn="l">
              <a:lnSpc>
                <a:spcPts val="1000"/>
              </a:lnSpc>
            </a:pPr>
            <a:endParaRPr sz="1000" dirty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920022" name="文本框 1920021"/>
          <p:cNvSpPr txBox="1"/>
          <p:nvPr/>
        </p:nvSpPr>
        <p:spPr>
          <a:xfrm>
            <a:off x="3627438" y="1317625"/>
            <a:ext cx="1058862" cy="206375"/>
          </a:xfrm>
          <a:prstGeom prst="rect">
            <a:avLst/>
          </a:prstGeom>
          <a:solidFill>
            <a:schemeClr val="accent1"/>
          </a:solidFill>
          <a:ln w="25400">
            <a:noFill/>
          </a:ln>
        </p:spPr>
        <p:txBody>
          <a:bodyPr lIns="45720" rIns="45720">
            <a:spAutoFit/>
          </a:bodyPr>
          <a:p>
            <a:pPr algn="l">
              <a:lnSpc>
                <a:spcPts val="900"/>
              </a:lnSpc>
            </a:pPr>
            <a:endParaRPr sz="900" dirty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grpSp>
        <p:nvGrpSpPr>
          <p:cNvPr id="1920024" name="组合 1920023"/>
          <p:cNvGrpSpPr/>
          <p:nvPr/>
        </p:nvGrpSpPr>
        <p:grpSpPr>
          <a:xfrm>
            <a:off x="1049338" y="5143500"/>
            <a:ext cx="6402387" cy="801688"/>
            <a:chOff x="1352" y="3104"/>
            <a:chExt cx="4033" cy="505"/>
          </a:xfrm>
        </p:grpSpPr>
        <p:sp>
          <p:nvSpPr>
            <p:cNvPr id="1920025" name="任意多边形 1920024"/>
            <p:cNvSpPr/>
            <p:nvPr/>
          </p:nvSpPr>
          <p:spPr>
            <a:xfrm>
              <a:off x="1352" y="3104"/>
              <a:ext cx="4033" cy="505"/>
            </a:xfrm>
            <a:custGeom>
              <a:avLst/>
              <a:gdLst/>
              <a:ahLst/>
              <a:cxnLst/>
              <a:pathLst>
                <a:path w="4033" h="505">
                  <a:moveTo>
                    <a:pt x="4032" y="0"/>
                  </a:moveTo>
                  <a:lnTo>
                    <a:pt x="4032" y="288"/>
                  </a:lnTo>
                  <a:lnTo>
                    <a:pt x="3816" y="504"/>
                  </a:lnTo>
                  <a:lnTo>
                    <a:pt x="0" y="504"/>
                  </a:lnTo>
                  <a:lnTo>
                    <a:pt x="0" y="216"/>
                  </a:lnTo>
                  <a:lnTo>
                    <a:pt x="216" y="0"/>
                  </a:lnTo>
                  <a:lnTo>
                    <a:pt x="4032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635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0026" name="直接连接符 1920025"/>
            <p:cNvSpPr/>
            <p:nvPr/>
          </p:nvSpPr>
          <p:spPr>
            <a:xfrm flipH="1">
              <a:off x="1352" y="3608"/>
              <a:ext cx="3816" cy="0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920027" name="直接连接符 1920026"/>
            <p:cNvSpPr/>
            <p:nvPr/>
          </p:nvSpPr>
          <p:spPr>
            <a:xfrm>
              <a:off x="1568" y="3104"/>
              <a:ext cx="3816" cy="0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1920028" name="直接连接符 1920027"/>
          <p:cNvSpPr/>
          <p:nvPr/>
        </p:nvSpPr>
        <p:spPr>
          <a:xfrm>
            <a:off x="1277938" y="5486400"/>
            <a:ext cx="5943600" cy="0"/>
          </a:xfrm>
          <a:prstGeom prst="line">
            <a:avLst/>
          </a:prstGeom>
          <a:ln w="6350" cap="flat" cmpd="sng">
            <a:solidFill>
              <a:srgbClr val="000000"/>
            </a:solidFill>
            <a:prstDash val="lgDash"/>
            <a:headEnd type="none" w="med" len="med"/>
            <a:tailEnd type="none" w="med" len="med"/>
          </a:ln>
        </p:spPr>
      </p:sp>
      <p:sp>
        <p:nvSpPr>
          <p:cNvPr id="1920030" name="任意多边形 1920029"/>
          <p:cNvSpPr/>
          <p:nvPr/>
        </p:nvSpPr>
        <p:spPr>
          <a:xfrm>
            <a:off x="6332538" y="4578350"/>
            <a:ext cx="811212" cy="1106488"/>
          </a:xfrm>
          <a:custGeom>
            <a:avLst/>
            <a:gdLst/>
            <a:ahLst/>
            <a:cxnLst/>
            <a:pathLst>
              <a:path w="511" h="697">
                <a:moveTo>
                  <a:pt x="0" y="228"/>
                </a:moveTo>
                <a:lnTo>
                  <a:pt x="0" y="268"/>
                </a:lnTo>
                <a:lnTo>
                  <a:pt x="0" y="305"/>
                </a:lnTo>
                <a:lnTo>
                  <a:pt x="0" y="341"/>
                </a:lnTo>
                <a:lnTo>
                  <a:pt x="0" y="374"/>
                </a:lnTo>
                <a:lnTo>
                  <a:pt x="0" y="406"/>
                </a:lnTo>
                <a:lnTo>
                  <a:pt x="0" y="436"/>
                </a:lnTo>
                <a:lnTo>
                  <a:pt x="0" y="463"/>
                </a:lnTo>
                <a:lnTo>
                  <a:pt x="0" y="489"/>
                </a:lnTo>
                <a:lnTo>
                  <a:pt x="0" y="513"/>
                </a:lnTo>
                <a:lnTo>
                  <a:pt x="0" y="535"/>
                </a:lnTo>
                <a:lnTo>
                  <a:pt x="0" y="554"/>
                </a:lnTo>
                <a:lnTo>
                  <a:pt x="0" y="572"/>
                </a:lnTo>
                <a:lnTo>
                  <a:pt x="0" y="588"/>
                </a:lnTo>
                <a:lnTo>
                  <a:pt x="0" y="602"/>
                </a:lnTo>
                <a:lnTo>
                  <a:pt x="0" y="614"/>
                </a:lnTo>
                <a:lnTo>
                  <a:pt x="0" y="624"/>
                </a:lnTo>
                <a:lnTo>
                  <a:pt x="0" y="633"/>
                </a:lnTo>
                <a:lnTo>
                  <a:pt x="1" y="641"/>
                </a:lnTo>
                <a:lnTo>
                  <a:pt x="2" y="648"/>
                </a:lnTo>
                <a:lnTo>
                  <a:pt x="4" y="655"/>
                </a:lnTo>
                <a:lnTo>
                  <a:pt x="6" y="662"/>
                </a:lnTo>
                <a:lnTo>
                  <a:pt x="9" y="668"/>
                </a:lnTo>
                <a:lnTo>
                  <a:pt x="12" y="673"/>
                </a:lnTo>
                <a:lnTo>
                  <a:pt x="16" y="678"/>
                </a:lnTo>
                <a:lnTo>
                  <a:pt x="20" y="682"/>
                </a:lnTo>
                <a:lnTo>
                  <a:pt x="25" y="686"/>
                </a:lnTo>
                <a:lnTo>
                  <a:pt x="30" y="689"/>
                </a:lnTo>
                <a:lnTo>
                  <a:pt x="35" y="691"/>
                </a:lnTo>
                <a:lnTo>
                  <a:pt x="42" y="693"/>
                </a:lnTo>
                <a:lnTo>
                  <a:pt x="48" y="695"/>
                </a:lnTo>
                <a:lnTo>
                  <a:pt x="55" y="696"/>
                </a:lnTo>
                <a:lnTo>
                  <a:pt x="63" y="696"/>
                </a:lnTo>
                <a:lnTo>
                  <a:pt x="71" y="696"/>
                </a:lnTo>
                <a:lnTo>
                  <a:pt x="79" y="696"/>
                </a:lnTo>
                <a:lnTo>
                  <a:pt x="87" y="696"/>
                </a:lnTo>
                <a:lnTo>
                  <a:pt x="94" y="696"/>
                </a:lnTo>
                <a:lnTo>
                  <a:pt x="102" y="696"/>
                </a:lnTo>
                <a:lnTo>
                  <a:pt x="110" y="696"/>
                </a:lnTo>
                <a:lnTo>
                  <a:pt x="118" y="696"/>
                </a:lnTo>
                <a:lnTo>
                  <a:pt x="126" y="696"/>
                </a:lnTo>
                <a:lnTo>
                  <a:pt x="134" y="696"/>
                </a:lnTo>
                <a:lnTo>
                  <a:pt x="142" y="696"/>
                </a:lnTo>
                <a:lnTo>
                  <a:pt x="150" y="696"/>
                </a:lnTo>
                <a:lnTo>
                  <a:pt x="157" y="696"/>
                </a:lnTo>
                <a:lnTo>
                  <a:pt x="165" y="696"/>
                </a:lnTo>
                <a:lnTo>
                  <a:pt x="173" y="696"/>
                </a:lnTo>
                <a:lnTo>
                  <a:pt x="181" y="696"/>
                </a:lnTo>
                <a:lnTo>
                  <a:pt x="189" y="696"/>
                </a:lnTo>
                <a:lnTo>
                  <a:pt x="197" y="696"/>
                </a:lnTo>
                <a:lnTo>
                  <a:pt x="205" y="696"/>
                </a:lnTo>
                <a:lnTo>
                  <a:pt x="212" y="696"/>
                </a:lnTo>
                <a:lnTo>
                  <a:pt x="220" y="696"/>
                </a:lnTo>
                <a:lnTo>
                  <a:pt x="227" y="696"/>
                </a:lnTo>
                <a:lnTo>
                  <a:pt x="235" y="696"/>
                </a:lnTo>
                <a:lnTo>
                  <a:pt x="242" y="696"/>
                </a:lnTo>
                <a:lnTo>
                  <a:pt x="250" y="696"/>
                </a:lnTo>
                <a:lnTo>
                  <a:pt x="257" y="696"/>
                </a:lnTo>
                <a:lnTo>
                  <a:pt x="264" y="696"/>
                </a:lnTo>
                <a:lnTo>
                  <a:pt x="271" y="696"/>
                </a:lnTo>
                <a:lnTo>
                  <a:pt x="278" y="696"/>
                </a:lnTo>
                <a:lnTo>
                  <a:pt x="285" y="696"/>
                </a:lnTo>
                <a:lnTo>
                  <a:pt x="292" y="696"/>
                </a:lnTo>
                <a:lnTo>
                  <a:pt x="299" y="696"/>
                </a:lnTo>
                <a:lnTo>
                  <a:pt x="306" y="696"/>
                </a:lnTo>
                <a:lnTo>
                  <a:pt x="313" y="696"/>
                </a:lnTo>
                <a:lnTo>
                  <a:pt x="319" y="695"/>
                </a:lnTo>
                <a:lnTo>
                  <a:pt x="326" y="694"/>
                </a:lnTo>
                <a:lnTo>
                  <a:pt x="332" y="693"/>
                </a:lnTo>
                <a:lnTo>
                  <a:pt x="339" y="692"/>
                </a:lnTo>
                <a:lnTo>
                  <a:pt x="345" y="690"/>
                </a:lnTo>
                <a:lnTo>
                  <a:pt x="352" y="687"/>
                </a:lnTo>
                <a:lnTo>
                  <a:pt x="358" y="685"/>
                </a:lnTo>
                <a:lnTo>
                  <a:pt x="364" y="682"/>
                </a:lnTo>
                <a:lnTo>
                  <a:pt x="370" y="678"/>
                </a:lnTo>
                <a:lnTo>
                  <a:pt x="376" y="675"/>
                </a:lnTo>
                <a:lnTo>
                  <a:pt x="382" y="671"/>
                </a:lnTo>
                <a:lnTo>
                  <a:pt x="388" y="666"/>
                </a:lnTo>
                <a:lnTo>
                  <a:pt x="394" y="662"/>
                </a:lnTo>
                <a:lnTo>
                  <a:pt x="399" y="656"/>
                </a:lnTo>
                <a:lnTo>
                  <a:pt x="405" y="651"/>
                </a:lnTo>
                <a:lnTo>
                  <a:pt x="411" y="645"/>
                </a:lnTo>
                <a:lnTo>
                  <a:pt x="416" y="640"/>
                </a:lnTo>
                <a:lnTo>
                  <a:pt x="422" y="634"/>
                </a:lnTo>
                <a:lnTo>
                  <a:pt x="427" y="628"/>
                </a:lnTo>
                <a:lnTo>
                  <a:pt x="432" y="623"/>
                </a:lnTo>
                <a:lnTo>
                  <a:pt x="437" y="617"/>
                </a:lnTo>
                <a:lnTo>
                  <a:pt x="443" y="612"/>
                </a:lnTo>
                <a:lnTo>
                  <a:pt x="448" y="606"/>
                </a:lnTo>
                <a:lnTo>
                  <a:pt x="453" y="600"/>
                </a:lnTo>
                <a:lnTo>
                  <a:pt x="458" y="595"/>
                </a:lnTo>
                <a:lnTo>
                  <a:pt x="463" y="589"/>
                </a:lnTo>
                <a:lnTo>
                  <a:pt x="467" y="583"/>
                </a:lnTo>
                <a:lnTo>
                  <a:pt x="472" y="578"/>
                </a:lnTo>
                <a:lnTo>
                  <a:pt x="477" y="572"/>
                </a:lnTo>
                <a:lnTo>
                  <a:pt x="481" y="567"/>
                </a:lnTo>
                <a:lnTo>
                  <a:pt x="486" y="561"/>
                </a:lnTo>
                <a:lnTo>
                  <a:pt x="490" y="555"/>
                </a:lnTo>
                <a:lnTo>
                  <a:pt x="494" y="550"/>
                </a:lnTo>
                <a:lnTo>
                  <a:pt x="498" y="545"/>
                </a:lnTo>
                <a:lnTo>
                  <a:pt x="501" y="540"/>
                </a:lnTo>
                <a:lnTo>
                  <a:pt x="503" y="535"/>
                </a:lnTo>
                <a:lnTo>
                  <a:pt x="505" y="531"/>
                </a:lnTo>
                <a:lnTo>
                  <a:pt x="507" y="527"/>
                </a:lnTo>
                <a:lnTo>
                  <a:pt x="508" y="523"/>
                </a:lnTo>
                <a:lnTo>
                  <a:pt x="509" y="519"/>
                </a:lnTo>
                <a:lnTo>
                  <a:pt x="510" y="515"/>
                </a:lnTo>
                <a:lnTo>
                  <a:pt x="510" y="512"/>
                </a:lnTo>
                <a:lnTo>
                  <a:pt x="510" y="509"/>
                </a:lnTo>
                <a:lnTo>
                  <a:pt x="509" y="506"/>
                </a:lnTo>
                <a:lnTo>
                  <a:pt x="508" y="503"/>
                </a:lnTo>
                <a:lnTo>
                  <a:pt x="506" y="500"/>
                </a:lnTo>
                <a:lnTo>
                  <a:pt x="504" y="498"/>
                </a:lnTo>
                <a:lnTo>
                  <a:pt x="502" y="496"/>
                </a:lnTo>
                <a:lnTo>
                  <a:pt x="499" y="494"/>
                </a:lnTo>
                <a:lnTo>
                  <a:pt x="497" y="492"/>
                </a:lnTo>
                <a:lnTo>
                  <a:pt x="494" y="490"/>
                </a:lnTo>
                <a:lnTo>
                  <a:pt x="492" y="488"/>
                </a:lnTo>
                <a:lnTo>
                  <a:pt x="489" y="487"/>
                </a:lnTo>
                <a:lnTo>
                  <a:pt x="487" y="486"/>
                </a:lnTo>
                <a:lnTo>
                  <a:pt x="484" y="484"/>
                </a:lnTo>
                <a:lnTo>
                  <a:pt x="481" y="483"/>
                </a:lnTo>
                <a:lnTo>
                  <a:pt x="478" y="483"/>
                </a:lnTo>
                <a:lnTo>
                  <a:pt x="475" y="482"/>
                </a:lnTo>
                <a:lnTo>
                  <a:pt x="472" y="481"/>
                </a:lnTo>
                <a:lnTo>
                  <a:pt x="469" y="481"/>
                </a:lnTo>
                <a:lnTo>
                  <a:pt x="466" y="480"/>
                </a:lnTo>
                <a:lnTo>
                  <a:pt x="462" y="480"/>
                </a:lnTo>
                <a:lnTo>
                  <a:pt x="459" y="480"/>
                </a:lnTo>
                <a:lnTo>
                  <a:pt x="456" y="480"/>
                </a:lnTo>
                <a:lnTo>
                  <a:pt x="452" y="480"/>
                </a:lnTo>
                <a:lnTo>
                  <a:pt x="448" y="480"/>
                </a:lnTo>
                <a:lnTo>
                  <a:pt x="444" y="480"/>
                </a:lnTo>
                <a:lnTo>
                  <a:pt x="440" y="480"/>
                </a:lnTo>
                <a:lnTo>
                  <a:pt x="436" y="480"/>
                </a:lnTo>
                <a:lnTo>
                  <a:pt x="432" y="480"/>
                </a:lnTo>
                <a:lnTo>
                  <a:pt x="427" y="480"/>
                </a:lnTo>
                <a:lnTo>
                  <a:pt x="423" y="480"/>
                </a:lnTo>
                <a:lnTo>
                  <a:pt x="418" y="480"/>
                </a:lnTo>
                <a:lnTo>
                  <a:pt x="413" y="480"/>
                </a:lnTo>
                <a:lnTo>
                  <a:pt x="408" y="480"/>
                </a:lnTo>
                <a:lnTo>
                  <a:pt x="403" y="480"/>
                </a:lnTo>
                <a:lnTo>
                  <a:pt x="398" y="480"/>
                </a:lnTo>
                <a:lnTo>
                  <a:pt x="393" y="480"/>
                </a:lnTo>
                <a:lnTo>
                  <a:pt x="387" y="480"/>
                </a:lnTo>
                <a:lnTo>
                  <a:pt x="381" y="480"/>
                </a:lnTo>
                <a:lnTo>
                  <a:pt x="376" y="480"/>
                </a:lnTo>
                <a:lnTo>
                  <a:pt x="371" y="480"/>
                </a:lnTo>
                <a:lnTo>
                  <a:pt x="366" y="480"/>
                </a:lnTo>
                <a:lnTo>
                  <a:pt x="361" y="480"/>
                </a:lnTo>
                <a:lnTo>
                  <a:pt x="356" y="480"/>
                </a:lnTo>
                <a:lnTo>
                  <a:pt x="351" y="480"/>
                </a:lnTo>
                <a:lnTo>
                  <a:pt x="346" y="480"/>
                </a:lnTo>
                <a:lnTo>
                  <a:pt x="342" y="480"/>
                </a:lnTo>
                <a:lnTo>
                  <a:pt x="338" y="480"/>
                </a:lnTo>
                <a:lnTo>
                  <a:pt x="334" y="480"/>
                </a:lnTo>
                <a:lnTo>
                  <a:pt x="330" y="480"/>
                </a:lnTo>
                <a:lnTo>
                  <a:pt x="326" y="480"/>
                </a:lnTo>
                <a:lnTo>
                  <a:pt x="322" y="480"/>
                </a:lnTo>
                <a:lnTo>
                  <a:pt x="318" y="480"/>
                </a:lnTo>
                <a:lnTo>
                  <a:pt x="315" y="480"/>
                </a:lnTo>
                <a:lnTo>
                  <a:pt x="312" y="480"/>
                </a:lnTo>
                <a:lnTo>
                  <a:pt x="309" y="480"/>
                </a:lnTo>
                <a:lnTo>
                  <a:pt x="306" y="479"/>
                </a:lnTo>
                <a:lnTo>
                  <a:pt x="303" y="478"/>
                </a:lnTo>
                <a:lnTo>
                  <a:pt x="301" y="477"/>
                </a:lnTo>
                <a:lnTo>
                  <a:pt x="299" y="476"/>
                </a:lnTo>
                <a:lnTo>
                  <a:pt x="297" y="475"/>
                </a:lnTo>
                <a:lnTo>
                  <a:pt x="295" y="473"/>
                </a:lnTo>
                <a:lnTo>
                  <a:pt x="293" y="471"/>
                </a:lnTo>
                <a:lnTo>
                  <a:pt x="292" y="469"/>
                </a:lnTo>
                <a:lnTo>
                  <a:pt x="291" y="467"/>
                </a:lnTo>
                <a:lnTo>
                  <a:pt x="290" y="465"/>
                </a:lnTo>
                <a:lnTo>
                  <a:pt x="289" y="462"/>
                </a:lnTo>
                <a:lnTo>
                  <a:pt x="288" y="459"/>
                </a:lnTo>
                <a:lnTo>
                  <a:pt x="288" y="456"/>
                </a:lnTo>
                <a:lnTo>
                  <a:pt x="288" y="453"/>
                </a:lnTo>
                <a:lnTo>
                  <a:pt x="288" y="449"/>
                </a:lnTo>
                <a:lnTo>
                  <a:pt x="288" y="443"/>
                </a:lnTo>
                <a:lnTo>
                  <a:pt x="288" y="437"/>
                </a:lnTo>
                <a:lnTo>
                  <a:pt x="288" y="428"/>
                </a:lnTo>
                <a:lnTo>
                  <a:pt x="288" y="419"/>
                </a:lnTo>
                <a:lnTo>
                  <a:pt x="288" y="407"/>
                </a:lnTo>
                <a:lnTo>
                  <a:pt x="288" y="395"/>
                </a:lnTo>
                <a:lnTo>
                  <a:pt x="288" y="381"/>
                </a:lnTo>
                <a:lnTo>
                  <a:pt x="288" y="366"/>
                </a:lnTo>
                <a:lnTo>
                  <a:pt x="288" y="349"/>
                </a:lnTo>
                <a:lnTo>
                  <a:pt x="288" y="331"/>
                </a:lnTo>
                <a:lnTo>
                  <a:pt x="288" y="311"/>
                </a:lnTo>
                <a:lnTo>
                  <a:pt x="288" y="290"/>
                </a:lnTo>
                <a:lnTo>
                  <a:pt x="288" y="268"/>
                </a:lnTo>
                <a:lnTo>
                  <a:pt x="288" y="244"/>
                </a:lnTo>
                <a:lnTo>
                  <a:pt x="288" y="219"/>
                </a:lnTo>
                <a:lnTo>
                  <a:pt x="288" y="194"/>
                </a:lnTo>
                <a:lnTo>
                  <a:pt x="288" y="170"/>
                </a:lnTo>
                <a:lnTo>
                  <a:pt x="288" y="148"/>
                </a:lnTo>
                <a:lnTo>
                  <a:pt x="288" y="128"/>
                </a:lnTo>
                <a:lnTo>
                  <a:pt x="288" y="109"/>
                </a:lnTo>
                <a:lnTo>
                  <a:pt x="288" y="92"/>
                </a:lnTo>
                <a:lnTo>
                  <a:pt x="288" y="76"/>
                </a:lnTo>
                <a:lnTo>
                  <a:pt x="288" y="61"/>
                </a:lnTo>
                <a:lnTo>
                  <a:pt x="288" y="49"/>
                </a:lnTo>
                <a:lnTo>
                  <a:pt x="288" y="38"/>
                </a:lnTo>
                <a:lnTo>
                  <a:pt x="288" y="28"/>
                </a:lnTo>
                <a:lnTo>
                  <a:pt x="288" y="20"/>
                </a:lnTo>
                <a:lnTo>
                  <a:pt x="288" y="13"/>
                </a:lnTo>
                <a:lnTo>
                  <a:pt x="288" y="8"/>
                </a:lnTo>
                <a:lnTo>
                  <a:pt x="288" y="5"/>
                </a:lnTo>
                <a:lnTo>
                  <a:pt x="288" y="3"/>
                </a:lnTo>
                <a:lnTo>
                  <a:pt x="288" y="2"/>
                </a:lnTo>
                <a:lnTo>
                  <a:pt x="288" y="1"/>
                </a:lnTo>
                <a:lnTo>
                  <a:pt x="287" y="1"/>
                </a:lnTo>
                <a:lnTo>
                  <a:pt x="287" y="0"/>
                </a:lnTo>
                <a:lnTo>
                  <a:pt x="286" y="0"/>
                </a:lnTo>
                <a:lnTo>
                  <a:pt x="285" y="0"/>
                </a:lnTo>
                <a:lnTo>
                  <a:pt x="285" y="0"/>
                </a:lnTo>
                <a:lnTo>
                  <a:pt x="283" y="1"/>
                </a:lnTo>
                <a:lnTo>
                  <a:pt x="282" y="1"/>
                </a:lnTo>
                <a:lnTo>
                  <a:pt x="281" y="2"/>
                </a:lnTo>
                <a:lnTo>
                  <a:pt x="279" y="3"/>
                </a:lnTo>
                <a:lnTo>
                  <a:pt x="278" y="5"/>
                </a:lnTo>
                <a:lnTo>
                  <a:pt x="276" y="6"/>
                </a:lnTo>
                <a:lnTo>
                  <a:pt x="274" y="8"/>
                </a:lnTo>
                <a:lnTo>
                  <a:pt x="272" y="10"/>
                </a:lnTo>
                <a:lnTo>
                  <a:pt x="270" y="12"/>
                </a:lnTo>
                <a:lnTo>
                  <a:pt x="268" y="14"/>
                </a:lnTo>
                <a:lnTo>
                  <a:pt x="266" y="16"/>
                </a:lnTo>
                <a:lnTo>
                  <a:pt x="264" y="18"/>
                </a:lnTo>
                <a:lnTo>
                  <a:pt x="262" y="20"/>
                </a:lnTo>
                <a:lnTo>
                  <a:pt x="260" y="21"/>
                </a:lnTo>
                <a:lnTo>
                  <a:pt x="259" y="23"/>
                </a:lnTo>
                <a:lnTo>
                  <a:pt x="258" y="24"/>
                </a:lnTo>
                <a:lnTo>
                  <a:pt x="256" y="25"/>
                </a:lnTo>
                <a:lnTo>
                  <a:pt x="255" y="27"/>
                </a:lnTo>
                <a:lnTo>
                  <a:pt x="255" y="27"/>
                </a:lnTo>
                <a:lnTo>
                  <a:pt x="254" y="28"/>
                </a:lnTo>
                <a:lnTo>
                  <a:pt x="253" y="29"/>
                </a:lnTo>
                <a:lnTo>
                  <a:pt x="253" y="29"/>
                </a:lnTo>
                <a:lnTo>
                  <a:pt x="252" y="30"/>
                </a:lnTo>
                <a:lnTo>
                  <a:pt x="252" y="30"/>
                </a:lnTo>
                <a:lnTo>
                  <a:pt x="252" y="30"/>
                </a:lnTo>
                <a:lnTo>
                  <a:pt x="252" y="31"/>
                </a:lnTo>
                <a:lnTo>
                  <a:pt x="252" y="33"/>
                </a:lnTo>
                <a:lnTo>
                  <a:pt x="252" y="36"/>
                </a:lnTo>
                <a:lnTo>
                  <a:pt x="252" y="41"/>
                </a:lnTo>
                <a:lnTo>
                  <a:pt x="252" y="47"/>
                </a:lnTo>
                <a:lnTo>
                  <a:pt x="252" y="54"/>
                </a:lnTo>
                <a:lnTo>
                  <a:pt x="252" y="63"/>
                </a:lnTo>
                <a:lnTo>
                  <a:pt x="252" y="73"/>
                </a:lnTo>
                <a:lnTo>
                  <a:pt x="252" y="84"/>
                </a:lnTo>
                <a:lnTo>
                  <a:pt x="252" y="97"/>
                </a:lnTo>
                <a:lnTo>
                  <a:pt x="252" y="111"/>
                </a:lnTo>
                <a:lnTo>
                  <a:pt x="252" y="126"/>
                </a:lnTo>
                <a:lnTo>
                  <a:pt x="252" y="143"/>
                </a:lnTo>
                <a:lnTo>
                  <a:pt x="252" y="161"/>
                </a:lnTo>
                <a:lnTo>
                  <a:pt x="252" y="180"/>
                </a:lnTo>
                <a:lnTo>
                  <a:pt x="252" y="201"/>
                </a:lnTo>
                <a:lnTo>
                  <a:pt x="252" y="222"/>
                </a:lnTo>
                <a:lnTo>
                  <a:pt x="252" y="242"/>
                </a:lnTo>
                <a:lnTo>
                  <a:pt x="252" y="262"/>
                </a:lnTo>
                <a:lnTo>
                  <a:pt x="252" y="280"/>
                </a:lnTo>
                <a:lnTo>
                  <a:pt x="252" y="298"/>
                </a:lnTo>
                <a:lnTo>
                  <a:pt x="252" y="315"/>
                </a:lnTo>
                <a:lnTo>
                  <a:pt x="252" y="332"/>
                </a:lnTo>
                <a:lnTo>
                  <a:pt x="252" y="347"/>
                </a:lnTo>
                <a:lnTo>
                  <a:pt x="252" y="362"/>
                </a:lnTo>
                <a:lnTo>
                  <a:pt x="252" y="376"/>
                </a:lnTo>
                <a:lnTo>
                  <a:pt x="252" y="389"/>
                </a:lnTo>
                <a:lnTo>
                  <a:pt x="252" y="402"/>
                </a:lnTo>
                <a:lnTo>
                  <a:pt x="252" y="414"/>
                </a:lnTo>
                <a:lnTo>
                  <a:pt x="252" y="424"/>
                </a:lnTo>
                <a:lnTo>
                  <a:pt x="252" y="435"/>
                </a:lnTo>
                <a:lnTo>
                  <a:pt x="252" y="444"/>
                </a:lnTo>
                <a:lnTo>
                  <a:pt x="252" y="453"/>
                </a:lnTo>
                <a:lnTo>
                  <a:pt x="253" y="461"/>
                </a:lnTo>
                <a:lnTo>
                  <a:pt x="255" y="468"/>
                </a:lnTo>
                <a:lnTo>
                  <a:pt x="256" y="475"/>
                </a:lnTo>
                <a:lnTo>
                  <a:pt x="259" y="482"/>
                </a:lnTo>
                <a:lnTo>
                  <a:pt x="262" y="488"/>
                </a:lnTo>
                <a:lnTo>
                  <a:pt x="266" y="493"/>
                </a:lnTo>
                <a:lnTo>
                  <a:pt x="270" y="498"/>
                </a:lnTo>
                <a:lnTo>
                  <a:pt x="275" y="502"/>
                </a:lnTo>
                <a:lnTo>
                  <a:pt x="280" y="506"/>
                </a:lnTo>
                <a:lnTo>
                  <a:pt x="286" y="509"/>
                </a:lnTo>
                <a:lnTo>
                  <a:pt x="292" y="511"/>
                </a:lnTo>
                <a:lnTo>
                  <a:pt x="300" y="513"/>
                </a:lnTo>
                <a:lnTo>
                  <a:pt x="307" y="515"/>
                </a:lnTo>
                <a:lnTo>
                  <a:pt x="315" y="516"/>
                </a:lnTo>
                <a:lnTo>
                  <a:pt x="324" y="516"/>
                </a:lnTo>
                <a:lnTo>
                  <a:pt x="333" y="516"/>
                </a:lnTo>
                <a:lnTo>
                  <a:pt x="341" y="516"/>
                </a:lnTo>
                <a:lnTo>
                  <a:pt x="349" y="516"/>
                </a:lnTo>
                <a:lnTo>
                  <a:pt x="357" y="516"/>
                </a:lnTo>
                <a:lnTo>
                  <a:pt x="364" y="516"/>
                </a:lnTo>
                <a:lnTo>
                  <a:pt x="370" y="516"/>
                </a:lnTo>
                <a:lnTo>
                  <a:pt x="377" y="516"/>
                </a:lnTo>
                <a:lnTo>
                  <a:pt x="382" y="516"/>
                </a:lnTo>
                <a:lnTo>
                  <a:pt x="388" y="516"/>
                </a:lnTo>
                <a:lnTo>
                  <a:pt x="393" y="516"/>
                </a:lnTo>
                <a:lnTo>
                  <a:pt x="397" y="516"/>
                </a:lnTo>
                <a:lnTo>
                  <a:pt x="402" y="516"/>
                </a:lnTo>
                <a:lnTo>
                  <a:pt x="405" y="516"/>
                </a:lnTo>
                <a:lnTo>
                  <a:pt x="409" y="516"/>
                </a:lnTo>
                <a:lnTo>
                  <a:pt x="412" y="516"/>
                </a:lnTo>
                <a:lnTo>
                  <a:pt x="414" y="516"/>
                </a:lnTo>
                <a:lnTo>
                  <a:pt x="416" y="516"/>
                </a:lnTo>
                <a:lnTo>
                  <a:pt x="418" y="516"/>
                </a:lnTo>
                <a:lnTo>
                  <a:pt x="421" y="516"/>
                </a:lnTo>
                <a:lnTo>
                  <a:pt x="423" y="516"/>
                </a:lnTo>
                <a:lnTo>
                  <a:pt x="425" y="516"/>
                </a:lnTo>
                <a:lnTo>
                  <a:pt x="427" y="516"/>
                </a:lnTo>
                <a:lnTo>
                  <a:pt x="430" y="516"/>
                </a:lnTo>
                <a:lnTo>
                  <a:pt x="432" y="516"/>
                </a:lnTo>
                <a:lnTo>
                  <a:pt x="434" y="516"/>
                </a:lnTo>
                <a:lnTo>
                  <a:pt x="436" y="516"/>
                </a:lnTo>
                <a:lnTo>
                  <a:pt x="439" y="516"/>
                </a:lnTo>
                <a:lnTo>
                  <a:pt x="441" y="516"/>
                </a:lnTo>
                <a:lnTo>
                  <a:pt x="443" y="516"/>
                </a:lnTo>
                <a:lnTo>
                  <a:pt x="445" y="516"/>
                </a:lnTo>
                <a:lnTo>
                  <a:pt x="448" y="516"/>
                </a:lnTo>
                <a:lnTo>
                  <a:pt x="450" y="516"/>
                </a:lnTo>
                <a:lnTo>
                  <a:pt x="452" y="516"/>
                </a:lnTo>
                <a:lnTo>
                  <a:pt x="454" y="516"/>
                </a:lnTo>
                <a:lnTo>
                  <a:pt x="456" y="517"/>
                </a:lnTo>
                <a:lnTo>
                  <a:pt x="457" y="517"/>
                </a:lnTo>
                <a:lnTo>
                  <a:pt x="459" y="518"/>
                </a:lnTo>
                <a:lnTo>
                  <a:pt x="460" y="519"/>
                </a:lnTo>
                <a:lnTo>
                  <a:pt x="461" y="519"/>
                </a:lnTo>
                <a:lnTo>
                  <a:pt x="461" y="520"/>
                </a:lnTo>
                <a:lnTo>
                  <a:pt x="462" y="522"/>
                </a:lnTo>
                <a:lnTo>
                  <a:pt x="462" y="523"/>
                </a:lnTo>
                <a:lnTo>
                  <a:pt x="462" y="524"/>
                </a:lnTo>
                <a:lnTo>
                  <a:pt x="462" y="526"/>
                </a:lnTo>
                <a:lnTo>
                  <a:pt x="461" y="528"/>
                </a:lnTo>
                <a:lnTo>
                  <a:pt x="461" y="530"/>
                </a:lnTo>
                <a:lnTo>
                  <a:pt x="460" y="532"/>
                </a:lnTo>
                <a:lnTo>
                  <a:pt x="459" y="534"/>
                </a:lnTo>
                <a:lnTo>
                  <a:pt x="458" y="536"/>
                </a:lnTo>
                <a:lnTo>
                  <a:pt x="457" y="538"/>
                </a:lnTo>
                <a:lnTo>
                  <a:pt x="455" y="541"/>
                </a:lnTo>
                <a:lnTo>
                  <a:pt x="454" y="543"/>
                </a:lnTo>
                <a:lnTo>
                  <a:pt x="452" y="545"/>
                </a:lnTo>
                <a:lnTo>
                  <a:pt x="451" y="547"/>
                </a:lnTo>
                <a:lnTo>
                  <a:pt x="449" y="550"/>
                </a:lnTo>
                <a:lnTo>
                  <a:pt x="448" y="552"/>
                </a:lnTo>
                <a:lnTo>
                  <a:pt x="446" y="554"/>
                </a:lnTo>
                <a:lnTo>
                  <a:pt x="444" y="556"/>
                </a:lnTo>
                <a:lnTo>
                  <a:pt x="442" y="559"/>
                </a:lnTo>
                <a:lnTo>
                  <a:pt x="440" y="561"/>
                </a:lnTo>
                <a:lnTo>
                  <a:pt x="438" y="563"/>
                </a:lnTo>
                <a:lnTo>
                  <a:pt x="436" y="565"/>
                </a:lnTo>
                <a:lnTo>
                  <a:pt x="434" y="568"/>
                </a:lnTo>
                <a:lnTo>
                  <a:pt x="432" y="570"/>
                </a:lnTo>
                <a:lnTo>
                  <a:pt x="430" y="572"/>
                </a:lnTo>
                <a:lnTo>
                  <a:pt x="427" y="575"/>
                </a:lnTo>
                <a:lnTo>
                  <a:pt x="425" y="577"/>
                </a:lnTo>
                <a:lnTo>
                  <a:pt x="422" y="580"/>
                </a:lnTo>
                <a:lnTo>
                  <a:pt x="419" y="583"/>
                </a:lnTo>
                <a:lnTo>
                  <a:pt x="416" y="586"/>
                </a:lnTo>
                <a:lnTo>
                  <a:pt x="413" y="589"/>
                </a:lnTo>
                <a:lnTo>
                  <a:pt x="409" y="592"/>
                </a:lnTo>
                <a:lnTo>
                  <a:pt x="406" y="596"/>
                </a:lnTo>
                <a:lnTo>
                  <a:pt x="402" y="600"/>
                </a:lnTo>
                <a:lnTo>
                  <a:pt x="399" y="603"/>
                </a:lnTo>
                <a:lnTo>
                  <a:pt x="395" y="607"/>
                </a:lnTo>
                <a:lnTo>
                  <a:pt x="391" y="611"/>
                </a:lnTo>
                <a:lnTo>
                  <a:pt x="387" y="615"/>
                </a:lnTo>
                <a:lnTo>
                  <a:pt x="382" y="620"/>
                </a:lnTo>
                <a:lnTo>
                  <a:pt x="378" y="624"/>
                </a:lnTo>
                <a:lnTo>
                  <a:pt x="373" y="628"/>
                </a:lnTo>
                <a:lnTo>
                  <a:pt x="369" y="632"/>
                </a:lnTo>
                <a:lnTo>
                  <a:pt x="364" y="636"/>
                </a:lnTo>
                <a:lnTo>
                  <a:pt x="360" y="640"/>
                </a:lnTo>
                <a:lnTo>
                  <a:pt x="355" y="643"/>
                </a:lnTo>
                <a:lnTo>
                  <a:pt x="351" y="646"/>
                </a:lnTo>
                <a:lnTo>
                  <a:pt x="346" y="649"/>
                </a:lnTo>
                <a:lnTo>
                  <a:pt x="342" y="651"/>
                </a:lnTo>
                <a:lnTo>
                  <a:pt x="337" y="653"/>
                </a:lnTo>
                <a:lnTo>
                  <a:pt x="333" y="655"/>
                </a:lnTo>
                <a:lnTo>
                  <a:pt x="328" y="656"/>
                </a:lnTo>
                <a:lnTo>
                  <a:pt x="324" y="658"/>
                </a:lnTo>
                <a:lnTo>
                  <a:pt x="319" y="659"/>
                </a:lnTo>
                <a:lnTo>
                  <a:pt x="315" y="659"/>
                </a:lnTo>
                <a:lnTo>
                  <a:pt x="310" y="660"/>
                </a:lnTo>
                <a:lnTo>
                  <a:pt x="306" y="660"/>
                </a:lnTo>
                <a:lnTo>
                  <a:pt x="301" y="660"/>
                </a:lnTo>
                <a:lnTo>
                  <a:pt x="296" y="660"/>
                </a:lnTo>
                <a:lnTo>
                  <a:pt x="291" y="660"/>
                </a:lnTo>
                <a:lnTo>
                  <a:pt x="285" y="660"/>
                </a:lnTo>
                <a:lnTo>
                  <a:pt x="278" y="660"/>
                </a:lnTo>
                <a:lnTo>
                  <a:pt x="271" y="660"/>
                </a:lnTo>
                <a:lnTo>
                  <a:pt x="264" y="660"/>
                </a:lnTo>
                <a:lnTo>
                  <a:pt x="256" y="660"/>
                </a:lnTo>
                <a:lnTo>
                  <a:pt x="248" y="660"/>
                </a:lnTo>
                <a:lnTo>
                  <a:pt x="240" y="660"/>
                </a:lnTo>
                <a:lnTo>
                  <a:pt x="231" y="660"/>
                </a:lnTo>
                <a:lnTo>
                  <a:pt x="222" y="660"/>
                </a:lnTo>
                <a:lnTo>
                  <a:pt x="212" y="660"/>
                </a:lnTo>
                <a:lnTo>
                  <a:pt x="202" y="660"/>
                </a:lnTo>
                <a:lnTo>
                  <a:pt x="191" y="660"/>
                </a:lnTo>
                <a:lnTo>
                  <a:pt x="180" y="660"/>
                </a:lnTo>
                <a:lnTo>
                  <a:pt x="169" y="660"/>
                </a:lnTo>
                <a:lnTo>
                  <a:pt x="158" y="660"/>
                </a:lnTo>
                <a:lnTo>
                  <a:pt x="148" y="660"/>
                </a:lnTo>
                <a:lnTo>
                  <a:pt x="139" y="660"/>
                </a:lnTo>
                <a:lnTo>
                  <a:pt x="130" y="660"/>
                </a:lnTo>
                <a:lnTo>
                  <a:pt x="121" y="660"/>
                </a:lnTo>
                <a:lnTo>
                  <a:pt x="113" y="660"/>
                </a:lnTo>
                <a:lnTo>
                  <a:pt x="106" y="660"/>
                </a:lnTo>
                <a:lnTo>
                  <a:pt x="99" y="660"/>
                </a:lnTo>
                <a:lnTo>
                  <a:pt x="92" y="660"/>
                </a:lnTo>
                <a:lnTo>
                  <a:pt x="86" y="660"/>
                </a:lnTo>
                <a:lnTo>
                  <a:pt x="80" y="660"/>
                </a:lnTo>
                <a:lnTo>
                  <a:pt x="75" y="660"/>
                </a:lnTo>
                <a:lnTo>
                  <a:pt x="71" y="660"/>
                </a:lnTo>
                <a:lnTo>
                  <a:pt x="67" y="660"/>
                </a:lnTo>
                <a:lnTo>
                  <a:pt x="63" y="660"/>
                </a:lnTo>
                <a:lnTo>
                  <a:pt x="60" y="660"/>
                </a:lnTo>
                <a:lnTo>
                  <a:pt x="57" y="660"/>
                </a:lnTo>
                <a:lnTo>
                  <a:pt x="54" y="659"/>
                </a:lnTo>
                <a:lnTo>
                  <a:pt x="51" y="658"/>
                </a:lnTo>
                <a:lnTo>
                  <a:pt x="49" y="657"/>
                </a:lnTo>
                <a:lnTo>
                  <a:pt x="47" y="656"/>
                </a:lnTo>
                <a:lnTo>
                  <a:pt x="45" y="655"/>
                </a:lnTo>
                <a:lnTo>
                  <a:pt x="43" y="653"/>
                </a:lnTo>
                <a:lnTo>
                  <a:pt x="41" y="651"/>
                </a:lnTo>
                <a:lnTo>
                  <a:pt x="40" y="649"/>
                </a:lnTo>
                <a:lnTo>
                  <a:pt x="39" y="647"/>
                </a:lnTo>
                <a:lnTo>
                  <a:pt x="38" y="645"/>
                </a:lnTo>
                <a:lnTo>
                  <a:pt x="37" y="642"/>
                </a:lnTo>
                <a:lnTo>
                  <a:pt x="36" y="639"/>
                </a:lnTo>
                <a:lnTo>
                  <a:pt x="36" y="636"/>
                </a:lnTo>
                <a:lnTo>
                  <a:pt x="36" y="633"/>
                </a:lnTo>
                <a:lnTo>
                  <a:pt x="36" y="629"/>
                </a:lnTo>
                <a:lnTo>
                  <a:pt x="36" y="624"/>
                </a:lnTo>
                <a:lnTo>
                  <a:pt x="36" y="617"/>
                </a:lnTo>
                <a:lnTo>
                  <a:pt x="36" y="609"/>
                </a:lnTo>
                <a:lnTo>
                  <a:pt x="36" y="600"/>
                </a:lnTo>
                <a:lnTo>
                  <a:pt x="36" y="590"/>
                </a:lnTo>
                <a:lnTo>
                  <a:pt x="36" y="578"/>
                </a:lnTo>
                <a:lnTo>
                  <a:pt x="36" y="565"/>
                </a:lnTo>
                <a:lnTo>
                  <a:pt x="36" y="551"/>
                </a:lnTo>
                <a:lnTo>
                  <a:pt x="36" y="536"/>
                </a:lnTo>
                <a:lnTo>
                  <a:pt x="36" y="519"/>
                </a:lnTo>
                <a:lnTo>
                  <a:pt x="36" y="501"/>
                </a:lnTo>
                <a:lnTo>
                  <a:pt x="36" y="482"/>
                </a:lnTo>
                <a:lnTo>
                  <a:pt x="36" y="462"/>
                </a:lnTo>
                <a:lnTo>
                  <a:pt x="36" y="440"/>
                </a:lnTo>
                <a:lnTo>
                  <a:pt x="36" y="417"/>
                </a:lnTo>
                <a:lnTo>
                  <a:pt x="36" y="394"/>
                </a:lnTo>
                <a:lnTo>
                  <a:pt x="36" y="372"/>
                </a:lnTo>
                <a:lnTo>
                  <a:pt x="36" y="352"/>
                </a:lnTo>
                <a:lnTo>
                  <a:pt x="36" y="333"/>
                </a:lnTo>
                <a:lnTo>
                  <a:pt x="36" y="316"/>
                </a:lnTo>
                <a:lnTo>
                  <a:pt x="36" y="299"/>
                </a:lnTo>
                <a:lnTo>
                  <a:pt x="36" y="284"/>
                </a:lnTo>
                <a:lnTo>
                  <a:pt x="36" y="271"/>
                </a:lnTo>
                <a:lnTo>
                  <a:pt x="36" y="258"/>
                </a:lnTo>
                <a:lnTo>
                  <a:pt x="36" y="248"/>
                </a:lnTo>
                <a:lnTo>
                  <a:pt x="36" y="238"/>
                </a:lnTo>
                <a:lnTo>
                  <a:pt x="36" y="230"/>
                </a:lnTo>
                <a:lnTo>
                  <a:pt x="36" y="223"/>
                </a:lnTo>
                <a:lnTo>
                  <a:pt x="36" y="217"/>
                </a:lnTo>
                <a:lnTo>
                  <a:pt x="36" y="213"/>
                </a:lnTo>
                <a:lnTo>
                  <a:pt x="36" y="210"/>
                </a:lnTo>
                <a:lnTo>
                  <a:pt x="36" y="208"/>
                </a:lnTo>
                <a:lnTo>
                  <a:pt x="35" y="206"/>
                </a:lnTo>
                <a:lnTo>
                  <a:pt x="35" y="205"/>
                </a:lnTo>
                <a:lnTo>
                  <a:pt x="34" y="204"/>
                </a:lnTo>
                <a:lnTo>
                  <a:pt x="32" y="204"/>
                </a:lnTo>
                <a:lnTo>
                  <a:pt x="31" y="204"/>
                </a:lnTo>
                <a:lnTo>
                  <a:pt x="29" y="205"/>
                </a:lnTo>
                <a:lnTo>
                  <a:pt x="27" y="205"/>
                </a:lnTo>
                <a:lnTo>
                  <a:pt x="25" y="207"/>
                </a:lnTo>
                <a:lnTo>
                  <a:pt x="22" y="209"/>
                </a:lnTo>
                <a:lnTo>
                  <a:pt x="19" y="211"/>
                </a:lnTo>
                <a:lnTo>
                  <a:pt x="16" y="213"/>
                </a:lnTo>
                <a:lnTo>
                  <a:pt x="12" y="216"/>
                </a:lnTo>
                <a:lnTo>
                  <a:pt x="8" y="220"/>
                </a:lnTo>
                <a:lnTo>
                  <a:pt x="4" y="224"/>
                </a:lnTo>
                <a:lnTo>
                  <a:pt x="0" y="22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63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0031" name="任意多边形 1920030"/>
          <p:cNvSpPr/>
          <p:nvPr/>
        </p:nvSpPr>
        <p:spPr>
          <a:xfrm>
            <a:off x="6249988" y="4600575"/>
            <a:ext cx="630237" cy="573088"/>
          </a:xfrm>
          <a:custGeom>
            <a:avLst/>
            <a:gdLst/>
            <a:ahLst/>
            <a:cxnLst/>
            <a:pathLst>
              <a:path w="397" h="361">
                <a:moveTo>
                  <a:pt x="0" y="306"/>
                </a:moveTo>
                <a:lnTo>
                  <a:pt x="396" y="0"/>
                </a:lnTo>
                <a:lnTo>
                  <a:pt x="396" y="54"/>
                </a:lnTo>
                <a:lnTo>
                  <a:pt x="0" y="360"/>
                </a:lnTo>
                <a:lnTo>
                  <a:pt x="0" y="306"/>
                </a:lnTo>
                <a:close/>
              </a:path>
            </a:pathLst>
          </a:custGeom>
          <a:solidFill>
            <a:srgbClr val="BBBBBB">
              <a:alpha val="100000"/>
            </a:srgbClr>
          </a:solidFill>
          <a:ln w="63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0033" name="任意多边形 1920032"/>
          <p:cNvSpPr/>
          <p:nvPr/>
        </p:nvSpPr>
        <p:spPr>
          <a:xfrm>
            <a:off x="4732338" y="4578350"/>
            <a:ext cx="811212" cy="1106488"/>
          </a:xfrm>
          <a:custGeom>
            <a:avLst/>
            <a:gdLst/>
            <a:ahLst/>
            <a:cxnLst/>
            <a:pathLst>
              <a:path w="511" h="697">
                <a:moveTo>
                  <a:pt x="0" y="228"/>
                </a:moveTo>
                <a:lnTo>
                  <a:pt x="0" y="268"/>
                </a:lnTo>
                <a:lnTo>
                  <a:pt x="0" y="305"/>
                </a:lnTo>
                <a:lnTo>
                  <a:pt x="0" y="341"/>
                </a:lnTo>
                <a:lnTo>
                  <a:pt x="0" y="374"/>
                </a:lnTo>
                <a:lnTo>
                  <a:pt x="0" y="406"/>
                </a:lnTo>
                <a:lnTo>
                  <a:pt x="0" y="436"/>
                </a:lnTo>
                <a:lnTo>
                  <a:pt x="0" y="463"/>
                </a:lnTo>
                <a:lnTo>
                  <a:pt x="0" y="489"/>
                </a:lnTo>
                <a:lnTo>
                  <a:pt x="0" y="513"/>
                </a:lnTo>
                <a:lnTo>
                  <a:pt x="0" y="535"/>
                </a:lnTo>
                <a:lnTo>
                  <a:pt x="0" y="554"/>
                </a:lnTo>
                <a:lnTo>
                  <a:pt x="0" y="572"/>
                </a:lnTo>
                <a:lnTo>
                  <a:pt x="0" y="588"/>
                </a:lnTo>
                <a:lnTo>
                  <a:pt x="0" y="602"/>
                </a:lnTo>
                <a:lnTo>
                  <a:pt x="0" y="614"/>
                </a:lnTo>
                <a:lnTo>
                  <a:pt x="0" y="624"/>
                </a:lnTo>
                <a:lnTo>
                  <a:pt x="0" y="633"/>
                </a:lnTo>
                <a:lnTo>
                  <a:pt x="1" y="641"/>
                </a:lnTo>
                <a:lnTo>
                  <a:pt x="2" y="648"/>
                </a:lnTo>
                <a:lnTo>
                  <a:pt x="4" y="655"/>
                </a:lnTo>
                <a:lnTo>
                  <a:pt x="6" y="662"/>
                </a:lnTo>
                <a:lnTo>
                  <a:pt x="9" y="668"/>
                </a:lnTo>
                <a:lnTo>
                  <a:pt x="12" y="673"/>
                </a:lnTo>
                <a:lnTo>
                  <a:pt x="16" y="678"/>
                </a:lnTo>
                <a:lnTo>
                  <a:pt x="20" y="682"/>
                </a:lnTo>
                <a:lnTo>
                  <a:pt x="25" y="686"/>
                </a:lnTo>
                <a:lnTo>
                  <a:pt x="30" y="689"/>
                </a:lnTo>
                <a:lnTo>
                  <a:pt x="35" y="691"/>
                </a:lnTo>
                <a:lnTo>
                  <a:pt x="42" y="693"/>
                </a:lnTo>
                <a:lnTo>
                  <a:pt x="48" y="695"/>
                </a:lnTo>
                <a:lnTo>
                  <a:pt x="55" y="696"/>
                </a:lnTo>
                <a:lnTo>
                  <a:pt x="63" y="696"/>
                </a:lnTo>
                <a:lnTo>
                  <a:pt x="71" y="696"/>
                </a:lnTo>
                <a:lnTo>
                  <a:pt x="79" y="696"/>
                </a:lnTo>
                <a:lnTo>
                  <a:pt x="87" y="696"/>
                </a:lnTo>
                <a:lnTo>
                  <a:pt x="94" y="696"/>
                </a:lnTo>
                <a:lnTo>
                  <a:pt x="102" y="696"/>
                </a:lnTo>
                <a:lnTo>
                  <a:pt x="110" y="696"/>
                </a:lnTo>
                <a:lnTo>
                  <a:pt x="118" y="696"/>
                </a:lnTo>
                <a:lnTo>
                  <a:pt x="126" y="696"/>
                </a:lnTo>
                <a:lnTo>
                  <a:pt x="134" y="696"/>
                </a:lnTo>
                <a:lnTo>
                  <a:pt x="142" y="696"/>
                </a:lnTo>
                <a:lnTo>
                  <a:pt x="150" y="696"/>
                </a:lnTo>
                <a:lnTo>
                  <a:pt x="157" y="696"/>
                </a:lnTo>
                <a:lnTo>
                  <a:pt x="165" y="696"/>
                </a:lnTo>
                <a:lnTo>
                  <a:pt x="173" y="696"/>
                </a:lnTo>
                <a:lnTo>
                  <a:pt x="181" y="696"/>
                </a:lnTo>
                <a:lnTo>
                  <a:pt x="189" y="696"/>
                </a:lnTo>
                <a:lnTo>
                  <a:pt x="197" y="696"/>
                </a:lnTo>
                <a:lnTo>
                  <a:pt x="205" y="696"/>
                </a:lnTo>
                <a:lnTo>
                  <a:pt x="212" y="696"/>
                </a:lnTo>
                <a:lnTo>
                  <a:pt x="220" y="696"/>
                </a:lnTo>
                <a:lnTo>
                  <a:pt x="227" y="696"/>
                </a:lnTo>
                <a:lnTo>
                  <a:pt x="235" y="696"/>
                </a:lnTo>
                <a:lnTo>
                  <a:pt x="242" y="696"/>
                </a:lnTo>
                <a:lnTo>
                  <a:pt x="250" y="696"/>
                </a:lnTo>
                <a:lnTo>
                  <a:pt x="257" y="696"/>
                </a:lnTo>
                <a:lnTo>
                  <a:pt x="264" y="696"/>
                </a:lnTo>
                <a:lnTo>
                  <a:pt x="271" y="696"/>
                </a:lnTo>
                <a:lnTo>
                  <a:pt x="278" y="696"/>
                </a:lnTo>
                <a:lnTo>
                  <a:pt x="285" y="696"/>
                </a:lnTo>
                <a:lnTo>
                  <a:pt x="292" y="696"/>
                </a:lnTo>
                <a:lnTo>
                  <a:pt x="299" y="696"/>
                </a:lnTo>
                <a:lnTo>
                  <a:pt x="306" y="696"/>
                </a:lnTo>
                <a:lnTo>
                  <a:pt x="313" y="696"/>
                </a:lnTo>
                <a:lnTo>
                  <a:pt x="319" y="695"/>
                </a:lnTo>
                <a:lnTo>
                  <a:pt x="326" y="694"/>
                </a:lnTo>
                <a:lnTo>
                  <a:pt x="332" y="693"/>
                </a:lnTo>
                <a:lnTo>
                  <a:pt x="339" y="692"/>
                </a:lnTo>
                <a:lnTo>
                  <a:pt x="345" y="690"/>
                </a:lnTo>
                <a:lnTo>
                  <a:pt x="352" y="687"/>
                </a:lnTo>
                <a:lnTo>
                  <a:pt x="358" y="685"/>
                </a:lnTo>
                <a:lnTo>
                  <a:pt x="364" y="682"/>
                </a:lnTo>
                <a:lnTo>
                  <a:pt x="370" y="678"/>
                </a:lnTo>
                <a:lnTo>
                  <a:pt x="376" y="675"/>
                </a:lnTo>
                <a:lnTo>
                  <a:pt x="382" y="671"/>
                </a:lnTo>
                <a:lnTo>
                  <a:pt x="388" y="666"/>
                </a:lnTo>
                <a:lnTo>
                  <a:pt x="394" y="662"/>
                </a:lnTo>
                <a:lnTo>
                  <a:pt x="399" y="656"/>
                </a:lnTo>
                <a:lnTo>
                  <a:pt x="405" y="651"/>
                </a:lnTo>
                <a:lnTo>
                  <a:pt x="411" y="645"/>
                </a:lnTo>
                <a:lnTo>
                  <a:pt x="416" y="640"/>
                </a:lnTo>
                <a:lnTo>
                  <a:pt x="422" y="634"/>
                </a:lnTo>
                <a:lnTo>
                  <a:pt x="427" y="628"/>
                </a:lnTo>
                <a:lnTo>
                  <a:pt x="432" y="623"/>
                </a:lnTo>
                <a:lnTo>
                  <a:pt x="437" y="617"/>
                </a:lnTo>
                <a:lnTo>
                  <a:pt x="443" y="612"/>
                </a:lnTo>
                <a:lnTo>
                  <a:pt x="448" y="606"/>
                </a:lnTo>
                <a:lnTo>
                  <a:pt x="453" y="600"/>
                </a:lnTo>
                <a:lnTo>
                  <a:pt x="458" y="595"/>
                </a:lnTo>
                <a:lnTo>
                  <a:pt x="463" y="589"/>
                </a:lnTo>
                <a:lnTo>
                  <a:pt x="467" y="583"/>
                </a:lnTo>
                <a:lnTo>
                  <a:pt x="472" y="578"/>
                </a:lnTo>
                <a:lnTo>
                  <a:pt x="477" y="572"/>
                </a:lnTo>
                <a:lnTo>
                  <a:pt x="481" y="567"/>
                </a:lnTo>
                <a:lnTo>
                  <a:pt x="486" y="561"/>
                </a:lnTo>
                <a:lnTo>
                  <a:pt x="490" y="555"/>
                </a:lnTo>
                <a:lnTo>
                  <a:pt x="494" y="550"/>
                </a:lnTo>
                <a:lnTo>
                  <a:pt x="498" y="545"/>
                </a:lnTo>
                <a:lnTo>
                  <a:pt x="501" y="540"/>
                </a:lnTo>
                <a:lnTo>
                  <a:pt x="503" y="535"/>
                </a:lnTo>
                <a:lnTo>
                  <a:pt x="505" y="531"/>
                </a:lnTo>
                <a:lnTo>
                  <a:pt x="507" y="527"/>
                </a:lnTo>
                <a:lnTo>
                  <a:pt x="508" y="523"/>
                </a:lnTo>
                <a:lnTo>
                  <a:pt x="509" y="519"/>
                </a:lnTo>
                <a:lnTo>
                  <a:pt x="510" y="515"/>
                </a:lnTo>
                <a:lnTo>
                  <a:pt x="510" y="512"/>
                </a:lnTo>
                <a:lnTo>
                  <a:pt x="510" y="509"/>
                </a:lnTo>
                <a:lnTo>
                  <a:pt x="509" y="506"/>
                </a:lnTo>
                <a:lnTo>
                  <a:pt x="508" y="503"/>
                </a:lnTo>
                <a:lnTo>
                  <a:pt x="506" y="500"/>
                </a:lnTo>
                <a:lnTo>
                  <a:pt x="504" y="498"/>
                </a:lnTo>
                <a:lnTo>
                  <a:pt x="502" y="496"/>
                </a:lnTo>
                <a:lnTo>
                  <a:pt x="499" y="494"/>
                </a:lnTo>
                <a:lnTo>
                  <a:pt x="497" y="492"/>
                </a:lnTo>
                <a:lnTo>
                  <a:pt x="494" y="490"/>
                </a:lnTo>
                <a:lnTo>
                  <a:pt x="492" y="488"/>
                </a:lnTo>
                <a:lnTo>
                  <a:pt x="489" y="487"/>
                </a:lnTo>
                <a:lnTo>
                  <a:pt x="487" y="486"/>
                </a:lnTo>
                <a:lnTo>
                  <a:pt x="484" y="484"/>
                </a:lnTo>
                <a:lnTo>
                  <a:pt x="481" y="483"/>
                </a:lnTo>
                <a:lnTo>
                  <a:pt x="478" y="483"/>
                </a:lnTo>
                <a:lnTo>
                  <a:pt x="475" y="482"/>
                </a:lnTo>
                <a:lnTo>
                  <a:pt x="472" y="481"/>
                </a:lnTo>
                <a:lnTo>
                  <a:pt x="469" y="481"/>
                </a:lnTo>
                <a:lnTo>
                  <a:pt x="466" y="480"/>
                </a:lnTo>
                <a:lnTo>
                  <a:pt x="462" y="480"/>
                </a:lnTo>
                <a:lnTo>
                  <a:pt x="459" y="480"/>
                </a:lnTo>
                <a:lnTo>
                  <a:pt x="456" y="480"/>
                </a:lnTo>
                <a:lnTo>
                  <a:pt x="452" y="480"/>
                </a:lnTo>
                <a:lnTo>
                  <a:pt x="448" y="480"/>
                </a:lnTo>
                <a:lnTo>
                  <a:pt x="444" y="480"/>
                </a:lnTo>
                <a:lnTo>
                  <a:pt x="440" y="480"/>
                </a:lnTo>
                <a:lnTo>
                  <a:pt x="436" y="480"/>
                </a:lnTo>
                <a:lnTo>
                  <a:pt x="432" y="480"/>
                </a:lnTo>
                <a:lnTo>
                  <a:pt x="427" y="480"/>
                </a:lnTo>
                <a:lnTo>
                  <a:pt x="423" y="480"/>
                </a:lnTo>
                <a:lnTo>
                  <a:pt x="418" y="480"/>
                </a:lnTo>
                <a:lnTo>
                  <a:pt x="413" y="480"/>
                </a:lnTo>
                <a:lnTo>
                  <a:pt x="408" y="480"/>
                </a:lnTo>
                <a:lnTo>
                  <a:pt x="403" y="480"/>
                </a:lnTo>
                <a:lnTo>
                  <a:pt x="398" y="480"/>
                </a:lnTo>
                <a:lnTo>
                  <a:pt x="393" y="480"/>
                </a:lnTo>
                <a:lnTo>
                  <a:pt x="387" y="480"/>
                </a:lnTo>
                <a:lnTo>
                  <a:pt x="381" y="480"/>
                </a:lnTo>
                <a:lnTo>
                  <a:pt x="376" y="480"/>
                </a:lnTo>
                <a:lnTo>
                  <a:pt x="371" y="480"/>
                </a:lnTo>
                <a:lnTo>
                  <a:pt x="366" y="480"/>
                </a:lnTo>
                <a:lnTo>
                  <a:pt x="361" y="480"/>
                </a:lnTo>
                <a:lnTo>
                  <a:pt x="356" y="480"/>
                </a:lnTo>
                <a:lnTo>
                  <a:pt x="351" y="480"/>
                </a:lnTo>
                <a:lnTo>
                  <a:pt x="346" y="480"/>
                </a:lnTo>
                <a:lnTo>
                  <a:pt x="342" y="480"/>
                </a:lnTo>
                <a:lnTo>
                  <a:pt x="338" y="480"/>
                </a:lnTo>
                <a:lnTo>
                  <a:pt x="334" y="480"/>
                </a:lnTo>
                <a:lnTo>
                  <a:pt x="330" y="480"/>
                </a:lnTo>
                <a:lnTo>
                  <a:pt x="326" y="480"/>
                </a:lnTo>
                <a:lnTo>
                  <a:pt x="322" y="480"/>
                </a:lnTo>
                <a:lnTo>
                  <a:pt x="318" y="480"/>
                </a:lnTo>
                <a:lnTo>
                  <a:pt x="315" y="480"/>
                </a:lnTo>
                <a:lnTo>
                  <a:pt x="312" y="480"/>
                </a:lnTo>
                <a:lnTo>
                  <a:pt x="309" y="480"/>
                </a:lnTo>
                <a:lnTo>
                  <a:pt x="306" y="479"/>
                </a:lnTo>
                <a:lnTo>
                  <a:pt x="303" y="478"/>
                </a:lnTo>
                <a:lnTo>
                  <a:pt x="301" y="477"/>
                </a:lnTo>
                <a:lnTo>
                  <a:pt x="299" y="476"/>
                </a:lnTo>
                <a:lnTo>
                  <a:pt x="297" y="475"/>
                </a:lnTo>
                <a:lnTo>
                  <a:pt x="295" y="473"/>
                </a:lnTo>
                <a:lnTo>
                  <a:pt x="293" y="471"/>
                </a:lnTo>
                <a:lnTo>
                  <a:pt x="292" y="469"/>
                </a:lnTo>
                <a:lnTo>
                  <a:pt x="291" y="467"/>
                </a:lnTo>
                <a:lnTo>
                  <a:pt x="290" y="465"/>
                </a:lnTo>
                <a:lnTo>
                  <a:pt x="289" y="462"/>
                </a:lnTo>
                <a:lnTo>
                  <a:pt x="288" y="459"/>
                </a:lnTo>
                <a:lnTo>
                  <a:pt x="288" y="456"/>
                </a:lnTo>
                <a:lnTo>
                  <a:pt x="288" y="453"/>
                </a:lnTo>
                <a:lnTo>
                  <a:pt x="288" y="449"/>
                </a:lnTo>
                <a:lnTo>
                  <a:pt x="288" y="443"/>
                </a:lnTo>
                <a:lnTo>
                  <a:pt x="288" y="437"/>
                </a:lnTo>
                <a:lnTo>
                  <a:pt x="288" y="428"/>
                </a:lnTo>
                <a:lnTo>
                  <a:pt x="288" y="419"/>
                </a:lnTo>
                <a:lnTo>
                  <a:pt x="288" y="407"/>
                </a:lnTo>
                <a:lnTo>
                  <a:pt x="288" y="395"/>
                </a:lnTo>
                <a:lnTo>
                  <a:pt x="288" y="381"/>
                </a:lnTo>
                <a:lnTo>
                  <a:pt x="288" y="366"/>
                </a:lnTo>
                <a:lnTo>
                  <a:pt x="288" y="349"/>
                </a:lnTo>
                <a:lnTo>
                  <a:pt x="288" y="331"/>
                </a:lnTo>
                <a:lnTo>
                  <a:pt x="288" y="311"/>
                </a:lnTo>
                <a:lnTo>
                  <a:pt x="288" y="290"/>
                </a:lnTo>
                <a:lnTo>
                  <a:pt x="288" y="268"/>
                </a:lnTo>
                <a:lnTo>
                  <a:pt x="288" y="244"/>
                </a:lnTo>
                <a:lnTo>
                  <a:pt x="288" y="219"/>
                </a:lnTo>
                <a:lnTo>
                  <a:pt x="288" y="194"/>
                </a:lnTo>
                <a:lnTo>
                  <a:pt x="288" y="170"/>
                </a:lnTo>
                <a:lnTo>
                  <a:pt x="288" y="148"/>
                </a:lnTo>
                <a:lnTo>
                  <a:pt x="288" y="128"/>
                </a:lnTo>
                <a:lnTo>
                  <a:pt x="288" y="109"/>
                </a:lnTo>
                <a:lnTo>
                  <a:pt x="288" y="92"/>
                </a:lnTo>
                <a:lnTo>
                  <a:pt x="288" y="76"/>
                </a:lnTo>
                <a:lnTo>
                  <a:pt x="288" y="61"/>
                </a:lnTo>
                <a:lnTo>
                  <a:pt x="288" y="49"/>
                </a:lnTo>
                <a:lnTo>
                  <a:pt x="288" y="38"/>
                </a:lnTo>
                <a:lnTo>
                  <a:pt x="288" y="28"/>
                </a:lnTo>
                <a:lnTo>
                  <a:pt x="288" y="20"/>
                </a:lnTo>
                <a:lnTo>
                  <a:pt x="288" y="13"/>
                </a:lnTo>
                <a:lnTo>
                  <a:pt x="288" y="8"/>
                </a:lnTo>
                <a:lnTo>
                  <a:pt x="288" y="5"/>
                </a:lnTo>
                <a:lnTo>
                  <a:pt x="288" y="3"/>
                </a:lnTo>
                <a:lnTo>
                  <a:pt x="288" y="2"/>
                </a:lnTo>
                <a:lnTo>
                  <a:pt x="288" y="1"/>
                </a:lnTo>
                <a:lnTo>
                  <a:pt x="287" y="1"/>
                </a:lnTo>
                <a:lnTo>
                  <a:pt x="287" y="0"/>
                </a:lnTo>
                <a:lnTo>
                  <a:pt x="286" y="0"/>
                </a:lnTo>
                <a:lnTo>
                  <a:pt x="285" y="0"/>
                </a:lnTo>
                <a:lnTo>
                  <a:pt x="285" y="0"/>
                </a:lnTo>
                <a:lnTo>
                  <a:pt x="283" y="1"/>
                </a:lnTo>
                <a:lnTo>
                  <a:pt x="282" y="1"/>
                </a:lnTo>
                <a:lnTo>
                  <a:pt x="281" y="2"/>
                </a:lnTo>
                <a:lnTo>
                  <a:pt x="279" y="3"/>
                </a:lnTo>
                <a:lnTo>
                  <a:pt x="278" y="5"/>
                </a:lnTo>
                <a:lnTo>
                  <a:pt x="276" y="6"/>
                </a:lnTo>
                <a:lnTo>
                  <a:pt x="274" y="8"/>
                </a:lnTo>
                <a:lnTo>
                  <a:pt x="272" y="10"/>
                </a:lnTo>
                <a:lnTo>
                  <a:pt x="270" y="12"/>
                </a:lnTo>
                <a:lnTo>
                  <a:pt x="268" y="14"/>
                </a:lnTo>
                <a:lnTo>
                  <a:pt x="266" y="16"/>
                </a:lnTo>
                <a:lnTo>
                  <a:pt x="264" y="18"/>
                </a:lnTo>
                <a:lnTo>
                  <a:pt x="262" y="20"/>
                </a:lnTo>
                <a:lnTo>
                  <a:pt x="261" y="21"/>
                </a:lnTo>
                <a:lnTo>
                  <a:pt x="259" y="23"/>
                </a:lnTo>
                <a:lnTo>
                  <a:pt x="258" y="24"/>
                </a:lnTo>
                <a:lnTo>
                  <a:pt x="256" y="25"/>
                </a:lnTo>
                <a:lnTo>
                  <a:pt x="255" y="27"/>
                </a:lnTo>
                <a:lnTo>
                  <a:pt x="255" y="27"/>
                </a:lnTo>
                <a:lnTo>
                  <a:pt x="254" y="28"/>
                </a:lnTo>
                <a:lnTo>
                  <a:pt x="253" y="29"/>
                </a:lnTo>
                <a:lnTo>
                  <a:pt x="253" y="29"/>
                </a:lnTo>
                <a:lnTo>
                  <a:pt x="252" y="30"/>
                </a:lnTo>
                <a:lnTo>
                  <a:pt x="252" y="30"/>
                </a:lnTo>
                <a:lnTo>
                  <a:pt x="252" y="30"/>
                </a:lnTo>
                <a:lnTo>
                  <a:pt x="252" y="31"/>
                </a:lnTo>
                <a:lnTo>
                  <a:pt x="252" y="33"/>
                </a:lnTo>
                <a:lnTo>
                  <a:pt x="252" y="36"/>
                </a:lnTo>
                <a:lnTo>
                  <a:pt x="252" y="41"/>
                </a:lnTo>
                <a:lnTo>
                  <a:pt x="252" y="47"/>
                </a:lnTo>
                <a:lnTo>
                  <a:pt x="252" y="54"/>
                </a:lnTo>
                <a:lnTo>
                  <a:pt x="252" y="63"/>
                </a:lnTo>
                <a:lnTo>
                  <a:pt x="252" y="73"/>
                </a:lnTo>
                <a:lnTo>
                  <a:pt x="252" y="84"/>
                </a:lnTo>
                <a:lnTo>
                  <a:pt x="252" y="97"/>
                </a:lnTo>
                <a:lnTo>
                  <a:pt x="252" y="111"/>
                </a:lnTo>
                <a:lnTo>
                  <a:pt x="252" y="126"/>
                </a:lnTo>
                <a:lnTo>
                  <a:pt x="252" y="143"/>
                </a:lnTo>
                <a:lnTo>
                  <a:pt x="252" y="161"/>
                </a:lnTo>
                <a:lnTo>
                  <a:pt x="252" y="180"/>
                </a:lnTo>
                <a:lnTo>
                  <a:pt x="252" y="201"/>
                </a:lnTo>
                <a:lnTo>
                  <a:pt x="252" y="222"/>
                </a:lnTo>
                <a:lnTo>
                  <a:pt x="252" y="242"/>
                </a:lnTo>
                <a:lnTo>
                  <a:pt x="252" y="262"/>
                </a:lnTo>
                <a:lnTo>
                  <a:pt x="252" y="280"/>
                </a:lnTo>
                <a:lnTo>
                  <a:pt x="252" y="298"/>
                </a:lnTo>
                <a:lnTo>
                  <a:pt x="252" y="315"/>
                </a:lnTo>
                <a:lnTo>
                  <a:pt x="252" y="332"/>
                </a:lnTo>
                <a:lnTo>
                  <a:pt x="252" y="347"/>
                </a:lnTo>
                <a:lnTo>
                  <a:pt x="252" y="362"/>
                </a:lnTo>
                <a:lnTo>
                  <a:pt x="252" y="376"/>
                </a:lnTo>
                <a:lnTo>
                  <a:pt x="252" y="389"/>
                </a:lnTo>
                <a:lnTo>
                  <a:pt x="252" y="402"/>
                </a:lnTo>
                <a:lnTo>
                  <a:pt x="252" y="414"/>
                </a:lnTo>
                <a:lnTo>
                  <a:pt x="252" y="424"/>
                </a:lnTo>
                <a:lnTo>
                  <a:pt x="252" y="435"/>
                </a:lnTo>
                <a:lnTo>
                  <a:pt x="252" y="444"/>
                </a:lnTo>
                <a:lnTo>
                  <a:pt x="252" y="453"/>
                </a:lnTo>
                <a:lnTo>
                  <a:pt x="253" y="461"/>
                </a:lnTo>
                <a:lnTo>
                  <a:pt x="255" y="468"/>
                </a:lnTo>
                <a:lnTo>
                  <a:pt x="256" y="475"/>
                </a:lnTo>
                <a:lnTo>
                  <a:pt x="259" y="482"/>
                </a:lnTo>
                <a:lnTo>
                  <a:pt x="262" y="488"/>
                </a:lnTo>
                <a:lnTo>
                  <a:pt x="266" y="493"/>
                </a:lnTo>
                <a:lnTo>
                  <a:pt x="270" y="498"/>
                </a:lnTo>
                <a:lnTo>
                  <a:pt x="275" y="502"/>
                </a:lnTo>
                <a:lnTo>
                  <a:pt x="280" y="506"/>
                </a:lnTo>
                <a:lnTo>
                  <a:pt x="286" y="509"/>
                </a:lnTo>
                <a:lnTo>
                  <a:pt x="292" y="511"/>
                </a:lnTo>
                <a:lnTo>
                  <a:pt x="300" y="513"/>
                </a:lnTo>
                <a:lnTo>
                  <a:pt x="307" y="515"/>
                </a:lnTo>
                <a:lnTo>
                  <a:pt x="315" y="516"/>
                </a:lnTo>
                <a:lnTo>
                  <a:pt x="324" y="516"/>
                </a:lnTo>
                <a:lnTo>
                  <a:pt x="333" y="516"/>
                </a:lnTo>
                <a:lnTo>
                  <a:pt x="341" y="516"/>
                </a:lnTo>
                <a:lnTo>
                  <a:pt x="349" y="516"/>
                </a:lnTo>
                <a:lnTo>
                  <a:pt x="357" y="516"/>
                </a:lnTo>
                <a:lnTo>
                  <a:pt x="364" y="516"/>
                </a:lnTo>
                <a:lnTo>
                  <a:pt x="370" y="516"/>
                </a:lnTo>
                <a:lnTo>
                  <a:pt x="377" y="516"/>
                </a:lnTo>
                <a:lnTo>
                  <a:pt x="382" y="516"/>
                </a:lnTo>
                <a:lnTo>
                  <a:pt x="388" y="516"/>
                </a:lnTo>
                <a:lnTo>
                  <a:pt x="393" y="516"/>
                </a:lnTo>
                <a:lnTo>
                  <a:pt x="397" y="516"/>
                </a:lnTo>
                <a:lnTo>
                  <a:pt x="402" y="516"/>
                </a:lnTo>
                <a:lnTo>
                  <a:pt x="405" y="516"/>
                </a:lnTo>
                <a:lnTo>
                  <a:pt x="409" y="516"/>
                </a:lnTo>
                <a:lnTo>
                  <a:pt x="412" y="516"/>
                </a:lnTo>
                <a:lnTo>
                  <a:pt x="414" y="516"/>
                </a:lnTo>
                <a:lnTo>
                  <a:pt x="416" y="516"/>
                </a:lnTo>
                <a:lnTo>
                  <a:pt x="418" y="516"/>
                </a:lnTo>
                <a:lnTo>
                  <a:pt x="421" y="516"/>
                </a:lnTo>
                <a:lnTo>
                  <a:pt x="423" y="516"/>
                </a:lnTo>
                <a:lnTo>
                  <a:pt x="425" y="516"/>
                </a:lnTo>
                <a:lnTo>
                  <a:pt x="427" y="516"/>
                </a:lnTo>
                <a:lnTo>
                  <a:pt x="430" y="516"/>
                </a:lnTo>
                <a:lnTo>
                  <a:pt x="432" y="516"/>
                </a:lnTo>
                <a:lnTo>
                  <a:pt x="434" y="516"/>
                </a:lnTo>
                <a:lnTo>
                  <a:pt x="436" y="516"/>
                </a:lnTo>
                <a:lnTo>
                  <a:pt x="439" y="516"/>
                </a:lnTo>
                <a:lnTo>
                  <a:pt x="441" y="516"/>
                </a:lnTo>
                <a:lnTo>
                  <a:pt x="443" y="516"/>
                </a:lnTo>
                <a:lnTo>
                  <a:pt x="445" y="516"/>
                </a:lnTo>
                <a:lnTo>
                  <a:pt x="448" y="516"/>
                </a:lnTo>
                <a:lnTo>
                  <a:pt x="450" y="516"/>
                </a:lnTo>
                <a:lnTo>
                  <a:pt x="452" y="516"/>
                </a:lnTo>
                <a:lnTo>
                  <a:pt x="454" y="516"/>
                </a:lnTo>
                <a:lnTo>
                  <a:pt x="456" y="517"/>
                </a:lnTo>
                <a:lnTo>
                  <a:pt x="457" y="517"/>
                </a:lnTo>
                <a:lnTo>
                  <a:pt x="459" y="518"/>
                </a:lnTo>
                <a:lnTo>
                  <a:pt x="460" y="519"/>
                </a:lnTo>
                <a:lnTo>
                  <a:pt x="461" y="519"/>
                </a:lnTo>
                <a:lnTo>
                  <a:pt x="461" y="520"/>
                </a:lnTo>
                <a:lnTo>
                  <a:pt x="462" y="522"/>
                </a:lnTo>
                <a:lnTo>
                  <a:pt x="462" y="523"/>
                </a:lnTo>
                <a:lnTo>
                  <a:pt x="462" y="524"/>
                </a:lnTo>
                <a:lnTo>
                  <a:pt x="462" y="526"/>
                </a:lnTo>
                <a:lnTo>
                  <a:pt x="461" y="528"/>
                </a:lnTo>
                <a:lnTo>
                  <a:pt x="461" y="530"/>
                </a:lnTo>
                <a:lnTo>
                  <a:pt x="460" y="532"/>
                </a:lnTo>
                <a:lnTo>
                  <a:pt x="459" y="534"/>
                </a:lnTo>
                <a:lnTo>
                  <a:pt x="458" y="536"/>
                </a:lnTo>
                <a:lnTo>
                  <a:pt x="457" y="538"/>
                </a:lnTo>
                <a:lnTo>
                  <a:pt x="455" y="541"/>
                </a:lnTo>
                <a:lnTo>
                  <a:pt x="454" y="543"/>
                </a:lnTo>
                <a:lnTo>
                  <a:pt x="452" y="545"/>
                </a:lnTo>
                <a:lnTo>
                  <a:pt x="451" y="547"/>
                </a:lnTo>
                <a:lnTo>
                  <a:pt x="449" y="550"/>
                </a:lnTo>
                <a:lnTo>
                  <a:pt x="448" y="552"/>
                </a:lnTo>
                <a:lnTo>
                  <a:pt x="446" y="554"/>
                </a:lnTo>
                <a:lnTo>
                  <a:pt x="444" y="556"/>
                </a:lnTo>
                <a:lnTo>
                  <a:pt x="442" y="559"/>
                </a:lnTo>
                <a:lnTo>
                  <a:pt x="440" y="561"/>
                </a:lnTo>
                <a:lnTo>
                  <a:pt x="438" y="563"/>
                </a:lnTo>
                <a:lnTo>
                  <a:pt x="436" y="565"/>
                </a:lnTo>
                <a:lnTo>
                  <a:pt x="434" y="568"/>
                </a:lnTo>
                <a:lnTo>
                  <a:pt x="432" y="570"/>
                </a:lnTo>
                <a:lnTo>
                  <a:pt x="430" y="572"/>
                </a:lnTo>
                <a:lnTo>
                  <a:pt x="427" y="575"/>
                </a:lnTo>
                <a:lnTo>
                  <a:pt x="425" y="577"/>
                </a:lnTo>
                <a:lnTo>
                  <a:pt x="422" y="580"/>
                </a:lnTo>
                <a:lnTo>
                  <a:pt x="419" y="583"/>
                </a:lnTo>
                <a:lnTo>
                  <a:pt x="416" y="586"/>
                </a:lnTo>
                <a:lnTo>
                  <a:pt x="413" y="589"/>
                </a:lnTo>
                <a:lnTo>
                  <a:pt x="409" y="592"/>
                </a:lnTo>
                <a:lnTo>
                  <a:pt x="406" y="596"/>
                </a:lnTo>
                <a:lnTo>
                  <a:pt x="402" y="600"/>
                </a:lnTo>
                <a:lnTo>
                  <a:pt x="399" y="603"/>
                </a:lnTo>
                <a:lnTo>
                  <a:pt x="395" y="607"/>
                </a:lnTo>
                <a:lnTo>
                  <a:pt x="391" y="611"/>
                </a:lnTo>
                <a:lnTo>
                  <a:pt x="387" y="615"/>
                </a:lnTo>
                <a:lnTo>
                  <a:pt x="382" y="620"/>
                </a:lnTo>
                <a:lnTo>
                  <a:pt x="378" y="624"/>
                </a:lnTo>
                <a:lnTo>
                  <a:pt x="373" y="628"/>
                </a:lnTo>
                <a:lnTo>
                  <a:pt x="369" y="632"/>
                </a:lnTo>
                <a:lnTo>
                  <a:pt x="364" y="636"/>
                </a:lnTo>
                <a:lnTo>
                  <a:pt x="360" y="640"/>
                </a:lnTo>
                <a:lnTo>
                  <a:pt x="355" y="643"/>
                </a:lnTo>
                <a:lnTo>
                  <a:pt x="351" y="646"/>
                </a:lnTo>
                <a:lnTo>
                  <a:pt x="346" y="649"/>
                </a:lnTo>
                <a:lnTo>
                  <a:pt x="342" y="651"/>
                </a:lnTo>
                <a:lnTo>
                  <a:pt x="337" y="653"/>
                </a:lnTo>
                <a:lnTo>
                  <a:pt x="333" y="655"/>
                </a:lnTo>
                <a:lnTo>
                  <a:pt x="328" y="656"/>
                </a:lnTo>
                <a:lnTo>
                  <a:pt x="324" y="658"/>
                </a:lnTo>
                <a:lnTo>
                  <a:pt x="319" y="659"/>
                </a:lnTo>
                <a:lnTo>
                  <a:pt x="315" y="659"/>
                </a:lnTo>
                <a:lnTo>
                  <a:pt x="310" y="660"/>
                </a:lnTo>
                <a:lnTo>
                  <a:pt x="306" y="660"/>
                </a:lnTo>
                <a:lnTo>
                  <a:pt x="301" y="660"/>
                </a:lnTo>
                <a:lnTo>
                  <a:pt x="296" y="660"/>
                </a:lnTo>
                <a:lnTo>
                  <a:pt x="291" y="660"/>
                </a:lnTo>
                <a:lnTo>
                  <a:pt x="285" y="660"/>
                </a:lnTo>
                <a:lnTo>
                  <a:pt x="278" y="660"/>
                </a:lnTo>
                <a:lnTo>
                  <a:pt x="271" y="660"/>
                </a:lnTo>
                <a:lnTo>
                  <a:pt x="264" y="660"/>
                </a:lnTo>
                <a:lnTo>
                  <a:pt x="256" y="660"/>
                </a:lnTo>
                <a:lnTo>
                  <a:pt x="248" y="660"/>
                </a:lnTo>
                <a:lnTo>
                  <a:pt x="240" y="660"/>
                </a:lnTo>
                <a:lnTo>
                  <a:pt x="231" y="660"/>
                </a:lnTo>
                <a:lnTo>
                  <a:pt x="222" y="660"/>
                </a:lnTo>
                <a:lnTo>
                  <a:pt x="212" y="660"/>
                </a:lnTo>
                <a:lnTo>
                  <a:pt x="202" y="660"/>
                </a:lnTo>
                <a:lnTo>
                  <a:pt x="191" y="660"/>
                </a:lnTo>
                <a:lnTo>
                  <a:pt x="180" y="660"/>
                </a:lnTo>
                <a:lnTo>
                  <a:pt x="169" y="660"/>
                </a:lnTo>
                <a:lnTo>
                  <a:pt x="158" y="660"/>
                </a:lnTo>
                <a:lnTo>
                  <a:pt x="148" y="660"/>
                </a:lnTo>
                <a:lnTo>
                  <a:pt x="139" y="660"/>
                </a:lnTo>
                <a:lnTo>
                  <a:pt x="130" y="660"/>
                </a:lnTo>
                <a:lnTo>
                  <a:pt x="121" y="660"/>
                </a:lnTo>
                <a:lnTo>
                  <a:pt x="113" y="660"/>
                </a:lnTo>
                <a:lnTo>
                  <a:pt x="106" y="660"/>
                </a:lnTo>
                <a:lnTo>
                  <a:pt x="99" y="660"/>
                </a:lnTo>
                <a:lnTo>
                  <a:pt x="92" y="660"/>
                </a:lnTo>
                <a:lnTo>
                  <a:pt x="86" y="660"/>
                </a:lnTo>
                <a:lnTo>
                  <a:pt x="80" y="660"/>
                </a:lnTo>
                <a:lnTo>
                  <a:pt x="75" y="660"/>
                </a:lnTo>
                <a:lnTo>
                  <a:pt x="71" y="660"/>
                </a:lnTo>
                <a:lnTo>
                  <a:pt x="67" y="660"/>
                </a:lnTo>
                <a:lnTo>
                  <a:pt x="63" y="660"/>
                </a:lnTo>
                <a:lnTo>
                  <a:pt x="60" y="660"/>
                </a:lnTo>
                <a:lnTo>
                  <a:pt x="57" y="660"/>
                </a:lnTo>
                <a:lnTo>
                  <a:pt x="54" y="659"/>
                </a:lnTo>
                <a:lnTo>
                  <a:pt x="51" y="658"/>
                </a:lnTo>
                <a:lnTo>
                  <a:pt x="49" y="657"/>
                </a:lnTo>
                <a:lnTo>
                  <a:pt x="47" y="656"/>
                </a:lnTo>
                <a:lnTo>
                  <a:pt x="45" y="655"/>
                </a:lnTo>
                <a:lnTo>
                  <a:pt x="43" y="653"/>
                </a:lnTo>
                <a:lnTo>
                  <a:pt x="41" y="651"/>
                </a:lnTo>
                <a:lnTo>
                  <a:pt x="40" y="649"/>
                </a:lnTo>
                <a:lnTo>
                  <a:pt x="39" y="647"/>
                </a:lnTo>
                <a:lnTo>
                  <a:pt x="38" y="645"/>
                </a:lnTo>
                <a:lnTo>
                  <a:pt x="37" y="642"/>
                </a:lnTo>
                <a:lnTo>
                  <a:pt x="36" y="639"/>
                </a:lnTo>
                <a:lnTo>
                  <a:pt x="36" y="636"/>
                </a:lnTo>
                <a:lnTo>
                  <a:pt x="36" y="633"/>
                </a:lnTo>
                <a:lnTo>
                  <a:pt x="36" y="629"/>
                </a:lnTo>
                <a:lnTo>
                  <a:pt x="36" y="624"/>
                </a:lnTo>
                <a:lnTo>
                  <a:pt x="36" y="617"/>
                </a:lnTo>
                <a:lnTo>
                  <a:pt x="36" y="609"/>
                </a:lnTo>
                <a:lnTo>
                  <a:pt x="36" y="600"/>
                </a:lnTo>
                <a:lnTo>
                  <a:pt x="36" y="590"/>
                </a:lnTo>
                <a:lnTo>
                  <a:pt x="36" y="578"/>
                </a:lnTo>
                <a:lnTo>
                  <a:pt x="36" y="565"/>
                </a:lnTo>
                <a:lnTo>
                  <a:pt x="36" y="551"/>
                </a:lnTo>
                <a:lnTo>
                  <a:pt x="36" y="536"/>
                </a:lnTo>
                <a:lnTo>
                  <a:pt x="36" y="519"/>
                </a:lnTo>
                <a:lnTo>
                  <a:pt x="36" y="501"/>
                </a:lnTo>
                <a:lnTo>
                  <a:pt x="36" y="482"/>
                </a:lnTo>
                <a:lnTo>
                  <a:pt x="36" y="462"/>
                </a:lnTo>
                <a:lnTo>
                  <a:pt x="36" y="440"/>
                </a:lnTo>
                <a:lnTo>
                  <a:pt x="36" y="417"/>
                </a:lnTo>
                <a:lnTo>
                  <a:pt x="36" y="394"/>
                </a:lnTo>
                <a:lnTo>
                  <a:pt x="36" y="372"/>
                </a:lnTo>
                <a:lnTo>
                  <a:pt x="36" y="352"/>
                </a:lnTo>
                <a:lnTo>
                  <a:pt x="36" y="333"/>
                </a:lnTo>
                <a:lnTo>
                  <a:pt x="36" y="316"/>
                </a:lnTo>
                <a:lnTo>
                  <a:pt x="36" y="299"/>
                </a:lnTo>
                <a:lnTo>
                  <a:pt x="36" y="284"/>
                </a:lnTo>
                <a:lnTo>
                  <a:pt x="36" y="271"/>
                </a:lnTo>
                <a:lnTo>
                  <a:pt x="36" y="258"/>
                </a:lnTo>
                <a:lnTo>
                  <a:pt x="36" y="248"/>
                </a:lnTo>
                <a:lnTo>
                  <a:pt x="36" y="238"/>
                </a:lnTo>
                <a:lnTo>
                  <a:pt x="36" y="230"/>
                </a:lnTo>
                <a:lnTo>
                  <a:pt x="36" y="223"/>
                </a:lnTo>
                <a:lnTo>
                  <a:pt x="36" y="217"/>
                </a:lnTo>
                <a:lnTo>
                  <a:pt x="36" y="213"/>
                </a:lnTo>
                <a:lnTo>
                  <a:pt x="36" y="210"/>
                </a:lnTo>
                <a:lnTo>
                  <a:pt x="36" y="208"/>
                </a:lnTo>
                <a:lnTo>
                  <a:pt x="35" y="206"/>
                </a:lnTo>
                <a:lnTo>
                  <a:pt x="35" y="205"/>
                </a:lnTo>
                <a:lnTo>
                  <a:pt x="34" y="204"/>
                </a:lnTo>
                <a:lnTo>
                  <a:pt x="32" y="204"/>
                </a:lnTo>
                <a:lnTo>
                  <a:pt x="31" y="204"/>
                </a:lnTo>
                <a:lnTo>
                  <a:pt x="29" y="205"/>
                </a:lnTo>
                <a:lnTo>
                  <a:pt x="27" y="205"/>
                </a:lnTo>
                <a:lnTo>
                  <a:pt x="25" y="207"/>
                </a:lnTo>
                <a:lnTo>
                  <a:pt x="22" y="209"/>
                </a:lnTo>
                <a:lnTo>
                  <a:pt x="19" y="211"/>
                </a:lnTo>
                <a:lnTo>
                  <a:pt x="16" y="213"/>
                </a:lnTo>
                <a:lnTo>
                  <a:pt x="12" y="216"/>
                </a:lnTo>
                <a:lnTo>
                  <a:pt x="8" y="220"/>
                </a:lnTo>
                <a:lnTo>
                  <a:pt x="4" y="224"/>
                </a:lnTo>
                <a:lnTo>
                  <a:pt x="0" y="22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63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0034" name="任意多边形 1920033"/>
          <p:cNvSpPr/>
          <p:nvPr/>
        </p:nvSpPr>
        <p:spPr>
          <a:xfrm>
            <a:off x="4649788" y="4600575"/>
            <a:ext cx="630237" cy="573088"/>
          </a:xfrm>
          <a:custGeom>
            <a:avLst/>
            <a:gdLst/>
            <a:ahLst/>
            <a:cxnLst/>
            <a:pathLst>
              <a:path w="397" h="361">
                <a:moveTo>
                  <a:pt x="0" y="306"/>
                </a:moveTo>
                <a:lnTo>
                  <a:pt x="396" y="0"/>
                </a:lnTo>
                <a:lnTo>
                  <a:pt x="396" y="54"/>
                </a:lnTo>
                <a:lnTo>
                  <a:pt x="0" y="360"/>
                </a:lnTo>
                <a:lnTo>
                  <a:pt x="0" y="306"/>
                </a:lnTo>
                <a:close/>
              </a:path>
            </a:pathLst>
          </a:custGeom>
          <a:solidFill>
            <a:srgbClr val="BBBBBB">
              <a:alpha val="100000"/>
            </a:srgbClr>
          </a:solidFill>
          <a:ln w="63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0036" name="任意多边形 1920035"/>
          <p:cNvSpPr/>
          <p:nvPr/>
        </p:nvSpPr>
        <p:spPr>
          <a:xfrm>
            <a:off x="3132138" y="4578350"/>
            <a:ext cx="811212" cy="1106488"/>
          </a:xfrm>
          <a:custGeom>
            <a:avLst/>
            <a:gdLst/>
            <a:ahLst/>
            <a:cxnLst/>
            <a:pathLst>
              <a:path w="511" h="697">
                <a:moveTo>
                  <a:pt x="0" y="228"/>
                </a:moveTo>
                <a:lnTo>
                  <a:pt x="0" y="268"/>
                </a:lnTo>
                <a:lnTo>
                  <a:pt x="0" y="305"/>
                </a:lnTo>
                <a:lnTo>
                  <a:pt x="0" y="341"/>
                </a:lnTo>
                <a:lnTo>
                  <a:pt x="0" y="374"/>
                </a:lnTo>
                <a:lnTo>
                  <a:pt x="0" y="406"/>
                </a:lnTo>
                <a:lnTo>
                  <a:pt x="0" y="436"/>
                </a:lnTo>
                <a:lnTo>
                  <a:pt x="0" y="463"/>
                </a:lnTo>
                <a:lnTo>
                  <a:pt x="0" y="489"/>
                </a:lnTo>
                <a:lnTo>
                  <a:pt x="0" y="513"/>
                </a:lnTo>
                <a:lnTo>
                  <a:pt x="0" y="535"/>
                </a:lnTo>
                <a:lnTo>
                  <a:pt x="0" y="554"/>
                </a:lnTo>
                <a:lnTo>
                  <a:pt x="0" y="572"/>
                </a:lnTo>
                <a:lnTo>
                  <a:pt x="0" y="588"/>
                </a:lnTo>
                <a:lnTo>
                  <a:pt x="0" y="602"/>
                </a:lnTo>
                <a:lnTo>
                  <a:pt x="0" y="614"/>
                </a:lnTo>
                <a:lnTo>
                  <a:pt x="0" y="624"/>
                </a:lnTo>
                <a:lnTo>
                  <a:pt x="0" y="633"/>
                </a:lnTo>
                <a:lnTo>
                  <a:pt x="1" y="641"/>
                </a:lnTo>
                <a:lnTo>
                  <a:pt x="2" y="648"/>
                </a:lnTo>
                <a:lnTo>
                  <a:pt x="4" y="655"/>
                </a:lnTo>
                <a:lnTo>
                  <a:pt x="6" y="662"/>
                </a:lnTo>
                <a:lnTo>
                  <a:pt x="9" y="668"/>
                </a:lnTo>
                <a:lnTo>
                  <a:pt x="12" y="673"/>
                </a:lnTo>
                <a:lnTo>
                  <a:pt x="16" y="678"/>
                </a:lnTo>
                <a:lnTo>
                  <a:pt x="20" y="682"/>
                </a:lnTo>
                <a:lnTo>
                  <a:pt x="25" y="686"/>
                </a:lnTo>
                <a:lnTo>
                  <a:pt x="30" y="689"/>
                </a:lnTo>
                <a:lnTo>
                  <a:pt x="35" y="691"/>
                </a:lnTo>
                <a:lnTo>
                  <a:pt x="42" y="693"/>
                </a:lnTo>
                <a:lnTo>
                  <a:pt x="48" y="695"/>
                </a:lnTo>
                <a:lnTo>
                  <a:pt x="55" y="696"/>
                </a:lnTo>
                <a:lnTo>
                  <a:pt x="63" y="696"/>
                </a:lnTo>
                <a:lnTo>
                  <a:pt x="71" y="696"/>
                </a:lnTo>
                <a:lnTo>
                  <a:pt x="79" y="696"/>
                </a:lnTo>
                <a:lnTo>
                  <a:pt x="87" y="696"/>
                </a:lnTo>
                <a:lnTo>
                  <a:pt x="95" y="696"/>
                </a:lnTo>
                <a:lnTo>
                  <a:pt x="102" y="696"/>
                </a:lnTo>
                <a:lnTo>
                  <a:pt x="110" y="696"/>
                </a:lnTo>
                <a:lnTo>
                  <a:pt x="118" y="696"/>
                </a:lnTo>
                <a:lnTo>
                  <a:pt x="126" y="696"/>
                </a:lnTo>
                <a:lnTo>
                  <a:pt x="134" y="696"/>
                </a:lnTo>
                <a:lnTo>
                  <a:pt x="142" y="696"/>
                </a:lnTo>
                <a:lnTo>
                  <a:pt x="150" y="696"/>
                </a:lnTo>
                <a:lnTo>
                  <a:pt x="158" y="696"/>
                </a:lnTo>
                <a:lnTo>
                  <a:pt x="165" y="696"/>
                </a:lnTo>
                <a:lnTo>
                  <a:pt x="173" y="696"/>
                </a:lnTo>
                <a:lnTo>
                  <a:pt x="181" y="696"/>
                </a:lnTo>
                <a:lnTo>
                  <a:pt x="189" y="696"/>
                </a:lnTo>
                <a:lnTo>
                  <a:pt x="197" y="696"/>
                </a:lnTo>
                <a:lnTo>
                  <a:pt x="205" y="696"/>
                </a:lnTo>
                <a:lnTo>
                  <a:pt x="212" y="696"/>
                </a:lnTo>
                <a:lnTo>
                  <a:pt x="220" y="696"/>
                </a:lnTo>
                <a:lnTo>
                  <a:pt x="228" y="696"/>
                </a:lnTo>
                <a:lnTo>
                  <a:pt x="235" y="696"/>
                </a:lnTo>
                <a:lnTo>
                  <a:pt x="242" y="696"/>
                </a:lnTo>
                <a:lnTo>
                  <a:pt x="250" y="696"/>
                </a:lnTo>
                <a:lnTo>
                  <a:pt x="257" y="696"/>
                </a:lnTo>
                <a:lnTo>
                  <a:pt x="264" y="696"/>
                </a:lnTo>
                <a:lnTo>
                  <a:pt x="271" y="696"/>
                </a:lnTo>
                <a:lnTo>
                  <a:pt x="278" y="696"/>
                </a:lnTo>
                <a:lnTo>
                  <a:pt x="285" y="696"/>
                </a:lnTo>
                <a:lnTo>
                  <a:pt x="292" y="696"/>
                </a:lnTo>
                <a:lnTo>
                  <a:pt x="299" y="696"/>
                </a:lnTo>
                <a:lnTo>
                  <a:pt x="306" y="696"/>
                </a:lnTo>
                <a:lnTo>
                  <a:pt x="313" y="696"/>
                </a:lnTo>
                <a:lnTo>
                  <a:pt x="319" y="695"/>
                </a:lnTo>
                <a:lnTo>
                  <a:pt x="326" y="694"/>
                </a:lnTo>
                <a:lnTo>
                  <a:pt x="332" y="693"/>
                </a:lnTo>
                <a:lnTo>
                  <a:pt x="339" y="692"/>
                </a:lnTo>
                <a:lnTo>
                  <a:pt x="345" y="690"/>
                </a:lnTo>
                <a:lnTo>
                  <a:pt x="352" y="687"/>
                </a:lnTo>
                <a:lnTo>
                  <a:pt x="358" y="685"/>
                </a:lnTo>
                <a:lnTo>
                  <a:pt x="364" y="682"/>
                </a:lnTo>
                <a:lnTo>
                  <a:pt x="370" y="678"/>
                </a:lnTo>
                <a:lnTo>
                  <a:pt x="376" y="675"/>
                </a:lnTo>
                <a:lnTo>
                  <a:pt x="382" y="671"/>
                </a:lnTo>
                <a:lnTo>
                  <a:pt x="388" y="666"/>
                </a:lnTo>
                <a:lnTo>
                  <a:pt x="394" y="662"/>
                </a:lnTo>
                <a:lnTo>
                  <a:pt x="399" y="656"/>
                </a:lnTo>
                <a:lnTo>
                  <a:pt x="405" y="651"/>
                </a:lnTo>
                <a:lnTo>
                  <a:pt x="411" y="645"/>
                </a:lnTo>
                <a:lnTo>
                  <a:pt x="416" y="640"/>
                </a:lnTo>
                <a:lnTo>
                  <a:pt x="422" y="634"/>
                </a:lnTo>
                <a:lnTo>
                  <a:pt x="427" y="628"/>
                </a:lnTo>
                <a:lnTo>
                  <a:pt x="432" y="623"/>
                </a:lnTo>
                <a:lnTo>
                  <a:pt x="437" y="617"/>
                </a:lnTo>
                <a:lnTo>
                  <a:pt x="443" y="612"/>
                </a:lnTo>
                <a:lnTo>
                  <a:pt x="448" y="606"/>
                </a:lnTo>
                <a:lnTo>
                  <a:pt x="453" y="600"/>
                </a:lnTo>
                <a:lnTo>
                  <a:pt x="458" y="595"/>
                </a:lnTo>
                <a:lnTo>
                  <a:pt x="463" y="589"/>
                </a:lnTo>
                <a:lnTo>
                  <a:pt x="467" y="583"/>
                </a:lnTo>
                <a:lnTo>
                  <a:pt x="472" y="578"/>
                </a:lnTo>
                <a:lnTo>
                  <a:pt x="477" y="572"/>
                </a:lnTo>
                <a:lnTo>
                  <a:pt x="481" y="567"/>
                </a:lnTo>
                <a:lnTo>
                  <a:pt x="486" y="561"/>
                </a:lnTo>
                <a:lnTo>
                  <a:pt x="490" y="555"/>
                </a:lnTo>
                <a:lnTo>
                  <a:pt x="494" y="550"/>
                </a:lnTo>
                <a:lnTo>
                  <a:pt x="498" y="545"/>
                </a:lnTo>
                <a:lnTo>
                  <a:pt x="501" y="540"/>
                </a:lnTo>
                <a:lnTo>
                  <a:pt x="503" y="535"/>
                </a:lnTo>
                <a:lnTo>
                  <a:pt x="505" y="531"/>
                </a:lnTo>
                <a:lnTo>
                  <a:pt x="507" y="527"/>
                </a:lnTo>
                <a:lnTo>
                  <a:pt x="509" y="523"/>
                </a:lnTo>
                <a:lnTo>
                  <a:pt x="509" y="519"/>
                </a:lnTo>
                <a:lnTo>
                  <a:pt x="510" y="515"/>
                </a:lnTo>
                <a:lnTo>
                  <a:pt x="510" y="512"/>
                </a:lnTo>
                <a:lnTo>
                  <a:pt x="510" y="509"/>
                </a:lnTo>
                <a:lnTo>
                  <a:pt x="509" y="506"/>
                </a:lnTo>
                <a:lnTo>
                  <a:pt x="508" y="503"/>
                </a:lnTo>
                <a:lnTo>
                  <a:pt x="506" y="500"/>
                </a:lnTo>
                <a:lnTo>
                  <a:pt x="504" y="498"/>
                </a:lnTo>
                <a:lnTo>
                  <a:pt x="502" y="496"/>
                </a:lnTo>
                <a:lnTo>
                  <a:pt x="499" y="494"/>
                </a:lnTo>
                <a:lnTo>
                  <a:pt x="497" y="492"/>
                </a:lnTo>
                <a:lnTo>
                  <a:pt x="494" y="490"/>
                </a:lnTo>
                <a:lnTo>
                  <a:pt x="492" y="488"/>
                </a:lnTo>
                <a:lnTo>
                  <a:pt x="489" y="487"/>
                </a:lnTo>
                <a:lnTo>
                  <a:pt x="487" y="486"/>
                </a:lnTo>
                <a:lnTo>
                  <a:pt x="484" y="484"/>
                </a:lnTo>
                <a:lnTo>
                  <a:pt x="481" y="483"/>
                </a:lnTo>
                <a:lnTo>
                  <a:pt x="478" y="483"/>
                </a:lnTo>
                <a:lnTo>
                  <a:pt x="475" y="482"/>
                </a:lnTo>
                <a:lnTo>
                  <a:pt x="472" y="481"/>
                </a:lnTo>
                <a:lnTo>
                  <a:pt x="469" y="481"/>
                </a:lnTo>
                <a:lnTo>
                  <a:pt x="466" y="480"/>
                </a:lnTo>
                <a:lnTo>
                  <a:pt x="462" y="480"/>
                </a:lnTo>
                <a:lnTo>
                  <a:pt x="459" y="480"/>
                </a:lnTo>
                <a:lnTo>
                  <a:pt x="456" y="480"/>
                </a:lnTo>
                <a:lnTo>
                  <a:pt x="452" y="480"/>
                </a:lnTo>
                <a:lnTo>
                  <a:pt x="448" y="480"/>
                </a:lnTo>
                <a:lnTo>
                  <a:pt x="444" y="480"/>
                </a:lnTo>
                <a:lnTo>
                  <a:pt x="440" y="480"/>
                </a:lnTo>
                <a:lnTo>
                  <a:pt x="436" y="480"/>
                </a:lnTo>
                <a:lnTo>
                  <a:pt x="432" y="480"/>
                </a:lnTo>
                <a:lnTo>
                  <a:pt x="428" y="480"/>
                </a:lnTo>
                <a:lnTo>
                  <a:pt x="423" y="480"/>
                </a:lnTo>
                <a:lnTo>
                  <a:pt x="418" y="480"/>
                </a:lnTo>
                <a:lnTo>
                  <a:pt x="413" y="480"/>
                </a:lnTo>
                <a:lnTo>
                  <a:pt x="408" y="480"/>
                </a:lnTo>
                <a:lnTo>
                  <a:pt x="403" y="480"/>
                </a:lnTo>
                <a:lnTo>
                  <a:pt x="398" y="480"/>
                </a:lnTo>
                <a:lnTo>
                  <a:pt x="393" y="480"/>
                </a:lnTo>
                <a:lnTo>
                  <a:pt x="387" y="480"/>
                </a:lnTo>
                <a:lnTo>
                  <a:pt x="381" y="480"/>
                </a:lnTo>
                <a:lnTo>
                  <a:pt x="376" y="480"/>
                </a:lnTo>
                <a:lnTo>
                  <a:pt x="371" y="480"/>
                </a:lnTo>
                <a:lnTo>
                  <a:pt x="366" y="480"/>
                </a:lnTo>
                <a:lnTo>
                  <a:pt x="361" y="480"/>
                </a:lnTo>
                <a:lnTo>
                  <a:pt x="356" y="480"/>
                </a:lnTo>
                <a:lnTo>
                  <a:pt x="351" y="480"/>
                </a:lnTo>
                <a:lnTo>
                  <a:pt x="347" y="480"/>
                </a:lnTo>
                <a:lnTo>
                  <a:pt x="342" y="480"/>
                </a:lnTo>
                <a:lnTo>
                  <a:pt x="338" y="480"/>
                </a:lnTo>
                <a:lnTo>
                  <a:pt x="334" y="480"/>
                </a:lnTo>
                <a:lnTo>
                  <a:pt x="330" y="480"/>
                </a:lnTo>
                <a:lnTo>
                  <a:pt x="326" y="480"/>
                </a:lnTo>
                <a:lnTo>
                  <a:pt x="322" y="480"/>
                </a:lnTo>
                <a:lnTo>
                  <a:pt x="318" y="480"/>
                </a:lnTo>
                <a:lnTo>
                  <a:pt x="315" y="480"/>
                </a:lnTo>
                <a:lnTo>
                  <a:pt x="312" y="480"/>
                </a:lnTo>
                <a:lnTo>
                  <a:pt x="309" y="480"/>
                </a:lnTo>
                <a:lnTo>
                  <a:pt x="306" y="479"/>
                </a:lnTo>
                <a:lnTo>
                  <a:pt x="303" y="478"/>
                </a:lnTo>
                <a:lnTo>
                  <a:pt x="301" y="477"/>
                </a:lnTo>
                <a:lnTo>
                  <a:pt x="299" y="476"/>
                </a:lnTo>
                <a:lnTo>
                  <a:pt x="297" y="475"/>
                </a:lnTo>
                <a:lnTo>
                  <a:pt x="295" y="473"/>
                </a:lnTo>
                <a:lnTo>
                  <a:pt x="293" y="471"/>
                </a:lnTo>
                <a:lnTo>
                  <a:pt x="292" y="469"/>
                </a:lnTo>
                <a:lnTo>
                  <a:pt x="291" y="467"/>
                </a:lnTo>
                <a:lnTo>
                  <a:pt x="290" y="465"/>
                </a:lnTo>
                <a:lnTo>
                  <a:pt x="289" y="462"/>
                </a:lnTo>
                <a:lnTo>
                  <a:pt x="288" y="459"/>
                </a:lnTo>
                <a:lnTo>
                  <a:pt x="288" y="456"/>
                </a:lnTo>
                <a:lnTo>
                  <a:pt x="288" y="453"/>
                </a:lnTo>
                <a:lnTo>
                  <a:pt x="288" y="449"/>
                </a:lnTo>
                <a:lnTo>
                  <a:pt x="288" y="443"/>
                </a:lnTo>
                <a:lnTo>
                  <a:pt x="288" y="437"/>
                </a:lnTo>
                <a:lnTo>
                  <a:pt x="288" y="428"/>
                </a:lnTo>
                <a:lnTo>
                  <a:pt x="288" y="419"/>
                </a:lnTo>
                <a:lnTo>
                  <a:pt x="288" y="407"/>
                </a:lnTo>
                <a:lnTo>
                  <a:pt x="288" y="395"/>
                </a:lnTo>
                <a:lnTo>
                  <a:pt x="288" y="381"/>
                </a:lnTo>
                <a:lnTo>
                  <a:pt x="288" y="366"/>
                </a:lnTo>
                <a:lnTo>
                  <a:pt x="288" y="349"/>
                </a:lnTo>
                <a:lnTo>
                  <a:pt x="288" y="331"/>
                </a:lnTo>
                <a:lnTo>
                  <a:pt x="288" y="311"/>
                </a:lnTo>
                <a:lnTo>
                  <a:pt x="288" y="290"/>
                </a:lnTo>
                <a:lnTo>
                  <a:pt x="288" y="268"/>
                </a:lnTo>
                <a:lnTo>
                  <a:pt x="288" y="244"/>
                </a:lnTo>
                <a:lnTo>
                  <a:pt x="288" y="219"/>
                </a:lnTo>
                <a:lnTo>
                  <a:pt x="288" y="194"/>
                </a:lnTo>
                <a:lnTo>
                  <a:pt x="288" y="170"/>
                </a:lnTo>
                <a:lnTo>
                  <a:pt x="288" y="148"/>
                </a:lnTo>
                <a:lnTo>
                  <a:pt x="288" y="128"/>
                </a:lnTo>
                <a:lnTo>
                  <a:pt x="288" y="109"/>
                </a:lnTo>
                <a:lnTo>
                  <a:pt x="288" y="92"/>
                </a:lnTo>
                <a:lnTo>
                  <a:pt x="288" y="76"/>
                </a:lnTo>
                <a:lnTo>
                  <a:pt x="288" y="61"/>
                </a:lnTo>
                <a:lnTo>
                  <a:pt x="288" y="49"/>
                </a:lnTo>
                <a:lnTo>
                  <a:pt x="288" y="38"/>
                </a:lnTo>
                <a:lnTo>
                  <a:pt x="288" y="28"/>
                </a:lnTo>
                <a:lnTo>
                  <a:pt x="288" y="20"/>
                </a:lnTo>
                <a:lnTo>
                  <a:pt x="288" y="13"/>
                </a:lnTo>
                <a:lnTo>
                  <a:pt x="288" y="8"/>
                </a:lnTo>
                <a:lnTo>
                  <a:pt x="288" y="5"/>
                </a:lnTo>
                <a:lnTo>
                  <a:pt x="288" y="3"/>
                </a:lnTo>
                <a:lnTo>
                  <a:pt x="288" y="2"/>
                </a:lnTo>
                <a:lnTo>
                  <a:pt x="288" y="1"/>
                </a:lnTo>
                <a:lnTo>
                  <a:pt x="287" y="1"/>
                </a:lnTo>
                <a:lnTo>
                  <a:pt x="287" y="0"/>
                </a:lnTo>
                <a:lnTo>
                  <a:pt x="286" y="0"/>
                </a:lnTo>
                <a:lnTo>
                  <a:pt x="285" y="0"/>
                </a:lnTo>
                <a:lnTo>
                  <a:pt x="285" y="0"/>
                </a:lnTo>
                <a:lnTo>
                  <a:pt x="284" y="1"/>
                </a:lnTo>
                <a:lnTo>
                  <a:pt x="282" y="1"/>
                </a:lnTo>
                <a:lnTo>
                  <a:pt x="281" y="2"/>
                </a:lnTo>
                <a:lnTo>
                  <a:pt x="280" y="3"/>
                </a:lnTo>
                <a:lnTo>
                  <a:pt x="278" y="5"/>
                </a:lnTo>
                <a:lnTo>
                  <a:pt x="276" y="6"/>
                </a:lnTo>
                <a:lnTo>
                  <a:pt x="274" y="8"/>
                </a:lnTo>
                <a:lnTo>
                  <a:pt x="272" y="10"/>
                </a:lnTo>
                <a:lnTo>
                  <a:pt x="270" y="12"/>
                </a:lnTo>
                <a:lnTo>
                  <a:pt x="268" y="14"/>
                </a:lnTo>
                <a:lnTo>
                  <a:pt x="266" y="16"/>
                </a:lnTo>
                <a:lnTo>
                  <a:pt x="264" y="18"/>
                </a:lnTo>
                <a:lnTo>
                  <a:pt x="262" y="20"/>
                </a:lnTo>
                <a:lnTo>
                  <a:pt x="261" y="21"/>
                </a:lnTo>
                <a:lnTo>
                  <a:pt x="259" y="23"/>
                </a:lnTo>
                <a:lnTo>
                  <a:pt x="258" y="24"/>
                </a:lnTo>
                <a:lnTo>
                  <a:pt x="257" y="25"/>
                </a:lnTo>
                <a:lnTo>
                  <a:pt x="255" y="27"/>
                </a:lnTo>
                <a:lnTo>
                  <a:pt x="255" y="27"/>
                </a:lnTo>
                <a:lnTo>
                  <a:pt x="254" y="28"/>
                </a:lnTo>
                <a:lnTo>
                  <a:pt x="253" y="29"/>
                </a:lnTo>
                <a:lnTo>
                  <a:pt x="253" y="29"/>
                </a:lnTo>
                <a:lnTo>
                  <a:pt x="252" y="30"/>
                </a:lnTo>
                <a:lnTo>
                  <a:pt x="252" y="30"/>
                </a:lnTo>
                <a:lnTo>
                  <a:pt x="252" y="30"/>
                </a:lnTo>
                <a:lnTo>
                  <a:pt x="252" y="31"/>
                </a:lnTo>
                <a:lnTo>
                  <a:pt x="252" y="33"/>
                </a:lnTo>
                <a:lnTo>
                  <a:pt x="252" y="36"/>
                </a:lnTo>
                <a:lnTo>
                  <a:pt x="252" y="41"/>
                </a:lnTo>
                <a:lnTo>
                  <a:pt x="252" y="47"/>
                </a:lnTo>
                <a:lnTo>
                  <a:pt x="252" y="54"/>
                </a:lnTo>
                <a:lnTo>
                  <a:pt x="252" y="63"/>
                </a:lnTo>
                <a:lnTo>
                  <a:pt x="252" y="73"/>
                </a:lnTo>
                <a:lnTo>
                  <a:pt x="252" y="84"/>
                </a:lnTo>
                <a:lnTo>
                  <a:pt x="252" y="97"/>
                </a:lnTo>
                <a:lnTo>
                  <a:pt x="252" y="111"/>
                </a:lnTo>
                <a:lnTo>
                  <a:pt x="252" y="126"/>
                </a:lnTo>
                <a:lnTo>
                  <a:pt x="252" y="143"/>
                </a:lnTo>
                <a:lnTo>
                  <a:pt x="252" y="161"/>
                </a:lnTo>
                <a:lnTo>
                  <a:pt x="252" y="180"/>
                </a:lnTo>
                <a:lnTo>
                  <a:pt x="252" y="201"/>
                </a:lnTo>
                <a:lnTo>
                  <a:pt x="252" y="222"/>
                </a:lnTo>
                <a:lnTo>
                  <a:pt x="252" y="242"/>
                </a:lnTo>
                <a:lnTo>
                  <a:pt x="252" y="262"/>
                </a:lnTo>
                <a:lnTo>
                  <a:pt x="252" y="280"/>
                </a:lnTo>
                <a:lnTo>
                  <a:pt x="252" y="298"/>
                </a:lnTo>
                <a:lnTo>
                  <a:pt x="252" y="315"/>
                </a:lnTo>
                <a:lnTo>
                  <a:pt x="252" y="332"/>
                </a:lnTo>
                <a:lnTo>
                  <a:pt x="252" y="347"/>
                </a:lnTo>
                <a:lnTo>
                  <a:pt x="252" y="362"/>
                </a:lnTo>
                <a:lnTo>
                  <a:pt x="252" y="376"/>
                </a:lnTo>
                <a:lnTo>
                  <a:pt x="252" y="389"/>
                </a:lnTo>
                <a:lnTo>
                  <a:pt x="252" y="402"/>
                </a:lnTo>
                <a:lnTo>
                  <a:pt x="252" y="414"/>
                </a:lnTo>
                <a:lnTo>
                  <a:pt x="252" y="424"/>
                </a:lnTo>
                <a:lnTo>
                  <a:pt x="252" y="435"/>
                </a:lnTo>
                <a:lnTo>
                  <a:pt x="252" y="444"/>
                </a:lnTo>
                <a:lnTo>
                  <a:pt x="252" y="453"/>
                </a:lnTo>
                <a:lnTo>
                  <a:pt x="253" y="461"/>
                </a:lnTo>
                <a:lnTo>
                  <a:pt x="255" y="468"/>
                </a:lnTo>
                <a:lnTo>
                  <a:pt x="257" y="475"/>
                </a:lnTo>
                <a:lnTo>
                  <a:pt x="259" y="482"/>
                </a:lnTo>
                <a:lnTo>
                  <a:pt x="262" y="488"/>
                </a:lnTo>
                <a:lnTo>
                  <a:pt x="266" y="493"/>
                </a:lnTo>
                <a:lnTo>
                  <a:pt x="270" y="498"/>
                </a:lnTo>
                <a:lnTo>
                  <a:pt x="275" y="502"/>
                </a:lnTo>
                <a:lnTo>
                  <a:pt x="280" y="506"/>
                </a:lnTo>
                <a:lnTo>
                  <a:pt x="286" y="509"/>
                </a:lnTo>
                <a:lnTo>
                  <a:pt x="293" y="511"/>
                </a:lnTo>
                <a:lnTo>
                  <a:pt x="300" y="513"/>
                </a:lnTo>
                <a:lnTo>
                  <a:pt x="307" y="515"/>
                </a:lnTo>
                <a:lnTo>
                  <a:pt x="315" y="516"/>
                </a:lnTo>
                <a:lnTo>
                  <a:pt x="324" y="516"/>
                </a:lnTo>
                <a:lnTo>
                  <a:pt x="333" y="516"/>
                </a:lnTo>
                <a:lnTo>
                  <a:pt x="341" y="516"/>
                </a:lnTo>
                <a:lnTo>
                  <a:pt x="349" y="516"/>
                </a:lnTo>
                <a:lnTo>
                  <a:pt x="357" y="516"/>
                </a:lnTo>
                <a:lnTo>
                  <a:pt x="364" y="516"/>
                </a:lnTo>
                <a:lnTo>
                  <a:pt x="370" y="516"/>
                </a:lnTo>
                <a:lnTo>
                  <a:pt x="377" y="516"/>
                </a:lnTo>
                <a:lnTo>
                  <a:pt x="383" y="516"/>
                </a:lnTo>
                <a:lnTo>
                  <a:pt x="388" y="516"/>
                </a:lnTo>
                <a:lnTo>
                  <a:pt x="393" y="516"/>
                </a:lnTo>
                <a:lnTo>
                  <a:pt x="397" y="516"/>
                </a:lnTo>
                <a:lnTo>
                  <a:pt x="402" y="516"/>
                </a:lnTo>
                <a:lnTo>
                  <a:pt x="405" y="516"/>
                </a:lnTo>
                <a:lnTo>
                  <a:pt x="409" y="516"/>
                </a:lnTo>
                <a:lnTo>
                  <a:pt x="412" y="516"/>
                </a:lnTo>
                <a:lnTo>
                  <a:pt x="414" y="516"/>
                </a:lnTo>
                <a:lnTo>
                  <a:pt x="416" y="516"/>
                </a:lnTo>
                <a:lnTo>
                  <a:pt x="419" y="516"/>
                </a:lnTo>
                <a:lnTo>
                  <a:pt x="421" y="516"/>
                </a:lnTo>
                <a:lnTo>
                  <a:pt x="423" y="516"/>
                </a:lnTo>
                <a:lnTo>
                  <a:pt x="425" y="516"/>
                </a:lnTo>
                <a:lnTo>
                  <a:pt x="428" y="516"/>
                </a:lnTo>
                <a:lnTo>
                  <a:pt x="430" y="516"/>
                </a:lnTo>
                <a:lnTo>
                  <a:pt x="432" y="516"/>
                </a:lnTo>
                <a:lnTo>
                  <a:pt x="434" y="516"/>
                </a:lnTo>
                <a:lnTo>
                  <a:pt x="437" y="516"/>
                </a:lnTo>
                <a:lnTo>
                  <a:pt x="439" y="516"/>
                </a:lnTo>
                <a:lnTo>
                  <a:pt x="441" y="516"/>
                </a:lnTo>
                <a:lnTo>
                  <a:pt x="443" y="516"/>
                </a:lnTo>
                <a:lnTo>
                  <a:pt x="446" y="516"/>
                </a:lnTo>
                <a:lnTo>
                  <a:pt x="448" y="516"/>
                </a:lnTo>
                <a:lnTo>
                  <a:pt x="450" y="516"/>
                </a:lnTo>
                <a:lnTo>
                  <a:pt x="452" y="516"/>
                </a:lnTo>
                <a:lnTo>
                  <a:pt x="454" y="516"/>
                </a:lnTo>
                <a:lnTo>
                  <a:pt x="456" y="517"/>
                </a:lnTo>
                <a:lnTo>
                  <a:pt x="457" y="517"/>
                </a:lnTo>
                <a:lnTo>
                  <a:pt x="459" y="518"/>
                </a:lnTo>
                <a:lnTo>
                  <a:pt x="460" y="519"/>
                </a:lnTo>
                <a:lnTo>
                  <a:pt x="461" y="519"/>
                </a:lnTo>
                <a:lnTo>
                  <a:pt x="461" y="520"/>
                </a:lnTo>
                <a:lnTo>
                  <a:pt x="462" y="522"/>
                </a:lnTo>
                <a:lnTo>
                  <a:pt x="462" y="523"/>
                </a:lnTo>
                <a:lnTo>
                  <a:pt x="462" y="524"/>
                </a:lnTo>
                <a:lnTo>
                  <a:pt x="462" y="526"/>
                </a:lnTo>
                <a:lnTo>
                  <a:pt x="461" y="528"/>
                </a:lnTo>
                <a:lnTo>
                  <a:pt x="461" y="530"/>
                </a:lnTo>
                <a:lnTo>
                  <a:pt x="460" y="532"/>
                </a:lnTo>
                <a:lnTo>
                  <a:pt x="459" y="534"/>
                </a:lnTo>
                <a:lnTo>
                  <a:pt x="458" y="536"/>
                </a:lnTo>
                <a:lnTo>
                  <a:pt x="457" y="538"/>
                </a:lnTo>
                <a:lnTo>
                  <a:pt x="455" y="541"/>
                </a:lnTo>
                <a:lnTo>
                  <a:pt x="454" y="543"/>
                </a:lnTo>
                <a:lnTo>
                  <a:pt x="453" y="545"/>
                </a:lnTo>
                <a:lnTo>
                  <a:pt x="451" y="547"/>
                </a:lnTo>
                <a:lnTo>
                  <a:pt x="449" y="550"/>
                </a:lnTo>
                <a:lnTo>
                  <a:pt x="448" y="552"/>
                </a:lnTo>
                <a:lnTo>
                  <a:pt x="446" y="554"/>
                </a:lnTo>
                <a:lnTo>
                  <a:pt x="444" y="556"/>
                </a:lnTo>
                <a:lnTo>
                  <a:pt x="442" y="559"/>
                </a:lnTo>
                <a:lnTo>
                  <a:pt x="440" y="561"/>
                </a:lnTo>
                <a:lnTo>
                  <a:pt x="438" y="563"/>
                </a:lnTo>
                <a:lnTo>
                  <a:pt x="436" y="565"/>
                </a:lnTo>
                <a:lnTo>
                  <a:pt x="434" y="568"/>
                </a:lnTo>
                <a:lnTo>
                  <a:pt x="432" y="570"/>
                </a:lnTo>
                <a:lnTo>
                  <a:pt x="430" y="572"/>
                </a:lnTo>
                <a:lnTo>
                  <a:pt x="427" y="575"/>
                </a:lnTo>
                <a:lnTo>
                  <a:pt x="425" y="577"/>
                </a:lnTo>
                <a:lnTo>
                  <a:pt x="422" y="580"/>
                </a:lnTo>
                <a:lnTo>
                  <a:pt x="419" y="583"/>
                </a:lnTo>
                <a:lnTo>
                  <a:pt x="416" y="586"/>
                </a:lnTo>
                <a:lnTo>
                  <a:pt x="413" y="589"/>
                </a:lnTo>
                <a:lnTo>
                  <a:pt x="410" y="592"/>
                </a:lnTo>
                <a:lnTo>
                  <a:pt x="406" y="596"/>
                </a:lnTo>
                <a:lnTo>
                  <a:pt x="402" y="600"/>
                </a:lnTo>
                <a:lnTo>
                  <a:pt x="399" y="603"/>
                </a:lnTo>
                <a:lnTo>
                  <a:pt x="395" y="607"/>
                </a:lnTo>
                <a:lnTo>
                  <a:pt x="391" y="611"/>
                </a:lnTo>
                <a:lnTo>
                  <a:pt x="387" y="615"/>
                </a:lnTo>
                <a:lnTo>
                  <a:pt x="382" y="620"/>
                </a:lnTo>
                <a:lnTo>
                  <a:pt x="378" y="624"/>
                </a:lnTo>
                <a:lnTo>
                  <a:pt x="374" y="628"/>
                </a:lnTo>
                <a:lnTo>
                  <a:pt x="369" y="632"/>
                </a:lnTo>
                <a:lnTo>
                  <a:pt x="365" y="636"/>
                </a:lnTo>
                <a:lnTo>
                  <a:pt x="360" y="640"/>
                </a:lnTo>
                <a:lnTo>
                  <a:pt x="356" y="643"/>
                </a:lnTo>
                <a:lnTo>
                  <a:pt x="351" y="646"/>
                </a:lnTo>
                <a:lnTo>
                  <a:pt x="347" y="649"/>
                </a:lnTo>
                <a:lnTo>
                  <a:pt x="342" y="651"/>
                </a:lnTo>
                <a:lnTo>
                  <a:pt x="338" y="653"/>
                </a:lnTo>
                <a:lnTo>
                  <a:pt x="333" y="655"/>
                </a:lnTo>
                <a:lnTo>
                  <a:pt x="329" y="656"/>
                </a:lnTo>
                <a:lnTo>
                  <a:pt x="324" y="658"/>
                </a:lnTo>
                <a:lnTo>
                  <a:pt x="320" y="659"/>
                </a:lnTo>
                <a:lnTo>
                  <a:pt x="315" y="659"/>
                </a:lnTo>
                <a:lnTo>
                  <a:pt x="311" y="660"/>
                </a:lnTo>
                <a:lnTo>
                  <a:pt x="306" y="660"/>
                </a:lnTo>
                <a:lnTo>
                  <a:pt x="301" y="660"/>
                </a:lnTo>
                <a:lnTo>
                  <a:pt x="296" y="660"/>
                </a:lnTo>
                <a:lnTo>
                  <a:pt x="291" y="660"/>
                </a:lnTo>
                <a:lnTo>
                  <a:pt x="285" y="660"/>
                </a:lnTo>
                <a:lnTo>
                  <a:pt x="278" y="660"/>
                </a:lnTo>
                <a:lnTo>
                  <a:pt x="271" y="660"/>
                </a:lnTo>
                <a:lnTo>
                  <a:pt x="264" y="660"/>
                </a:lnTo>
                <a:lnTo>
                  <a:pt x="257" y="660"/>
                </a:lnTo>
                <a:lnTo>
                  <a:pt x="248" y="660"/>
                </a:lnTo>
                <a:lnTo>
                  <a:pt x="240" y="660"/>
                </a:lnTo>
                <a:lnTo>
                  <a:pt x="231" y="660"/>
                </a:lnTo>
                <a:lnTo>
                  <a:pt x="222" y="660"/>
                </a:lnTo>
                <a:lnTo>
                  <a:pt x="212" y="660"/>
                </a:lnTo>
                <a:lnTo>
                  <a:pt x="202" y="660"/>
                </a:lnTo>
                <a:lnTo>
                  <a:pt x="191" y="660"/>
                </a:lnTo>
                <a:lnTo>
                  <a:pt x="180" y="660"/>
                </a:lnTo>
                <a:lnTo>
                  <a:pt x="169" y="660"/>
                </a:lnTo>
                <a:lnTo>
                  <a:pt x="158" y="660"/>
                </a:lnTo>
                <a:lnTo>
                  <a:pt x="148" y="660"/>
                </a:lnTo>
                <a:lnTo>
                  <a:pt x="139" y="660"/>
                </a:lnTo>
                <a:lnTo>
                  <a:pt x="130" y="660"/>
                </a:lnTo>
                <a:lnTo>
                  <a:pt x="121" y="660"/>
                </a:lnTo>
                <a:lnTo>
                  <a:pt x="113" y="660"/>
                </a:lnTo>
                <a:lnTo>
                  <a:pt x="106" y="660"/>
                </a:lnTo>
                <a:lnTo>
                  <a:pt x="99" y="660"/>
                </a:lnTo>
                <a:lnTo>
                  <a:pt x="92" y="660"/>
                </a:lnTo>
                <a:lnTo>
                  <a:pt x="86" y="660"/>
                </a:lnTo>
                <a:lnTo>
                  <a:pt x="80" y="660"/>
                </a:lnTo>
                <a:lnTo>
                  <a:pt x="75" y="660"/>
                </a:lnTo>
                <a:lnTo>
                  <a:pt x="71" y="660"/>
                </a:lnTo>
                <a:lnTo>
                  <a:pt x="67" y="660"/>
                </a:lnTo>
                <a:lnTo>
                  <a:pt x="63" y="660"/>
                </a:lnTo>
                <a:lnTo>
                  <a:pt x="60" y="660"/>
                </a:lnTo>
                <a:lnTo>
                  <a:pt x="57" y="660"/>
                </a:lnTo>
                <a:lnTo>
                  <a:pt x="54" y="659"/>
                </a:lnTo>
                <a:lnTo>
                  <a:pt x="51" y="658"/>
                </a:lnTo>
                <a:lnTo>
                  <a:pt x="49" y="657"/>
                </a:lnTo>
                <a:lnTo>
                  <a:pt x="47" y="656"/>
                </a:lnTo>
                <a:lnTo>
                  <a:pt x="45" y="655"/>
                </a:lnTo>
                <a:lnTo>
                  <a:pt x="43" y="653"/>
                </a:lnTo>
                <a:lnTo>
                  <a:pt x="41" y="651"/>
                </a:lnTo>
                <a:lnTo>
                  <a:pt x="40" y="649"/>
                </a:lnTo>
                <a:lnTo>
                  <a:pt x="39" y="647"/>
                </a:lnTo>
                <a:lnTo>
                  <a:pt x="38" y="645"/>
                </a:lnTo>
                <a:lnTo>
                  <a:pt x="37" y="642"/>
                </a:lnTo>
                <a:lnTo>
                  <a:pt x="36" y="639"/>
                </a:lnTo>
                <a:lnTo>
                  <a:pt x="36" y="636"/>
                </a:lnTo>
                <a:lnTo>
                  <a:pt x="36" y="633"/>
                </a:lnTo>
                <a:lnTo>
                  <a:pt x="36" y="629"/>
                </a:lnTo>
                <a:lnTo>
                  <a:pt x="36" y="624"/>
                </a:lnTo>
                <a:lnTo>
                  <a:pt x="36" y="617"/>
                </a:lnTo>
                <a:lnTo>
                  <a:pt x="36" y="609"/>
                </a:lnTo>
                <a:lnTo>
                  <a:pt x="36" y="600"/>
                </a:lnTo>
                <a:lnTo>
                  <a:pt x="36" y="590"/>
                </a:lnTo>
                <a:lnTo>
                  <a:pt x="36" y="578"/>
                </a:lnTo>
                <a:lnTo>
                  <a:pt x="36" y="565"/>
                </a:lnTo>
                <a:lnTo>
                  <a:pt x="36" y="551"/>
                </a:lnTo>
                <a:lnTo>
                  <a:pt x="36" y="536"/>
                </a:lnTo>
                <a:lnTo>
                  <a:pt x="36" y="519"/>
                </a:lnTo>
                <a:lnTo>
                  <a:pt x="36" y="501"/>
                </a:lnTo>
                <a:lnTo>
                  <a:pt x="36" y="482"/>
                </a:lnTo>
                <a:lnTo>
                  <a:pt x="36" y="462"/>
                </a:lnTo>
                <a:lnTo>
                  <a:pt x="36" y="440"/>
                </a:lnTo>
                <a:lnTo>
                  <a:pt x="36" y="417"/>
                </a:lnTo>
                <a:lnTo>
                  <a:pt x="36" y="394"/>
                </a:lnTo>
                <a:lnTo>
                  <a:pt x="36" y="372"/>
                </a:lnTo>
                <a:lnTo>
                  <a:pt x="36" y="352"/>
                </a:lnTo>
                <a:lnTo>
                  <a:pt x="36" y="333"/>
                </a:lnTo>
                <a:lnTo>
                  <a:pt x="36" y="316"/>
                </a:lnTo>
                <a:lnTo>
                  <a:pt x="36" y="299"/>
                </a:lnTo>
                <a:lnTo>
                  <a:pt x="36" y="284"/>
                </a:lnTo>
                <a:lnTo>
                  <a:pt x="36" y="271"/>
                </a:lnTo>
                <a:lnTo>
                  <a:pt x="36" y="258"/>
                </a:lnTo>
                <a:lnTo>
                  <a:pt x="36" y="248"/>
                </a:lnTo>
                <a:lnTo>
                  <a:pt x="36" y="238"/>
                </a:lnTo>
                <a:lnTo>
                  <a:pt x="36" y="230"/>
                </a:lnTo>
                <a:lnTo>
                  <a:pt x="36" y="223"/>
                </a:lnTo>
                <a:lnTo>
                  <a:pt x="36" y="217"/>
                </a:lnTo>
                <a:lnTo>
                  <a:pt x="36" y="213"/>
                </a:lnTo>
                <a:lnTo>
                  <a:pt x="36" y="210"/>
                </a:lnTo>
                <a:lnTo>
                  <a:pt x="36" y="208"/>
                </a:lnTo>
                <a:lnTo>
                  <a:pt x="35" y="206"/>
                </a:lnTo>
                <a:lnTo>
                  <a:pt x="35" y="205"/>
                </a:lnTo>
                <a:lnTo>
                  <a:pt x="34" y="204"/>
                </a:lnTo>
                <a:lnTo>
                  <a:pt x="32" y="204"/>
                </a:lnTo>
                <a:lnTo>
                  <a:pt x="31" y="204"/>
                </a:lnTo>
                <a:lnTo>
                  <a:pt x="29" y="205"/>
                </a:lnTo>
                <a:lnTo>
                  <a:pt x="27" y="205"/>
                </a:lnTo>
                <a:lnTo>
                  <a:pt x="25" y="207"/>
                </a:lnTo>
                <a:lnTo>
                  <a:pt x="22" y="209"/>
                </a:lnTo>
                <a:lnTo>
                  <a:pt x="19" y="211"/>
                </a:lnTo>
                <a:lnTo>
                  <a:pt x="16" y="213"/>
                </a:lnTo>
                <a:lnTo>
                  <a:pt x="12" y="216"/>
                </a:lnTo>
                <a:lnTo>
                  <a:pt x="8" y="220"/>
                </a:lnTo>
                <a:lnTo>
                  <a:pt x="4" y="224"/>
                </a:lnTo>
                <a:lnTo>
                  <a:pt x="0" y="22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63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0037" name="任意多边形 1920036"/>
          <p:cNvSpPr/>
          <p:nvPr/>
        </p:nvSpPr>
        <p:spPr>
          <a:xfrm>
            <a:off x="3049588" y="4600575"/>
            <a:ext cx="630237" cy="573088"/>
          </a:xfrm>
          <a:custGeom>
            <a:avLst/>
            <a:gdLst/>
            <a:ahLst/>
            <a:cxnLst/>
            <a:pathLst>
              <a:path w="397" h="361">
                <a:moveTo>
                  <a:pt x="0" y="306"/>
                </a:moveTo>
                <a:lnTo>
                  <a:pt x="396" y="0"/>
                </a:lnTo>
                <a:lnTo>
                  <a:pt x="396" y="54"/>
                </a:lnTo>
                <a:lnTo>
                  <a:pt x="0" y="360"/>
                </a:lnTo>
                <a:lnTo>
                  <a:pt x="0" y="306"/>
                </a:lnTo>
                <a:close/>
              </a:path>
            </a:pathLst>
          </a:custGeom>
          <a:solidFill>
            <a:srgbClr val="BBBBBB">
              <a:alpha val="100000"/>
            </a:srgbClr>
          </a:solidFill>
          <a:ln w="63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0039" name="任意多边形 1920038"/>
          <p:cNvSpPr/>
          <p:nvPr/>
        </p:nvSpPr>
        <p:spPr>
          <a:xfrm>
            <a:off x="1531938" y="4578350"/>
            <a:ext cx="811212" cy="1106488"/>
          </a:xfrm>
          <a:custGeom>
            <a:avLst/>
            <a:gdLst/>
            <a:ahLst/>
            <a:cxnLst/>
            <a:pathLst>
              <a:path w="511" h="697">
                <a:moveTo>
                  <a:pt x="0" y="228"/>
                </a:moveTo>
                <a:lnTo>
                  <a:pt x="0" y="268"/>
                </a:lnTo>
                <a:lnTo>
                  <a:pt x="0" y="305"/>
                </a:lnTo>
                <a:lnTo>
                  <a:pt x="0" y="341"/>
                </a:lnTo>
                <a:lnTo>
                  <a:pt x="0" y="374"/>
                </a:lnTo>
                <a:lnTo>
                  <a:pt x="0" y="406"/>
                </a:lnTo>
                <a:lnTo>
                  <a:pt x="0" y="436"/>
                </a:lnTo>
                <a:lnTo>
                  <a:pt x="0" y="463"/>
                </a:lnTo>
                <a:lnTo>
                  <a:pt x="0" y="489"/>
                </a:lnTo>
                <a:lnTo>
                  <a:pt x="0" y="513"/>
                </a:lnTo>
                <a:lnTo>
                  <a:pt x="0" y="535"/>
                </a:lnTo>
                <a:lnTo>
                  <a:pt x="0" y="554"/>
                </a:lnTo>
                <a:lnTo>
                  <a:pt x="0" y="572"/>
                </a:lnTo>
                <a:lnTo>
                  <a:pt x="0" y="588"/>
                </a:lnTo>
                <a:lnTo>
                  <a:pt x="0" y="602"/>
                </a:lnTo>
                <a:lnTo>
                  <a:pt x="0" y="614"/>
                </a:lnTo>
                <a:lnTo>
                  <a:pt x="0" y="624"/>
                </a:lnTo>
                <a:lnTo>
                  <a:pt x="0" y="633"/>
                </a:lnTo>
                <a:lnTo>
                  <a:pt x="1" y="641"/>
                </a:lnTo>
                <a:lnTo>
                  <a:pt x="2" y="648"/>
                </a:lnTo>
                <a:lnTo>
                  <a:pt x="4" y="655"/>
                </a:lnTo>
                <a:lnTo>
                  <a:pt x="6" y="662"/>
                </a:lnTo>
                <a:lnTo>
                  <a:pt x="9" y="668"/>
                </a:lnTo>
                <a:lnTo>
                  <a:pt x="12" y="673"/>
                </a:lnTo>
                <a:lnTo>
                  <a:pt x="16" y="678"/>
                </a:lnTo>
                <a:lnTo>
                  <a:pt x="20" y="682"/>
                </a:lnTo>
                <a:lnTo>
                  <a:pt x="25" y="686"/>
                </a:lnTo>
                <a:lnTo>
                  <a:pt x="30" y="689"/>
                </a:lnTo>
                <a:lnTo>
                  <a:pt x="35" y="691"/>
                </a:lnTo>
                <a:lnTo>
                  <a:pt x="42" y="693"/>
                </a:lnTo>
                <a:lnTo>
                  <a:pt x="48" y="695"/>
                </a:lnTo>
                <a:lnTo>
                  <a:pt x="55" y="696"/>
                </a:lnTo>
                <a:lnTo>
                  <a:pt x="63" y="696"/>
                </a:lnTo>
                <a:lnTo>
                  <a:pt x="71" y="696"/>
                </a:lnTo>
                <a:lnTo>
                  <a:pt x="79" y="696"/>
                </a:lnTo>
                <a:lnTo>
                  <a:pt x="87" y="696"/>
                </a:lnTo>
                <a:lnTo>
                  <a:pt x="95" y="696"/>
                </a:lnTo>
                <a:lnTo>
                  <a:pt x="102" y="696"/>
                </a:lnTo>
                <a:lnTo>
                  <a:pt x="110" y="696"/>
                </a:lnTo>
                <a:lnTo>
                  <a:pt x="118" y="696"/>
                </a:lnTo>
                <a:lnTo>
                  <a:pt x="126" y="696"/>
                </a:lnTo>
                <a:lnTo>
                  <a:pt x="134" y="696"/>
                </a:lnTo>
                <a:lnTo>
                  <a:pt x="142" y="696"/>
                </a:lnTo>
                <a:lnTo>
                  <a:pt x="150" y="696"/>
                </a:lnTo>
                <a:lnTo>
                  <a:pt x="158" y="696"/>
                </a:lnTo>
                <a:lnTo>
                  <a:pt x="165" y="696"/>
                </a:lnTo>
                <a:lnTo>
                  <a:pt x="173" y="696"/>
                </a:lnTo>
                <a:lnTo>
                  <a:pt x="181" y="696"/>
                </a:lnTo>
                <a:lnTo>
                  <a:pt x="189" y="696"/>
                </a:lnTo>
                <a:lnTo>
                  <a:pt x="197" y="696"/>
                </a:lnTo>
                <a:lnTo>
                  <a:pt x="205" y="696"/>
                </a:lnTo>
                <a:lnTo>
                  <a:pt x="212" y="696"/>
                </a:lnTo>
                <a:lnTo>
                  <a:pt x="220" y="696"/>
                </a:lnTo>
                <a:lnTo>
                  <a:pt x="228" y="696"/>
                </a:lnTo>
                <a:lnTo>
                  <a:pt x="235" y="696"/>
                </a:lnTo>
                <a:lnTo>
                  <a:pt x="242" y="696"/>
                </a:lnTo>
                <a:lnTo>
                  <a:pt x="250" y="696"/>
                </a:lnTo>
                <a:lnTo>
                  <a:pt x="257" y="696"/>
                </a:lnTo>
                <a:lnTo>
                  <a:pt x="264" y="696"/>
                </a:lnTo>
                <a:lnTo>
                  <a:pt x="271" y="696"/>
                </a:lnTo>
                <a:lnTo>
                  <a:pt x="278" y="696"/>
                </a:lnTo>
                <a:lnTo>
                  <a:pt x="285" y="696"/>
                </a:lnTo>
                <a:lnTo>
                  <a:pt x="292" y="696"/>
                </a:lnTo>
                <a:lnTo>
                  <a:pt x="299" y="696"/>
                </a:lnTo>
                <a:lnTo>
                  <a:pt x="306" y="696"/>
                </a:lnTo>
                <a:lnTo>
                  <a:pt x="313" y="696"/>
                </a:lnTo>
                <a:lnTo>
                  <a:pt x="319" y="695"/>
                </a:lnTo>
                <a:lnTo>
                  <a:pt x="326" y="694"/>
                </a:lnTo>
                <a:lnTo>
                  <a:pt x="332" y="693"/>
                </a:lnTo>
                <a:lnTo>
                  <a:pt x="339" y="692"/>
                </a:lnTo>
                <a:lnTo>
                  <a:pt x="345" y="690"/>
                </a:lnTo>
                <a:lnTo>
                  <a:pt x="352" y="687"/>
                </a:lnTo>
                <a:lnTo>
                  <a:pt x="358" y="685"/>
                </a:lnTo>
                <a:lnTo>
                  <a:pt x="364" y="682"/>
                </a:lnTo>
                <a:lnTo>
                  <a:pt x="370" y="678"/>
                </a:lnTo>
                <a:lnTo>
                  <a:pt x="376" y="675"/>
                </a:lnTo>
                <a:lnTo>
                  <a:pt x="382" y="671"/>
                </a:lnTo>
                <a:lnTo>
                  <a:pt x="388" y="666"/>
                </a:lnTo>
                <a:lnTo>
                  <a:pt x="394" y="662"/>
                </a:lnTo>
                <a:lnTo>
                  <a:pt x="399" y="656"/>
                </a:lnTo>
                <a:lnTo>
                  <a:pt x="405" y="651"/>
                </a:lnTo>
                <a:lnTo>
                  <a:pt x="411" y="645"/>
                </a:lnTo>
                <a:lnTo>
                  <a:pt x="416" y="640"/>
                </a:lnTo>
                <a:lnTo>
                  <a:pt x="422" y="634"/>
                </a:lnTo>
                <a:lnTo>
                  <a:pt x="427" y="628"/>
                </a:lnTo>
                <a:lnTo>
                  <a:pt x="432" y="623"/>
                </a:lnTo>
                <a:lnTo>
                  <a:pt x="438" y="617"/>
                </a:lnTo>
                <a:lnTo>
                  <a:pt x="443" y="612"/>
                </a:lnTo>
                <a:lnTo>
                  <a:pt x="448" y="606"/>
                </a:lnTo>
                <a:lnTo>
                  <a:pt x="453" y="600"/>
                </a:lnTo>
                <a:lnTo>
                  <a:pt x="458" y="595"/>
                </a:lnTo>
                <a:lnTo>
                  <a:pt x="463" y="589"/>
                </a:lnTo>
                <a:lnTo>
                  <a:pt x="467" y="583"/>
                </a:lnTo>
                <a:lnTo>
                  <a:pt x="472" y="578"/>
                </a:lnTo>
                <a:lnTo>
                  <a:pt x="477" y="572"/>
                </a:lnTo>
                <a:lnTo>
                  <a:pt x="481" y="567"/>
                </a:lnTo>
                <a:lnTo>
                  <a:pt x="486" y="561"/>
                </a:lnTo>
                <a:lnTo>
                  <a:pt x="490" y="555"/>
                </a:lnTo>
                <a:lnTo>
                  <a:pt x="494" y="550"/>
                </a:lnTo>
                <a:lnTo>
                  <a:pt x="498" y="545"/>
                </a:lnTo>
                <a:lnTo>
                  <a:pt x="501" y="540"/>
                </a:lnTo>
                <a:lnTo>
                  <a:pt x="503" y="535"/>
                </a:lnTo>
                <a:lnTo>
                  <a:pt x="505" y="531"/>
                </a:lnTo>
                <a:lnTo>
                  <a:pt x="507" y="527"/>
                </a:lnTo>
                <a:lnTo>
                  <a:pt x="509" y="523"/>
                </a:lnTo>
                <a:lnTo>
                  <a:pt x="509" y="519"/>
                </a:lnTo>
                <a:lnTo>
                  <a:pt x="510" y="515"/>
                </a:lnTo>
                <a:lnTo>
                  <a:pt x="510" y="512"/>
                </a:lnTo>
                <a:lnTo>
                  <a:pt x="510" y="509"/>
                </a:lnTo>
                <a:lnTo>
                  <a:pt x="509" y="506"/>
                </a:lnTo>
                <a:lnTo>
                  <a:pt x="508" y="503"/>
                </a:lnTo>
                <a:lnTo>
                  <a:pt x="506" y="500"/>
                </a:lnTo>
                <a:lnTo>
                  <a:pt x="504" y="498"/>
                </a:lnTo>
                <a:lnTo>
                  <a:pt x="502" y="496"/>
                </a:lnTo>
                <a:lnTo>
                  <a:pt x="499" y="494"/>
                </a:lnTo>
                <a:lnTo>
                  <a:pt x="497" y="492"/>
                </a:lnTo>
                <a:lnTo>
                  <a:pt x="494" y="490"/>
                </a:lnTo>
                <a:lnTo>
                  <a:pt x="492" y="488"/>
                </a:lnTo>
                <a:lnTo>
                  <a:pt x="489" y="487"/>
                </a:lnTo>
                <a:lnTo>
                  <a:pt x="487" y="486"/>
                </a:lnTo>
                <a:lnTo>
                  <a:pt x="484" y="484"/>
                </a:lnTo>
                <a:lnTo>
                  <a:pt x="481" y="483"/>
                </a:lnTo>
                <a:lnTo>
                  <a:pt x="478" y="483"/>
                </a:lnTo>
                <a:lnTo>
                  <a:pt x="475" y="482"/>
                </a:lnTo>
                <a:lnTo>
                  <a:pt x="472" y="481"/>
                </a:lnTo>
                <a:lnTo>
                  <a:pt x="469" y="481"/>
                </a:lnTo>
                <a:lnTo>
                  <a:pt x="466" y="480"/>
                </a:lnTo>
                <a:lnTo>
                  <a:pt x="462" y="480"/>
                </a:lnTo>
                <a:lnTo>
                  <a:pt x="459" y="480"/>
                </a:lnTo>
                <a:lnTo>
                  <a:pt x="456" y="480"/>
                </a:lnTo>
                <a:lnTo>
                  <a:pt x="452" y="480"/>
                </a:lnTo>
                <a:lnTo>
                  <a:pt x="448" y="480"/>
                </a:lnTo>
                <a:lnTo>
                  <a:pt x="444" y="480"/>
                </a:lnTo>
                <a:lnTo>
                  <a:pt x="440" y="480"/>
                </a:lnTo>
                <a:lnTo>
                  <a:pt x="436" y="480"/>
                </a:lnTo>
                <a:lnTo>
                  <a:pt x="432" y="480"/>
                </a:lnTo>
                <a:lnTo>
                  <a:pt x="428" y="480"/>
                </a:lnTo>
                <a:lnTo>
                  <a:pt x="423" y="480"/>
                </a:lnTo>
                <a:lnTo>
                  <a:pt x="418" y="480"/>
                </a:lnTo>
                <a:lnTo>
                  <a:pt x="413" y="480"/>
                </a:lnTo>
                <a:lnTo>
                  <a:pt x="408" y="480"/>
                </a:lnTo>
                <a:lnTo>
                  <a:pt x="403" y="480"/>
                </a:lnTo>
                <a:lnTo>
                  <a:pt x="398" y="480"/>
                </a:lnTo>
                <a:lnTo>
                  <a:pt x="393" y="480"/>
                </a:lnTo>
                <a:lnTo>
                  <a:pt x="387" y="480"/>
                </a:lnTo>
                <a:lnTo>
                  <a:pt x="381" y="480"/>
                </a:lnTo>
                <a:lnTo>
                  <a:pt x="376" y="480"/>
                </a:lnTo>
                <a:lnTo>
                  <a:pt x="371" y="480"/>
                </a:lnTo>
                <a:lnTo>
                  <a:pt x="366" y="480"/>
                </a:lnTo>
                <a:lnTo>
                  <a:pt x="361" y="480"/>
                </a:lnTo>
                <a:lnTo>
                  <a:pt x="356" y="480"/>
                </a:lnTo>
                <a:lnTo>
                  <a:pt x="351" y="480"/>
                </a:lnTo>
                <a:lnTo>
                  <a:pt x="347" y="480"/>
                </a:lnTo>
                <a:lnTo>
                  <a:pt x="342" y="480"/>
                </a:lnTo>
                <a:lnTo>
                  <a:pt x="338" y="480"/>
                </a:lnTo>
                <a:lnTo>
                  <a:pt x="334" y="480"/>
                </a:lnTo>
                <a:lnTo>
                  <a:pt x="330" y="480"/>
                </a:lnTo>
                <a:lnTo>
                  <a:pt x="326" y="480"/>
                </a:lnTo>
                <a:lnTo>
                  <a:pt x="322" y="480"/>
                </a:lnTo>
                <a:lnTo>
                  <a:pt x="318" y="480"/>
                </a:lnTo>
                <a:lnTo>
                  <a:pt x="315" y="480"/>
                </a:lnTo>
                <a:lnTo>
                  <a:pt x="312" y="480"/>
                </a:lnTo>
                <a:lnTo>
                  <a:pt x="309" y="480"/>
                </a:lnTo>
                <a:lnTo>
                  <a:pt x="306" y="479"/>
                </a:lnTo>
                <a:lnTo>
                  <a:pt x="303" y="478"/>
                </a:lnTo>
                <a:lnTo>
                  <a:pt x="301" y="477"/>
                </a:lnTo>
                <a:lnTo>
                  <a:pt x="299" y="476"/>
                </a:lnTo>
                <a:lnTo>
                  <a:pt x="297" y="475"/>
                </a:lnTo>
                <a:lnTo>
                  <a:pt x="295" y="473"/>
                </a:lnTo>
                <a:lnTo>
                  <a:pt x="293" y="471"/>
                </a:lnTo>
                <a:lnTo>
                  <a:pt x="292" y="469"/>
                </a:lnTo>
                <a:lnTo>
                  <a:pt x="291" y="467"/>
                </a:lnTo>
                <a:lnTo>
                  <a:pt x="290" y="465"/>
                </a:lnTo>
                <a:lnTo>
                  <a:pt x="289" y="462"/>
                </a:lnTo>
                <a:lnTo>
                  <a:pt x="288" y="459"/>
                </a:lnTo>
                <a:lnTo>
                  <a:pt x="288" y="456"/>
                </a:lnTo>
                <a:lnTo>
                  <a:pt x="288" y="453"/>
                </a:lnTo>
                <a:lnTo>
                  <a:pt x="288" y="449"/>
                </a:lnTo>
                <a:lnTo>
                  <a:pt x="288" y="443"/>
                </a:lnTo>
                <a:lnTo>
                  <a:pt x="288" y="437"/>
                </a:lnTo>
                <a:lnTo>
                  <a:pt x="288" y="428"/>
                </a:lnTo>
                <a:lnTo>
                  <a:pt x="288" y="419"/>
                </a:lnTo>
                <a:lnTo>
                  <a:pt x="288" y="407"/>
                </a:lnTo>
                <a:lnTo>
                  <a:pt x="288" y="395"/>
                </a:lnTo>
                <a:lnTo>
                  <a:pt x="288" y="381"/>
                </a:lnTo>
                <a:lnTo>
                  <a:pt x="288" y="366"/>
                </a:lnTo>
                <a:lnTo>
                  <a:pt x="288" y="349"/>
                </a:lnTo>
                <a:lnTo>
                  <a:pt x="288" y="331"/>
                </a:lnTo>
                <a:lnTo>
                  <a:pt x="288" y="311"/>
                </a:lnTo>
                <a:lnTo>
                  <a:pt x="288" y="290"/>
                </a:lnTo>
                <a:lnTo>
                  <a:pt x="288" y="268"/>
                </a:lnTo>
                <a:lnTo>
                  <a:pt x="288" y="244"/>
                </a:lnTo>
                <a:lnTo>
                  <a:pt x="288" y="219"/>
                </a:lnTo>
                <a:lnTo>
                  <a:pt x="288" y="194"/>
                </a:lnTo>
                <a:lnTo>
                  <a:pt x="288" y="170"/>
                </a:lnTo>
                <a:lnTo>
                  <a:pt x="288" y="148"/>
                </a:lnTo>
                <a:lnTo>
                  <a:pt x="288" y="128"/>
                </a:lnTo>
                <a:lnTo>
                  <a:pt x="288" y="109"/>
                </a:lnTo>
                <a:lnTo>
                  <a:pt x="288" y="92"/>
                </a:lnTo>
                <a:lnTo>
                  <a:pt x="288" y="76"/>
                </a:lnTo>
                <a:lnTo>
                  <a:pt x="288" y="61"/>
                </a:lnTo>
                <a:lnTo>
                  <a:pt x="288" y="49"/>
                </a:lnTo>
                <a:lnTo>
                  <a:pt x="288" y="38"/>
                </a:lnTo>
                <a:lnTo>
                  <a:pt x="288" y="28"/>
                </a:lnTo>
                <a:lnTo>
                  <a:pt x="288" y="20"/>
                </a:lnTo>
                <a:lnTo>
                  <a:pt x="288" y="13"/>
                </a:lnTo>
                <a:lnTo>
                  <a:pt x="288" y="8"/>
                </a:lnTo>
                <a:lnTo>
                  <a:pt x="288" y="5"/>
                </a:lnTo>
                <a:lnTo>
                  <a:pt x="288" y="3"/>
                </a:lnTo>
                <a:lnTo>
                  <a:pt x="288" y="2"/>
                </a:lnTo>
                <a:lnTo>
                  <a:pt x="288" y="1"/>
                </a:lnTo>
                <a:lnTo>
                  <a:pt x="287" y="1"/>
                </a:lnTo>
                <a:lnTo>
                  <a:pt x="287" y="0"/>
                </a:lnTo>
                <a:lnTo>
                  <a:pt x="286" y="0"/>
                </a:lnTo>
                <a:lnTo>
                  <a:pt x="285" y="0"/>
                </a:lnTo>
                <a:lnTo>
                  <a:pt x="285" y="0"/>
                </a:lnTo>
                <a:lnTo>
                  <a:pt x="284" y="1"/>
                </a:lnTo>
                <a:lnTo>
                  <a:pt x="282" y="1"/>
                </a:lnTo>
                <a:lnTo>
                  <a:pt x="281" y="2"/>
                </a:lnTo>
                <a:lnTo>
                  <a:pt x="280" y="3"/>
                </a:lnTo>
                <a:lnTo>
                  <a:pt x="278" y="5"/>
                </a:lnTo>
                <a:lnTo>
                  <a:pt x="276" y="6"/>
                </a:lnTo>
                <a:lnTo>
                  <a:pt x="274" y="8"/>
                </a:lnTo>
                <a:lnTo>
                  <a:pt x="272" y="10"/>
                </a:lnTo>
                <a:lnTo>
                  <a:pt x="270" y="12"/>
                </a:lnTo>
                <a:lnTo>
                  <a:pt x="268" y="14"/>
                </a:lnTo>
                <a:lnTo>
                  <a:pt x="266" y="16"/>
                </a:lnTo>
                <a:lnTo>
                  <a:pt x="264" y="18"/>
                </a:lnTo>
                <a:lnTo>
                  <a:pt x="262" y="20"/>
                </a:lnTo>
                <a:lnTo>
                  <a:pt x="261" y="21"/>
                </a:lnTo>
                <a:lnTo>
                  <a:pt x="259" y="23"/>
                </a:lnTo>
                <a:lnTo>
                  <a:pt x="258" y="24"/>
                </a:lnTo>
                <a:lnTo>
                  <a:pt x="257" y="25"/>
                </a:lnTo>
                <a:lnTo>
                  <a:pt x="255" y="27"/>
                </a:lnTo>
                <a:lnTo>
                  <a:pt x="255" y="27"/>
                </a:lnTo>
                <a:lnTo>
                  <a:pt x="254" y="28"/>
                </a:lnTo>
                <a:lnTo>
                  <a:pt x="253" y="29"/>
                </a:lnTo>
                <a:lnTo>
                  <a:pt x="253" y="29"/>
                </a:lnTo>
                <a:lnTo>
                  <a:pt x="252" y="30"/>
                </a:lnTo>
                <a:lnTo>
                  <a:pt x="252" y="30"/>
                </a:lnTo>
                <a:lnTo>
                  <a:pt x="252" y="30"/>
                </a:lnTo>
                <a:lnTo>
                  <a:pt x="252" y="31"/>
                </a:lnTo>
                <a:lnTo>
                  <a:pt x="252" y="33"/>
                </a:lnTo>
                <a:lnTo>
                  <a:pt x="252" y="36"/>
                </a:lnTo>
                <a:lnTo>
                  <a:pt x="252" y="41"/>
                </a:lnTo>
                <a:lnTo>
                  <a:pt x="252" y="47"/>
                </a:lnTo>
                <a:lnTo>
                  <a:pt x="252" y="54"/>
                </a:lnTo>
                <a:lnTo>
                  <a:pt x="252" y="63"/>
                </a:lnTo>
                <a:lnTo>
                  <a:pt x="252" y="73"/>
                </a:lnTo>
                <a:lnTo>
                  <a:pt x="252" y="84"/>
                </a:lnTo>
                <a:lnTo>
                  <a:pt x="252" y="97"/>
                </a:lnTo>
                <a:lnTo>
                  <a:pt x="252" y="111"/>
                </a:lnTo>
                <a:lnTo>
                  <a:pt x="252" y="126"/>
                </a:lnTo>
                <a:lnTo>
                  <a:pt x="252" y="143"/>
                </a:lnTo>
                <a:lnTo>
                  <a:pt x="252" y="161"/>
                </a:lnTo>
                <a:lnTo>
                  <a:pt x="252" y="180"/>
                </a:lnTo>
                <a:lnTo>
                  <a:pt x="252" y="201"/>
                </a:lnTo>
                <a:lnTo>
                  <a:pt x="252" y="222"/>
                </a:lnTo>
                <a:lnTo>
                  <a:pt x="252" y="242"/>
                </a:lnTo>
                <a:lnTo>
                  <a:pt x="252" y="262"/>
                </a:lnTo>
                <a:lnTo>
                  <a:pt x="252" y="280"/>
                </a:lnTo>
                <a:lnTo>
                  <a:pt x="252" y="298"/>
                </a:lnTo>
                <a:lnTo>
                  <a:pt x="252" y="315"/>
                </a:lnTo>
                <a:lnTo>
                  <a:pt x="252" y="332"/>
                </a:lnTo>
                <a:lnTo>
                  <a:pt x="252" y="347"/>
                </a:lnTo>
                <a:lnTo>
                  <a:pt x="252" y="362"/>
                </a:lnTo>
                <a:lnTo>
                  <a:pt x="252" y="376"/>
                </a:lnTo>
                <a:lnTo>
                  <a:pt x="252" y="389"/>
                </a:lnTo>
                <a:lnTo>
                  <a:pt x="252" y="402"/>
                </a:lnTo>
                <a:lnTo>
                  <a:pt x="252" y="414"/>
                </a:lnTo>
                <a:lnTo>
                  <a:pt x="252" y="424"/>
                </a:lnTo>
                <a:lnTo>
                  <a:pt x="252" y="435"/>
                </a:lnTo>
                <a:lnTo>
                  <a:pt x="252" y="444"/>
                </a:lnTo>
                <a:lnTo>
                  <a:pt x="252" y="453"/>
                </a:lnTo>
                <a:lnTo>
                  <a:pt x="253" y="461"/>
                </a:lnTo>
                <a:lnTo>
                  <a:pt x="255" y="468"/>
                </a:lnTo>
                <a:lnTo>
                  <a:pt x="257" y="475"/>
                </a:lnTo>
                <a:lnTo>
                  <a:pt x="259" y="482"/>
                </a:lnTo>
                <a:lnTo>
                  <a:pt x="262" y="488"/>
                </a:lnTo>
                <a:lnTo>
                  <a:pt x="266" y="493"/>
                </a:lnTo>
                <a:lnTo>
                  <a:pt x="270" y="498"/>
                </a:lnTo>
                <a:lnTo>
                  <a:pt x="275" y="502"/>
                </a:lnTo>
                <a:lnTo>
                  <a:pt x="280" y="506"/>
                </a:lnTo>
                <a:lnTo>
                  <a:pt x="286" y="509"/>
                </a:lnTo>
                <a:lnTo>
                  <a:pt x="293" y="511"/>
                </a:lnTo>
                <a:lnTo>
                  <a:pt x="300" y="513"/>
                </a:lnTo>
                <a:lnTo>
                  <a:pt x="307" y="515"/>
                </a:lnTo>
                <a:lnTo>
                  <a:pt x="315" y="516"/>
                </a:lnTo>
                <a:lnTo>
                  <a:pt x="324" y="516"/>
                </a:lnTo>
                <a:lnTo>
                  <a:pt x="333" y="516"/>
                </a:lnTo>
                <a:lnTo>
                  <a:pt x="341" y="516"/>
                </a:lnTo>
                <a:lnTo>
                  <a:pt x="349" y="516"/>
                </a:lnTo>
                <a:lnTo>
                  <a:pt x="357" y="516"/>
                </a:lnTo>
                <a:lnTo>
                  <a:pt x="364" y="516"/>
                </a:lnTo>
                <a:lnTo>
                  <a:pt x="370" y="516"/>
                </a:lnTo>
                <a:lnTo>
                  <a:pt x="377" y="516"/>
                </a:lnTo>
                <a:lnTo>
                  <a:pt x="383" y="516"/>
                </a:lnTo>
                <a:lnTo>
                  <a:pt x="388" y="516"/>
                </a:lnTo>
                <a:lnTo>
                  <a:pt x="393" y="516"/>
                </a:lnTo>
                <a:lnTo>
                  <a:pt x="397" y="516"/>
                </a:lnTo>
                <a:lnTo>
                  <a:pt x="402" y="516"/>
                </a:lnTo>
                <a:lnTo>
                  <a:pt x="405" y="516"/>
                </a:lnTo>
                <a:lnTo>
                  <a:pt x="409" y="516"/>
                </a:lnTo>
                <a:lnTo>
                  <a:pt x="412" y="516"/>
                </a:lnTo>
                <a:lnTo>
                  <a:pt x="414" y="516"/>
                </a:lnTo>
                <a:lnTo>
                  <a:pt x="416" y="516"/>
                </a:lnTo>
                <a:lnTo>
                  <a:pt x="419" y="516"/>
                </a:lnTo>
                <a:lnTo>
                  <a:pt x="421" y="516"/>
                </a:lnTo>
                <a:lnTo>
                  <a:pt x="423" y="516"/>
                </a:lnTo>
                <a:lnTo>
                  <a:pt x="425" y="516"/>
                </a:lnTo>
                <a:lnTo>
                  <a:pt x="428" y="516"/>
                </a:lnTo>
                <a:lnTo>
                  <a:pt x="430" y="516"/>
                </a:lnTo>
                <a:lnTo>
                  <a:pt x="432" y="516"/>
                </a:lnTo>
                <a:lnTo>
                  <a:pt x="434" y="516"/>
                </a:lnTo>
                <a:lnTo>
                  <a:pt x="437" y="516"/>
                </a:lnTo>
                <a:lnTo>
                  <a:pt x="439" y="516"/>
                </a:lnTo>
                <a:lnTo>
                  <a:pt x="441" y="516"/>
                </a:lnTo>
                <a:lnTo>
                  <a:pt x="443" y="516"/>
                </a:lnTo>
                <a:lnTo>
                  <a:pt x="446" y="516"/>
                </a:lnTo>
                <a:lnTo>
                  <a:pt x="448" y="516"/>
                </a:lnTo>
                <a:lnTo>
                  <a:pt x="450" y="516"/>
                </a:lnTo>
                <a:lnTo>
                  <a:pt x="452" y="516"/>
                </a:lnTo>
                <a:lnTo>
                  <a:pt x="454" y="516"/>
                </a:lnTo>
                <a:lnTo>
                  <a:pt x="456" y="517"/>
                </a:lnTo>
                <a:lnTo>
                  <a:pt x="457" y="517"/>
                </a:lnTo>
                <a:lnTo>
                  <a:pt x="459" y="518"/>
                </a:lnTo>
                <a:lnTo>
                  <a:pt x="460" y="519"/>
                </a:lnTo>
                <a:lnTo>
                  <a:pt x="461" y="519"/>
                </a:lnTo>
                <a:lnTo>
                  <a:pt x="461" y="520"/>
                </a:lnTo>
                <a:lnTo>
                  <a:pt x="462" y="522"/>
                </a:lnTo>
                <a:lnTo>
                  <a:pt x="462" y="523"/>
                </a:lnTo>
                <a:lnTo>
                  <a:pt x="462" y="524"/>
                </a:lnTo>
                <a:lnTo>
                  <a:pt x="462" y="526"/>
                </a:lnTo>
                <a:lnTo>
                  <a:pt x="461" y="528"/>
                </a:lnTo>
                <a:lnTo>
                  <a:pt x="461" y="530"/>
                </a:lnTo>
                <a:lnTo>
                  <a:pt x="460" y="532"/>
                </a:lnTo>
                <a:lnTo>
                  <a:pt x="459" y="534"/>
                </a:lnTo>
                <a:lnTo>
                  <a:pt x="458" y="536"/>
                </a:lnTo>
                <a:lnTo>
                  <a:pt x="457" y="538"/>
                </a:lnTo>
                <a:lnTo>
                  <a:pt x="455" y="541"/>
                </a:lnTo>
                <a:lnTo>
                  <a:pt x="454" y="543"/>
                </a:lnTo>
                <a:lnTo>
                  <a:pt x="453" y="545"/>
                </a:lnTo>
                <a:lnTo>
                  <a:pt x="451" y="547"/>
                </a:lnTo>
                <a:lnTo>
                  <a:pt x="449" y="550"/>
                </a:lnTo>
                <a:lnTo>
                  <a:pt x="448" y="552"/>
                </a:lnTo>
                <a:lnTo>
                  <a:pt x="446" y="554"/>
                </a:lnTo>
                <a:lnTo>
                  <a:pt x="444" y="556"/>
                </a:lnTo>
                <a:lnTo>
                  <a:pt x="442" y="559"/>
                </a:lnTo>
                <a:lnTo>
                  <a:pt x="440" y="561"/>
                </a:lnTo>
                <a:lnTo>
                  <a:pt x="438" y="563"/>
                </a:lnTo>
                <a:lnTo>
                  <a:pt x="436" y="565"/>
                </a:lnTo>
                <a:lnTo>
                  <a:pt x="434" y="568"/>
                </a:lnTo>
                <a:lnTo>
                  <a:pt x="432" y="570"/>
                </a:lnTo>
                <a:lnTo>
                  <a:pt x="430" y="572"/>
                </a:lnTo>
                <a:lnTo>
                  <a:pt x="427" y="575"/>
                </a:lnTo>
                <a:lnTo>
                  <a:pt x="425" y="577"/>
                </a:lnTo>
                <a:lnTo>
                  <a:pt x="422" y="580"/>
                </a:lnTo>
                <a:lnTo>
                  <a:pt x="419" y="583"/>
                </a:lnTo>
                <a:lnTo>
                  <a:pt x="416" y="586"/>
                </a:lnTo>
                <a:lnTo>
                  <a:pt x="413" y="589"/>
                </a:lnTo>
                <a:lnTo>
                  <a:pt x="410" y="592"/>
                </a:lnTo>
                <a:lnTo>
                  <a:pt x="406" y="596"/>
                </a:lnTo>
                <a:lnTo>
                  <a:pt x="402" y="600"/>
                </a:lnTo>
                <a:lnTo>
                  <a:pt x="399" y="603"/>
                </a:lnTo>
                <a:lnTo>
                  <a:pt x="395" y="607"/>
                </a:lnTo>
                <a:lnTo>
                  <a:pt x="391" y="611"/>
                </a:lnTo>
                <a:lnTo>
                  <a:pt x="387" y="615"/>
                </a:lnTo>
                <a:lnTo>
                  <a:pt x="382" y="620"/>
                </a:lnTo>
                <a:lnTo>
                  <a:pt x="378" y="624"/>
                </a:lnTo>
                <a:lnTo>
                  <a:pt x="374" y="628"/>
                </a:lnTo>
                <a:lnTo>
                  <a:pt x="369" y="632"/>
                </a:lnTo>
                <a:lnTo>
                  <a:pt x="365" y="636"/>
                </a:lnTo>
                <a:lnTo>
                  <a:pt x="360" y="640"/>
                </a:lnTo>
                <a:lnTo>
                  <a:pt x="356" y="643"/>
                </a:lnTo>
                <a:lnTo>
                  <a:pt x="351" y="646"/>
                </a:lnTo>
                <a:lnTo>
                  <a:pt x="347" y="649"/>
                </a:lnTo>
                <a:lnTo>
                  <a:pt x="342" y="651"/>
                </a:lnTo>
                <a:lnTo>
                  <a:pt x="338" y="653"/>
                </a:lnTo>
                <a:lnTo>
                  <a:pt x="333" y="655"/>
                </a:lnTo>
                <a:lnTo>
                  <a:pt x="329" y="656"/>
                </a:lnTo>
                <a:lnTo>
                  <a:pt x="324" y="658"/>
                </a:lnTo>
                <a:lnTo>
                  <a:pt x="320" y="659"/>
                </a:lnTo>
                <a:lnTo>
                  <a:pt x="315" y="659"/>
                </a:lnTo>
                <a:lnTo>
                  <a:pt x="311" y="660"/>
                </a:lnTo>
                <a:lnTo>
                  <a:pt x="306" y="660"/>
                </a:lnTo>
                <a:lnTo>
                  <a:pt x="301" y="660"/>
                </a:lnTo>
                <a:lnTo>
                  <a:pt x="296" y="660"/>
                </a:lnTo>
                <a:lnTo>
                  <a:pt x="291" y="660"/>
                </a:lnTo>
                <a:lnTo>
                  <a:pt x="285" y="660"/>
                </a:lnTo>
                <a:lnTo>
                  <a:pt x="278" y="660"/>
                </a:lnTo>
                <a:lnTo>
                  <a:pt x="271" y="660"/>
                </a:lnTo>
                <a:lnTo>
                  <a:pt x="264" y="660"/>
                </a:lnTo>
                <a:lnTo>
                  <a:pt x="257" y="660"/>
                </a:lnTo>
                <a:lnTo>
                  <a:pt x="248" y="660"/>
                </a:lnTo>
                <a:lnTo>
                  <a:pt x="240" y="660"/>
                </a:lnTo>
                <a:lnTo>
                  <a:pt x="231" y="660"/>
                </a:lnTo>
                <a:lnTo>
                  <a:pt x="222" y="660"/>
                </a:lnTo>
                <a:lnTo>
                  <a:pt x="212" y="660"/>
                </a:lnTo>
                <a:lnTo>
                  <a:pt x="202" y="660"/>
                </a:lnTo>
                <a:lnTo>
                  <a:pt x="191" y="660"/>
                </a:lnTo>
                <a:lnTo>
                  <a:pt x="180" y="660"/>
                </a:lnTo>
                <a:lnTo>
                  <a:pt x="169" y="660"/>
                </a:lnTo>
                <a:lnTo>
                  <a:pt x="159" y="660"/>
                </a:lnTo>
                <a:lnTo>
                  <a:pt x="148" y="660"/>
                </a:lnTo>
                <a:lnTo>
                  <a:pt x="139" y="660"/>
                </a:lnTo>
                <a:lnTo>
                  <a:pt x="130" y="660"/>
                </a:lnTo>
                <a:lnTo>
                  <a:pt x="121" y="660"/>
                </a:lnTo>
                <a:lnTo>
                  <a:pt x="113" y="660"/>
                </a:lnTo>
                <a:lnTo>
                  <a:pt x="106" y="660"/>
                </a:lnTo>
                <a:lnTo>
                  <a:pt x="99" y="660"/>
                </a:lnTo>
                <a:lnTo>
                  <a:pt x="92" y="660"/>
                </a:lnTo>
                <a:lnTo>
                  <a:pt x="86" y="660"/>
                </a:lnTo>
                <a:lnTo>
                  <a:pt x="80" y="660"/>
                </a:lnTo>
                <a:lnTo>
                  <a:pt x="75" y="660"/>
                </a:lnTo>
                <a:lnTo>
                  <a:pt x="71" y="660"/>
                </a:lnTo>
                <a:lnTo>
                  <a:pt x="67" y="660"/>
                </a:lnTo>
                <a:lnTo>
                  <a:pt x="63" y="660"/>
                </a:lnTo>
                <a:lnTo>
                  <a:pt x="60" y="660"/>
                </a:lnTo>
                <a:lnTo>
                  <a:pt x="57" y="660"/>
                </a:lnTo>
                <a:lnTo>
                  <a:pt x="54" y="659"/>
                </a:lnTo>
                <a:lnTo>
                  <a:pt x="51" y="658"/>
                </a:lnTo>
                <a:lnTo>
                  <a:pt x="49" y="657"/>
                </a:lnTo>
                <a:lnTo>
                  <a:pt x="47" y="656"/>
                </a:lnTo>
                <a:lnTo>
                  <a:pt x="45" y="655"/>
                </a:lnTo>
                <a:lnTo>
                  <a:pt x="43" y="653"/>
                </a:lnTo>
                <a:lnTo>
                  <a:pt x="41" y="651"/>
                </a:lnTo>
                <a:lnTo>
                  <a:pt x="40" y="649"/>
                </a:lnTo>
                <a:lnTo>
                  <a:pt x="39" y="647"/>
                </a:lnTo>
                <a:lnTo>
                  <a:pt x="38" y="645"/>
                </a:lnTo>
                <a:lnTo>
                  <a:pt x="37" y="642"/>
                </a:lnTo>
                <a:lnTo>
                  <a:pt x="36" y="639"/>
                </a:lnTo>
                <a:lnTo>
                  <a:pt x="36" y="636"/>
                </a:lnTo>
                <a:lnTo>
                  <a:pt x="36" y="633"/>
                </a:lnTo>
                <a:lnTo>
                  <a:pt x="36" y="629"/>
                </a:lnTo>
                <a:lnTo>
                  <a:pt x="36" y="624"/>
                </a:lnTo>
                <a:lnTo>
                  <a:pt x="36" y="617"/>
                </a:lnTo>
                <a:lnTo>
                  <a:pt x="36" y="609"/>
                </a:lnTo>
                <a:lnTo>
                  <a:pt x="36" y="600"/>
                </a:lnTo>
                <a:lnTo>
                  <a:pt x="36" y="590"/>
                </a:lnTo>
                <a:lnTo>
                  <a:pt x="36" y="578"/>
                </a:lnTo>
                <a:lnTo>
                  <a:pt x="36" y="565"/>
                </a:lnTo>
                <a:lnTo>
                  <a:pt x="36" y="551"/>
                </a:lnTo>
                <a:lnTo>
                  <a:pt x="36" y="536"/>
                </a:lnTo>
                <a:lnTo>
                  <a:pt x="36" y="519"/>
                </a:lnTo>
                <a:lnTo>
                  <a:pt x="36" y="501"/>
                </a:lnTo>
                <a:lnTo>
                  <a:pt x="36" y="482"/>
                </a:lnTo>
                <a:lnTo>
                  <a:pt x="36" y="462"/>
                </a:lnTo>
                <a:lnTo>
                  <a:pt x="36" y="440"/>
                </a:lnTo>
                <a:lnTo>
                  <a:pt x="36" y="417"/>
                </a:lnTo>
                <a:lnTo>
                  <a:pt x="36" y="394"/>
                </a:lnTo>
                <a:lnTo>
                  <a:pt x="36" y="372"/>
                </a:lnTo>
                <a:lnTo>
                  <a:pt x="36" y="352"/>
                </a:lnTo>
                <a:lnTo>
                  <a:pt x="36" y="333"/>
                </a:lnTo>
                <a:lnTo>
                  <a:pt x="36" y="316"/>
                </a:lnTo>
                <a:lnTo>
                  <a:pt x="36" y="299"/>
                </a:lnTo>
                <a:lnTo>
                  <a:pt x="36" y="284"/>
                </a:lnTo>
                <a:lnTo>
                  <a:pt x="36" y="271"/>
                </a:lnTo>
                <a:lnTo>
                  <a:pt x="36" y="258"/>
                </a:lnTo>
                <a:lnTo>
                  <a:pt x="36" y="248"/>
                </a:lnTo>
                <a:lnTo>
                  <a:pt x="36" y="238"/>
                </a:lnTo>
                <a:lnTo>
                  <a:pt x="36" y="230"/>
                </a:lnTo>
                <a:lnTo>
                  <a:pt x="36" y="223"/>
                </a:lnTo>
                <a:lnTo>
                  <a:pt x="36" y="217"/>
                </a:lnTo>
                <a:lnTo>
                  <a:pt x="36" y="213"/>
                </a:lnTo>
                <a:lnTo>
                  <a:pt x="36" y="210"/>
                </a:lnTo>
                <a:lnTo>
                  <a:pt x="36" y="208"/>
                </a:lnTo>
                <a:lnTo>
                  <a:pt x="35" y="206"/>
                </a:lnTo>
                <a:lnTo>
                  <a:pt x="35" y="205"/>
                </a:lnTo>
                <a:lnTo>
                  <a:pt x="34" y="204"/>
                </a:lnTo>
                <a:lnTo>
                  <a:pt x="33" y="204"/>
                </a:lnTo>
                <a:lnTo>
                  <a:pt x="31" y="204"/>
                </a:lnTo>
                <a:lnTo>
                  <a:pt x="29" y="205"/>
                </a:lnTo>
                <a:lnTo>
                  <a:pt x="27" y="205"/>
                </a:lnTo>
                <a:lnTo>
                  <a:pt x="25" y="207"/>
                </a:lnTo>
                <a:lnTo>
                  <a:pt x="22" y="209"/>
                </a:lnTo>
                <a:lnTo>
                  <a:pt x="19" y="211"/>
                </a:lnTo>
                <a:lnTo>
                  <a:pt x="16" y="213"/>
                </a:lnTo>
                <a:lnTo>
                  <a:pt x="12" y="216"/>
                </a:lnTo>
                <a:lnTo>
                  <a:pt x="8" y="220"/>
                </a:lnTo>
                <a:lnTo>
                  <a:pt x="4" y="224"/>
                </a:lnTo>
                <a:lnTo>
                  <a:pt x="0" y="22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63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0040" name="任意多边形 1920039"/>
          <p:cNvSpPr/>
          <p:nvPr/>
        </p:nvSpPr>
        <p:spPr>
          <a:xfrm>
            <a:off x="1449388" y="4600575"/>
            <a:ext cx="630237" cy="573088"/>
          </a:xfrm>
          <a:custGeom>
            <a:avLst/>
            <a:gdLst/>
            <a:ahLst/>
            <a:cxnLst/>
            <a:pathLst>
              <a:path w="397" h="361">
                <a:moveTo>
                  <a:pt x="0" y="306"/>
                </a:moveTo>
                <a:lnTo>
                  <a:pt x="396" y="0"/>
                </a:lnTo>
                <a:lnTo>
                  <a:pt x="396" y="54"/>
                </a:lnTo>
                <a:lnTo>
                  <a:pt x="0" y="360"/>
                </a:lnTo>
                <a:lnTo>
                  <a:pt x="0" y="306"/>
                </a:lnTo>
                <a:close/>
              </a:path>
            </a:pathLst>
          </a:custGeom>
          <a:solidFill>
            <a:srgbClr val="BBBBBB">
              <a:alpha val="100000"/>
            </a:srgbClr>
          </a:solidFill>
          <a:ln w="63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0041" name="任意多边形 1920040"/>
          <p:cNvSpPr/>
          <p:nvPr/>
        </p:nvSpPr>
        <p:spPr>
          <a:xfrm>
            <a:off x="1735138" y="4457700"/>
            <a:ext cx="685800" cy="457200"/>
          </a:xfrm>
          <a:custGeom>
            <a:avLst/>
            <a:gdLst>
              <a:gd name="txL" fmla="*/ 0 w 21600"/>
              <a:gd name="txT" fmla="*/ 0 h 21600"/>
              <a:gd name="txR" fmla="*/ 21600 w 21600"/>
              <a:gd name="txB" fmla="*/ 21600 h 21600"/>
            </a:gdLst>
            <a:ahLst/>
            <a:cxnLst>
              <a:cxn ang="270">
                <a:pos x="0" y="0"/>
              </a:cxn>
              <a:cxn ang="90">
                <a:pos x="21600" y="21600"/>
              </a:cxn>
              <a:cxn ang="90">
                <a:pos x="0" y="21600"/>
              </a:cxn>
            </a:cxnLst>
            <a:rect l="txL" t="txT" r="txR" b="txB"/>
            <a:pathLst>
              <a:path w="21600" h="21600" fill="none">
                <a:moveTo>
                  <a:pt x="0" y="0"/>
                </a:moveTo>
                <a:arcTo wR="21600" hR="21600" stAng="-5400000" swAng="5400000"/>
              </a:path>
              <a:path w="21600" h="21600" stroke="0">
                <a:moveTo>
                  <a:pt x="0" y="0"/>
                </a:moveTo>
                <a:arcTo wR="21600" hR="21600" stAng="-5400000" swAng="5400000"/>
                <a:lnTo>
                  <a:pt x="0" y="21600"/>
                </a:lnTo>
                <a:close/>
              </a:path>
            </a:pathLst>
          </a:custGeom>
          <a:noFill/>
          <a:ln w="25400" cap="flat" cmpd="sng">
            <a:solidFill>
              <a:srgbClr val="000000"/>
            </a:solidFill>
            <a:prstDash val="solid"/>
            <a:headEnd type="arrow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0042" name="任意多边形 1920041"/>
          <p:cNvSpPr/>
          <p:nvPr/>
        </p:nvSpPr>
        <p:spPr>
          <a:xfrm>
            <a:off x="3335338" y="4457700"/>
            <a:ext cx="685800" cy="457200"/>
          </a:xfrm>
          <a:custGeom>
            <a:avLst/>
            <a:gdLst>
              <a:gd name="txL" fmla="*/ 0 w 21600"/>
              <a:gd name="txT" fmla="*/ 0 h 21600"/>
              <a:gd name="txR" fmla="*/ 21600 w 21600"/>
              <a:gd name="txB" fmla="*/ 21600 h 21600"/>
            </a:gdLst>
            <a:ahLst/>
            <a:cxnLst>
              <a:cxn ang="270">
                <a:pos x="0" y="0"/>
              </a:cxn>
              <a:cxn ang="90">
                <a:pos x="21600" y="21600"/>
              </a:cxn>
              <a:cxn ang="90">
                <a:pos x="0" y="21600"/>
              </a:cxn>
            </a:cxnLst>
            <a:rect l="txL" t="txT" r="txR" b="txB"/>
            <a:pathLst>
              <a:path w="21600" h="21600" fill="none">
                <a:moveTo>
                  <a:pt x="0" y="0"/>
                </a:moveTo>
                <a:arcTo wR="21600" hR="21600" stAng="-5400000" swAng="5400000"/>
              </a:path>
              <a:path w="21600" h="21600" stroke="0">
                <a:moveTo>
                  <a:pt x="0" y="0"/>
                </a:moveTo>
                <a:arcTo wR="21600" hR="21600" stAng="-5400000" swAng="5400000"/>
                <a:lnTo>
                  <a:pt x="0" y="21600"/>
                </a:lnTo>
                <a:close/>
              </a:path>
            </a:pathLst>
          </a:custGeom>
          <a:noFill/>
          <a:ln w="25400" cap="flat" cmpd="sng">
            <a:solidFill>
              <a:srgbClr val="000000"/>
            </a:solidFill>
            <a:prstDash val="solid"/>
            <a:headEnd type="arrow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0043" name="任意多边形 1920042"/>
          <p:cNvSpPr/>
          <p:nvPr/>
        </p:nvSpPr>
        <p:spPr>
          <a:xfrm>
            <a:off x="4935538" y="4457700"/>
            <a:ext cx="685800" cy="457200"/>
          </a:xfrm>
          <a:custGeom>
            <a:avLst/>
            <a:gdLst>
              <a:gd name="txL" fmla="*/ 0 w 21600"/>
              <a:gd name="txT" fmla="*/ 0 h 21600"/>
              <a:gd name="txR" fmla="*/ 21600 w 21600"/>
              <a:gd name="txB" fmla="*/ 21600 h 21600"/>
            </a:gdLst>
            <a:ahLst/>
            <a:cxnLst>
              <a:cxn ang="270">
                <a:pos x="0" y="0"/>
              </a:cxn>
              <a:cxn ang="90">
                <a:pos x="21600" y="21600"/>
              </a:cxn>
              <a:cxn ang="90">
                <a:pos x="0" y="21600"/>
              </a:cxn>
            </a:cxnLst>
            <a:rect l="txL" t="txT" r="txR" b="txB"/>
            <a:pathLst>
              <a:path w="21600" h="21600" fill="none">
                <a:moveTo>
                  <a:pt x="0" y="0"/>
                </a:moveTo>
                <a:arcTo wR="21600" hR="21600" stAng="-5400000" swAng="5400000"/>
              </a:path>
              <a:path w="21600" h="21600" stroke="0">
                <a:moveTo>
                  <a:pt x="0" y="0"/>
                </a:moveTo>
                <a:arcTo wR="21600" hR="21600" stAng="-5400000" swAng="5400000"/>
                <a:lnTo>
                  <a:pt x="0" y="21600"/>
                </a:lnTo>
                <a:close/>
              </a:path>
            </a:pathLst>
          </a:custGeom>
          <a:noFill/>
          <a:ln w="25400" cap="flat" cmpd="sng">
            <a:solidFill>
              <a:srgbClr val="000000"/>
            </a:solidFill>
            <a:prstDash val="solid"/>
            <a:headEnd type="arrow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0044" name="任意多边形 1920043"/>
          <p:cNvSpPr/>
          <p:nvPr/>
        </p:nvSpPr>
        <p:spPr>
          <a:xfrm>
            <a:off x="6535738" y="4457700"/>
            <a:ext cx="685800" cy="457200"/>
          </a:xfrm>
          <a:custGeom>
            <a:avLst/>
            <a:gdLst>
              <a:gd name="txL" fmla="*/ 0 w 21600"/>
              <a:gd name="txT" fmla="*/ 0 h 21600"/>
              <a:gd name="txR" fmla="*/ 21600 w 21600"/>
              <a:gd name="txB" fmla="*/ 21600 h 21600"/>
            </a:gdLst>
            <a:ahLst/>
            <a:cxnLst>
              <a:cxn ang="270">
                <a:pos x="0" y="0"/>
              </a:cxn>
              <a:cxn ang="90">
                <a:pos x="21600" y="21600"/>
              </a:cxn>
              <a:cxn ang="90">
                <a:pos x="0" y="21600"/>
              </a:cxn>
            </a:cxnLst>
            <a:rect l="txL" t="txT" r="txR" b="txB"/>
            <a:pathLst>
              <a:path w="21600" h="21600" fill="none">
                <a:moveTo>
                  <a:pt x="0" y="0"/>
                </a:moveTo>
                <a:arcTo wR="21600" hR="21600" stAng="-5400000" swAng="5400000"/>
              </a:path>
              <a:path w="21600" h="21600" stroke="0">
                <a:moveTo>
                  <a:pt x="0" y="0"/>
                </a:moveTo>
                <a:arcTo wR="21600" hR="21600" stAng="-5400000" swAng="5400000"/>
                <a:lnTo>
                  <a:pt x="0" y="21600"/>
                </a:lnTo>
                <a:close/>
              </a:path>
            </a:pathLst>
          </a:custGeom>
          <a:noFill/>
          <a:ln w="25400" cap="flat" cmpd="sng">
            <a:solidFill>
              <a:srgbClr val="000000"/>
            </a:solidFill>
            <a:prstDash val="solid"/>
            <a:headEnd type="arrow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/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" name="日期占位符 2"/>
          <p:cNvSpPr/>
          <p:nvPr>
            <p:ph type="dt" sz="half" idx="10"/>
          </p:nvPr>
        </p:nvSpPr>
        <p:spPr/>
        <p:txBody>
          <a:bodyPr/>
          <a:p>
            <a:pPr lvl="0"/>
            <a:fld id="{BB962C8B-B14F-4D97-AF65-F5344CB8AC3E}" type="datetime2">
              <a:rPr lang="zh-CN" altLang="en-US" dirty="0"/>
            </a:fld>
            <a:endParaRPr lang="zh-CN" altLang="en-US" dirty="0"/>
          </a:p>
        </p:txBody>
      </p:sp>
      <p:sp>
        <p:nvSpPr>
          <p:cNvPr id="1917954" name="标题 1917953"/>
          <p:cNvSpPr>
            <a:spLocks noGrp="1"/>
          </p:cNvSpPr>
          <p:nvPr>
            <p:ph type="title"/>
          </p:nvPr>
        </p:nvSpPr>
        <p:spPr>
          <a:ln/>
        </p:spPr>
        <p:txBody>
          <a:bodyPr anchor="b" anchorCtr="0"/>
          <a:p>
            <a:endParaRPr dirty="0"/>
          </a:p>
        </p:txBody>
      </p:sp>
      <p:sp>
        <p:nvSpPr>
          <p:cNvPr id="1917957" name="矩形 1917956"/>
          <p:cNvSpPr/>
          <p:nvPr/>
        </p:nvSpPr>
        <p:spPr>
          <a:xfrm rot="-2700000">
            <a:off x="1987550" y="3409950"/>
            <a:ext cx="358775" cy="358775"/>
          </a:xfrm>
          <a:prstGeom prst="rect">
            <a:avLst/>
          </a:prstGeom>
          <a:solidFill>
            <a:schemeClr val="hlink"/>
          </a:solidFill>
          <a:ln w="635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  <a:effectLst>
            <a:outerShdw dist="57150" dir="2699999" algn="ctr" rotWithShape="0">
              <a:srgbClr val="888888">
                <a:alpha val="50000"/>
              </a:srgbClr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917958" name="矩形 1917957"/>
          <p:cNvSpPr/>
          <p:nvPr/>
        </p:nvSpPr>
        <p:spPr>
          <a:xfrm rot="-2700000">
            <a:off x="1479550" y="1377950"/>
            <a:ext cx="358775" cy="358775"/>
          </a:xfrm>
          <a:prstGeom prst="rect">
            <a:avLst/>
          </a:prstGeom>
          <a:solidFill>
            <a:srgbClr val="FFFFFF"/>
          </a:solidFill>
          <a:ln w="635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  <a:effectLst>
            <a:outerShdw dist="57150" dir="2699999" algn="ctr" rotWithShape="0">
              <a:srgbClr val="888888">
                <a:alpha val="50000"/>
              </a:srgbClr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917959" name="矩形 1917958"/>
          <p:cNvSpPr/>
          <p:nvPr/>
        </p:nvSpPr>
        <p:spPr>
          <a:xfrm rot="-2700000">
            <a:off x="971550" y="2393950"/>
            <a:ext cx="358775" cy="358775"/>
          </a:xfrm>
          <a:prstGeom prst="rect">
            <a:avLst/>
          </a:prstGeom>
          <a:solidFill>
            <a:schemeClr val="hlink"/>
          </a:solidFill>
          <a:ln w="635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  <a:effectLst>
            <a:outerShdw dist="57150" dir="2699999" algn="ctr" rotWithShape="0">
              <a:srgbClr val="888888">
                <a:alpha val="50000"/>
              </a:srgbClr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917960" name="矩形 1917959"/>
          <p:cNvSpPr/>
          <p:nvPr/>
        </p:nvSpPr>
        <p:spPr>
          <a:xfrm rot="-2700000">
            <a:off x="1225550" y="1781175"/>
            <a:ext cx="358775" cy="1076325"/>
          </a:xfrm>
          <a:prstGeom prst="rect">
            <a:avLst/>
          </a:prstGeom>
          <a:solidFill>
            <a:srgbClr val="FFFFFF"/>
          </a:solidFill>
          <a:ln w="635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  <a:effectLst>
            <a:outerShdw dist="57150" dir="2699999" algn="ctr" rotWithShape="0">
              <a:srgbClr val="888888">
                <a:alpha val="50000"/>
              </a:srgbClr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917961" name="矩形 1917960"/>
          <p:cNvSpPr/>
          <p:nvPr/>
        </p:nvSpPr>
        <p:spPr>
          <a:xfrm rot="-2700000">
            <a:off x="1374775" y="1631950"/>
            <a:ext cx="1076325" cy="358775"/>
          </a:xfrm>
          <a:prstGeom prst="rect">
            <a:avLst/>
          </a:prstGeom>
          <a:solidFill>
            <a:schemeClr val="hlink"/>
          </a:solidFill>
          <a:ln w="635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  <a:effectLst>
            <a:outerShdw dist="57150" dir="2699999" algn="ctr" rotWithShape="0">
              <a:srgbClr val="888888">
                <a:alpha val="50000"/>
              </a:srgbClr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917962" name="矩形 1917961"/>
          <p:cNvSpPr/>
          <p:nvPr/>
        </p:nvSpPr>
        <p:spPr>
          <a:xfrm rot="-2700000">
            <a:off x="1374775" y="2647950"/>
            <a:ext cx="1076325" cy="358775"/>
          </a:xfrm>
          <a:prstGeom prst="rect">
            <a:avLst/>
          </a:prstGeom>
          <a:solidFill>
            <a:schemeClr val="hlink"/>
          </a:solidFill>
          <a:ln w="635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  <a:effectLst>
            <a:outerShdw dist="57150" dir="2699999" algn="ctr" rotWithShape="0">
              <a:srgbClr val="888888">
                <a:alpha val="50000"/>
              </a:srgbClr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917963" name="矩形 1917962"/>
          <p:cNvSpPr/>
          <p:nvPr/>
        </p:nvSpPr>
        <p:spPr>
          <a:xfrm rot="-2700000">
            <a:off x="2241550" y="2797175"/>
            <a:ext cx="358775" cy="1076325"/>
          </a:xfrm>
          <a:prstGeom prst="rect">
            <a:avLst/>
          </a:prstGeom>
          <a:solidFill>
            <a:srgbClr val="FFFFFF"/>
          </a:solidFill>
          <a:ln w="635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  <a:effectLst>
            <a:outerShdw dist="57150" dir="2699999" algn="ctr" rotWithShape="0">
              <a:srgbClr val="888888">
                <a:alpha val="50000"/>
              </a:srgbClr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917964" name="矩形 1917963"/>
          <p:cNvSpPr/>
          <p:nvPr/>
        </p:nvSpPr>
        <p:spPr>
          <a:xfrm rot="-2700000">
            <a:off x="2241550" y="1781175"/>
            <a:ext cx="358775" cy="1076325"/>
          </a:xfrm>
          <a:prstGeom prst="rect">
            <a:avLst/>
          </a:prstGeom>
          <a:solidFill>
            <a:srgbClr val="FFFFFF"/>
          </a:solidFill>
          <a:ln w="635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  <a:effectLst>
            <a:outerShdw dist="57150" dir="2699999" algn="ctr" rotWithShape="0">
              <a:srgbClr val="888888">
                <a:alpha val="50000"/>
              </a:srgbClr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917965" name="矩形 1917964"/>
          <p:cNvSpPr/>
          <p:nvPr/>
        </p:nvSpPr>
        <p:spPr>
          <a:xfrm rot="-2700000">
            <a:off x="2390775" y="2647950"/>
            <a:ext cx="1077913" cy="358775"/>
          </a:xfrm>
          <a:prstGeom prst="rect">
            <a:avLst/>
          </a:prstGeom>
          <a:solidFill>
            <a:schemeClr val="hlink"/>
          </a:solidFill>
          <a:ln w="635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  <a:effectLst>
            <a:outerShdw dist="57150" dir="2699999" algn="ctr" rotWithShape="0">
              <a:srgbClr val="888888">
                <a:alpha val="50000"/>
              </a:srgbClr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917966" name="矩形 1917965"/>
          <p:cNvSpPr/>
          <p:nvPr/>
        </p:nvSpPr>
        <p:spPr>
          <a:xfrm rot="-2700000">
            <a:off x="3003550" y="2901950"/>
            <a:ext cx="358775" cy="358775"/>
          </a:xfrm>
          <a:prstGeom prst="rect">
            <a:avLst/>
          </a:prstGeom>
          <a:solidFill>
            <a:srgbClr val="FFFFFF"/>
          </a:solidFill>
          <a:ln w="635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  <a:effectLst>
            <a:outerShdw dist="57150" dir="2699999" algn="ctr" rotWithShape="0">
              <a:srgbClr val="888888">
                <a:alpha val="50000"/>
              </a:srgbClr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917967" name="矩形 1917966"/>
          <p:cNvSpPr/>
          <p:nvPr/>
        </p:nvSpPr>
        <p:spPr>
          <a:xfrm rot="-2700000">
            <a:off x="2241550" y="765175"/>
            <a:ext cx="358775" cy="1076325"/>
          </a:xfrm>
          <a:prstGeom prst="rect">
            <a:avLst/>
          </a:prstGeom>
          <a:solidFill>
            <a:srgbClr val="FFFFFF"/>
          </a:solidFill>
          <a:ln w="635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  <a:effectLst>
            <a:outerShdw dist="57150" dir="2699999" algn="ctr" rotWithShape="0">
              <a:srgbClr val="888888">
                <a:alpha val="50000"/>
              </a:srgbClr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917968" name="矩形 1917967"/>
          <p:cNvSpPr/>
          <p:nvPr/>
        </p:nvSpPr>
        <p:spPr>
          <a:xfrm rot="-2700000">
            <a:off x="2495550" y="869950"/>
            <a:ext cx="358775" cy="358775"/>
          </a:xfrm>
          <a:prstGeom prst="rect">
            <a:avLst/>
          </a:prstGeom>
          <a:solidFill>
            <a:schemeClr val="hlink"/>
          </a:solidFill>
          <a:ln w="635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  <a:effectLst>
            <a:outerShdw dist="57150" dir="2699999" algn="ctr" rotWithShape="0">
              <a:srgbClr val="888888">
                <a:alpha val="50000"/>
              </a:srgbClr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917969" name="矩形 1917968"/>
          <p:cNvSpPr/>
          <p:nvPr/>
        </p:nvSpPr>
        <p:spPr>
          <a:xfrm rot="-2700000">
            <a:off x="2390775" y="1631950"/>
            <a:ext cx="1077913" cy="358775"/>
          </a:xfrm>
          <a:prstGeom prst="rect">
            <a:avLst/>
          </a:prstGeom>
          <a:solidFill>
            <a:schemeClr val="hlink"/>
          </a:solidFill>
          <a:ln w="635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  <a:effectLst>
            <a:outerShdw dist="57150" dir="2699999" algn="ctr" rotWithShape="0">
              <a:srgbClr val="888888">
                <a:alpha val="50000"/>
              </a:srgbClr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917970" name="矩形 1917969"/>
          <p:cNvSpPr/>
          <p:nvPr/>
        </p:nvSpPr>
        <p:spPr>
          <a:xfrm rot="-2700000">
            <a:off x="3257550" y="1781175"/>
            <a:ext cx="358775" cy="1076325"/>
          </a:xfrm>
          <a:prstGeom prst="rect">
            <a:avLst/>
          </a:prstGeom>
          <a:solidFill>
            <a:srgbClr val="FFFFFF"/>
          </a:solidFill>
          <a:ln w="635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  <a:effectLst>
            <a:outerShdw dist="57150" dir="2699999" algn="ctr" rotWithShape="0">
              <a:srgbClr val="888888">
                <a:alpha val="50000"/>
              </a:srgbClr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917971" name="矩形 1917970"/>
          <p:cNvSpPr/>
          <p:nvPr/>
        </p:nvSpPr>
        <p:spPr>
          <a:xfrm rot="-2700000">
            <a:off x="3511550" y="1885950"/>
            <a:ext cx="358775" cy="358775"/>
          </a:xfrm>
          <a:prstGeom prst="rect">
            <a:avLst/>
          </a:prstGeom>
          <a:solidFill>
            <a:schemeClr val="hlink"/>
          </a:solidFill>
          <a:ln w="635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  <a:effectLst>
            <a:outerShdw dist="57150" dir="2699999" algn="ctr" rotWithShape="0">
              <a:srgbClr val="888888">
                <a:alpha val="50000"/>
              </a:srgbClr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917973" name="矩形 1917972"/>
          <p:cNvSpPr/>
          <p:nvPr/>
        </p:nvSpPr>
        <p:spPr>
          <a:xfrm>
            <a:off x="6365875" y="1052513"/>
            <a:ext cx="406400" cy="392112"/>
          </a:xfrm>
          <a:prstGeom prst="rect">
            <a:avLst/>
          </a:prstGeom>
          <a:solidFill>
            <a:srgbClr val="FFFFFF"/>
          </a:solidFill>
          <a:ln w="635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  <a:effectLst>
            <a:outerShdw dist="57150" dir="2699999" algn="ctr" rotWithShape="0">
              <a:srgbClr val="888888">
                <a:alpha val="50000"/>
              </a:srgbClr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917974" name="矩形 1917973"/>
          <p:cNvSpPr/>
          <p:nvPr/>
        </p:nvSpPr>
        <p:spPr>
          <a:xfrm>
            <a:off x="5148263" y="1444625"/>
            <a:ext cx="406400" cy="393700"/>
          </a:xfrm>
          <a:prstGeom prst="rect">
            <a:avLst/>
          </a:prstGeom>
          <a:solidFill>
            <a:schemeClr val="hlink"/>
          </a:solidFill>
          <a:ln w="635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  <a:effectLst>
            <a:outerShdw dist="57150" dir="2699999" algn="ctr" rotWithShape="0">
              <a:srgbClr val="888888">
                <a:alpha val="50000"/>
              </a:srgbClr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917975" name="矩形 1917974"/>
          <p:cNvSpPr/>
          <p:nvPr/>
        </p:nvSpPr>
        <p:spPr>
          <a:xfrm>
            <a:off x="5148263" y="3016250"/>
            <a:ext cx="406400" cy="393700"/>
          </a:xfrm>
          <a:prstGeom prst="rect">
            <a:avLst/>
          </a:prstGeom>
          <a:solidFill>
            <a:schemeClr val="hlink"/>
          </a:solidFill>
          <a:ln w="635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  <a:effectLst>
            <a:outerShdw dist="57150" dir="2699999" algn="ctr" rotWithShape="0">
              <a:srgbClr val="888888">
                <a:alpha val="50000"/>
              </a:srgbClr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917976" name="矩形 1917975"/>
          <p:cNvSpPr/>
          <p:nvPr/>
        </p:nvSpPr>
        <p:spPr>
          <a:xfrm>
            <a:off x="5554663" y="1052513"/>
            <a:ext cx="404812" cy="1177925"/>
          </a:xfrm>
          <a:prstGeom prst="rect">
            <a:avLst/>
          </a:prstGeom>
          <a:solidFill>
            <a:srgbClr val="FFFFFF"/>
          </a:solidFill>
          <a:ln w="635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  <a:effectLst>
            <a:outerShdw dist="57150" dir="2699999" algn="ctr" rotWithShape="0">
              <a:srgbClr val="888888">
                <a:alpha val="50000"/>
              </a:srgbClr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917977" name="矩形 1917976"/>
          <p:cNvSpPr/>
          <p:nvPr/>
        </p:nvSpPr>
        <p:spPr>
          <a:xfrm>
            <a:off x="5148263" y="2230438"/>
            <a:ext cx="1217612" cy="393700"/>
          </a:xfrm>
          <a:prstGeom prst="rect">
            <a:avLst/>
          </a:prstGeom>
          <a:solidFill>
            <a:schemeClr val="hlink"/>
          </a:solidFill>
          <a:ln w="635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  <a:effectLst>
            <a:outerShdw dist="57150" dir="2699999" algn="ctr" rotWithShape="0">
              <a:srgbClr val="888888">
                <a:alpha val="50000"/>
              </a:srgbClr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917978" name="矩形 1917977"/>
          <p:cNvSpPr/>
          <p:nvPr/>
        </p:nvSpPr>
        <p:spPr>
          <a:xfrm>
            <a:off x="5554663" y="2624138"/>
            <a:ext cx="404812" cy="1177925"/>
          </a:xfrm>
          <a:prstGeom prst="rect">
            <a:avLst/>
          </a:prstGeom>
          <a:solidFill>
            <a:srgbClr val="FFFFFF"/>
          </a:solidFill>
          <a:ln w="635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  <a:effectLst>
            <a:outerShdw dist="57150" dir="2699999" algn="ctr" rotWithShape="0">
              <a:srgbClr val="888888">
                <a:alpha val="50000"/>
              </a:srgbClr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917979" name="矩形 1917978"/>
          <p:cNvSpPr/>
          <p:nvPr/>
        </p:nvSpPr>
        <p:spPr>
          <a:xfrm>
            <a:off x="5959475" y="1444625"/>
            <a:ext cx="1219200" cy="393700"/>
          </a:xfrm>
          <a:prstGeom prst="rect">
            <a:avLst/>
          </a:prstGeom>
          <a:solidFill>
            <a:schemeClr val="hlink"/>
          </a:solidFill>
          <a:ln w="635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  <a:effectLst>
            <a:outerShdw dist="57150" dir="2699999" algn="ctr" rotWithShape="0">
              <a:srgbClr val="888888">
                <a:alpha val="50000"/>
              </a:srgbClr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917980" name="矩形 1917979"/>
          <p:cNvSpPr/>
          <p:nvPr/>
        </p:nvSpPr>
        <p:spPr>
          <a:xfrm>
            <a:off x="6365875" y="1838325"/>
            <a:ext cx="406400" cy="1177925"/>
          </a:xfrm>
          <a:prstGeom prst="rect">
            <a:avLst/>
          </a:prstGeom>
          <a:solidFill>
            <a:srgbClr val="FFFFFF"/>
          </a:solidFill>
          <a:ln w="635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  <a:effectLst>
            <a:outerShdw dist="57150" dir="2699999" algn="ctr" rotWithShape="0">
              <a:srgbClr val="888888">
                <a:alpha val="50000"/>
              </a:srgbClr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917981" name="矩形 1917980"/>
          <p:cNvSpPr/>
          <p:nvPr/>
        </p:nvSpPr>
        <p:spPr>
          <a:xfrm>
            <a:off x="7178675" y="1052513"/>
            <a:ext cx="404813" cy="1177925"/>
          </a:xfrm>
          <a:prstGeom prst="rect">
            <a:avLst/>
          </a:prstGeom>
          <a:solidFill>
            <a:srgbClr val="FFFFFF"/>
          </a:solidFill>
          <a:ln w="635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  <a:effectLst>
            <a:outerShdw dist="57150" dir="2699999" algn="ctr" rotWithShape="0">
              <a:srgbClr val="888888">
                <a:alpha val="50000"/>
              </a:srgbClr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917982" name="矩形 1917981"/>
          <p:cNvSpPr/>
          <p:nvPr/>
        </p:nvSpPr>
        <p:spPr>
          <a:xfrm>
            <a:off x="7583488" y="1444625"/>
            <a:ext cx="406400" cy="393700"/>
          </a:xfrm>
          <a:prstGeom prst="rect">
            <a:avLst/>
          </a:prstGeom>
          <a:solidFill>
            <a:schemeClr val="hlink"/>
          </a:solidFill>
          <a:ln w="635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  <a:effectLst>
            <a:outerShdw dist="57150" dir="2699999" algn="ctr" rotWithShape="0">
              <a:srgbClr val="888888">
                <a:alpha val="50000"/>
              </a:srgbClr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917983" name="矩形 1917982"/>
          <p:cNvSpPr/>
          <p:nvPr/>
        </p:nvSpPr>
        <p:spPr>
          <a:xfrm>
            <a:off x="6772275" y="2230438"/>
            <a:ext cx="1217613" cy="393700"/>
          </a:xfrm>
          <a:prstGeom prst="rect">
            <a:avLst/>
          </a:prstGeom>
          <a:solidFill>
            <a:schemeClr val="hlink"/>
          </a:solidFill>
          <a:ln w="635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  <a:effectLst>
            <a:outerShdw dist="57150" dir="2699999" algn="ctr" rotWithShape="0">
              <a:srgbClr val="888888">
                <a:alpha val="50000"/>
              </a:srgbClr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917984" name="矩形 1917983"/>
          <p:cNvSpPr/>
          <p:nvPr/>
        </p:nvSpPr>
        <p:spPr>
          <a:xfrm>
            <a:off x="5959475" y="3016250"/>
            <a:ext cx="1219200" cy="393700"/>
          </a:xfrm>
          <a:prstGeom prst="rect">
            <a:avLst/>
          </a:prstGeom>
          <a:solidFill>
            <a:schemeClr val="hlink"/>
          </a:solidFill>
          <a:ln w="635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  <a:effectLst>
            <a:outerShdw dist="57150" dir="2699999" algn="ctr" rotWithShape="0">
              <a:srgbClr val="888888">
                <a:alpha val="50000"/>
              </a:srgbClr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917985" name="矩形 1917984"/>
          <p:cNvSpPr/>
          <p:nvPr/>
        </p:nvSpPr>
        <p:spPr>
          <a:xfrm>
            <a:off x="6365875" y="3409950"/>
            <a:ext cx="406400" cy="392113"/>
          </a:xfrm>
          <a:prstGeom prst="rect">
            <a:avLst/>
          </a:prstGeom>
          <a:solidFill>
            <a:srgbClr val="FFFFFF"/>
          </a:solidFill>
          <a:ln w="635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  <a:effectLst>
            <a:outerShdw dist="57150" dir="2699999" algn="ctr" rotWithShape="0">
              <a:srgbClr val="888888">
                <a:alpha val="50000"/>
              </a:srgbClr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917986" name="矩形 1917985"/>
          <p:cNvSpPr/>
          <p:nvPr/>
        </p:nvSpPr>
        <p:spPr>
          <a:xfrm>
            <a:off x="7178675" y="2624138"/>
            <a:ext cx="404813" cy="1177925"/>
          </a:xfrm>
          <a:prstGeom prst="rect">
            <a:avLst/>
          </a:prstGeom>
          <a:solidFill>
            <a:srgbClr val="FFFFFF"/>
          </a:solidFill>
          <a:ln w="635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  <a:effectLst>
            <a:outerShdw dist="57150" dir="2699999" algn="ctr" rotWithShape="0">
              <a:srgbClr val="888888">
                <a:alpha val="50000"/>
              </a:srgbClr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917987" name="矩形 1917986"/>
          <p:cNvSpPr/>
          <p:nvPr/>
        </p:nvSpPr>
        <p:spPr>
          <a:xfrm>
            <a:off x="7583488" y="3016250"/>
            <a:ext cx="406400" cy="393700"/>
          </a:xfrm>
          <a:prstGeom prst="rect">
            <a:avLst/>
          </a:prstGeom>
          <a:solidFill>
            <a:schemeClr val="hlink"/>
          </a:solidFill>
          <a:ln w="635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  <a:effectLst>
            <a:outerShdw dist="57150" dir="2699999" algn="ctr" rotWithShape="0">
              <a:srgbClr val="888888">
                <a:alpha val="50000"/>
              </a:srgbClr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917988" name="任意多边形 1917987"/>
          <p:cNvSpPr/>
          <p:nvPr/>
        </p:nvSpPr>
        <p:spPr>
          <a:xfrm>
            <a:off x="323850" y="4149725"/>
            <a:ext cx="1928813" cy="1919288"/>
          </a:xfrm>
          <a:custGeom>
            <a:avLst/>
            <a:gdLst/>
            <a:ahLst/>
            <a:cxnLst/>
            <a:pathLst>
              <a:path w="1513" h="1297">
                <a:moveTo>
                  <a:pt x="0" y="216"/>
                </a:moveTo>
                <a:lnTo>
                  <a:pt x="1080" y="1296"/>
                </a:lnTo>
                <a:lnTo>
                  <a:pt x="1512" y="864"/>
                </a:lnTo>
                <a:lnTo>
                  <a:pt x="1296" y="648"/>
                </a:lnTo>
                <a:lnTo>
                  <a:pt x="1080" y="864"/>
                </a:lnTo>
                <a:lnTo>
                  <a:pt x="216" y="0"/>
                </a:lnTo>
                <a:lnTo>
                  <a:pt x="0" y="216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63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  <a:effectLst>
            <a:outerShdw dist="57150" dir="2699999" algn="ctr" rotWithShape="0">
              <a:srgbClr val="888888">
                <a:alpha val="50000"/>
              </a:srgbClr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917989" name="任意多边形 1917988"/>
          <p:cNvSpPr/>
          <p:nvPr/>
        </p:nvSpPr>
        <p:spPr>
          <a:xfrm>
            <a:off x="2252663" y="4149725"/>
            <a:ext cx="1928812" cy="1919288"/>
          </a:xfrm>
          <a:custGeom>
            <a:avLst/>
            <a:gdLst/>
            <a:ahLst/>
            <a:cxnLst/>
            <a:pathLst>
              <a:path w="1513" h="1297">
                <a:moveTo>
                  <a:pt x="1512" y="1080"/>
                </a:moveTo>
                <a:lnTo>
                  <a:pt x="432" y="0"/>
                </a:lnTo>
                <a:lnTo>
                  <a:pt x="0" y="432"/>
                </a:lnTo>
                <a:lnTo>
                  <a:pt x="216" y="648"/>
                </a:lnTo>
                <a:lnTo>
                  <a:pt x="432" y="432"/>
                </a:lnTo>
                <a:lnTo>
                  <a:pt x="1296" y="1296"/>
                </a:lnTo>
                <a:lnTo>
                  <a:pt x="1512" y="10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63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  <a:effectLst>
            <a:outerShdw dist="57150" dir="2699999" algn="ctr" rotWithShape="0">
              <a:srgbClr val="888888">
                <a:alpha val="50000"/>
              </a:srgbClr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917990" name="任意多边形 1917989"/>
          <p:cNvSpPr/>
          <p:nvPr/>
        </p:nvSpPr>
        <p:spPr>
          <a:xfrm>
            <a:off x="323850" y="5108575"/>
            <a:ext cx="827088" cy="960438"/>
          </a:xfrm>
          <a:custGeom>
            <a:avLst/>
            <a:gdLst/>
            <a:ahLst/>
            <a:cxnLst/>
            <a:pathLst>
              <a:path w="649" h="649">
                <a:moveTo>
                  <a:pt x="0" y="432"/>
                </a:moveTo>
                <a:lnTo>
                  <a:pt x="432" y="0"/>
                </a:lnTo>
                <a:lnTo>
                  <a:pt x="648" y="216"/>
                </a:lnTo>
                <a:lnTo>
                  <a:pt x="216" y="648"/>
                </a:lnTo>
                <a:lnTo>
                  <a:pt x="0" y="432"/>
                </a:lnTo>
                <a:close/>
              </a:path>
            </a:pathLst>
          </a:custGeom>
          <a:solidFill>
            <a:schemeClr val="hlink">
              <a:alpha val="100000"/>
            </a:schemeClr>
          </a:solidFill>
          <a:ln w="63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  <a:effectLst>
            <a:outerShdw dist="57150" dir="2699999" algn="ctr" rotWithShape="0">
              <a:srgbClr val="888888">
                <a:alpha val="50000"/>
              </a:srgbClr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917991" name="任意多边形 1917990"/>
          <p:cNvSpPr/>
          <p:nvPr/>
        </p:nvSpPr>
        <p:spPr>
          <a:xfrm>
            <a:off x="1150938" y="4149725"/>
            <a:ext cx="2203450" cy="1919288"/>
          </a:xfrm>
          <a:custGeom>
            <a:avLst/>
            <a:gdLst/>
            <a:ahLst/>
            <a:cxnLst/>
            <a:pathLst>
              <a:path w="1729" h="1297">
                <a:moveTo>
                  <a:pt x="1728" y="864"/>
                </a:moveTo>
                <a:lnTo>
                  <a:pt x="1512" y="648"/>
                </a:lnTo>
                <a:lnTo>
                  <a:pt x="1296" y="864"/>
                </a:lnTo>
                <a:lnTo>
                  <a:pt x="432" y="0"/>
                </a:lnTo>
                <a:lnTo>
                  <a:pt x="0" y="432"/>
                </a:lnTo>
                <a:lnTo>
                  <a:pt x="216" y="648"/>
                </a:lnTo>
                <a:lnTo>
                  <a:pt x="432" y="432"/>
                </a:lnTo>
                <a:lnTo>
                  <a:pt x="1296" y="1296"/>
                </a:lnTo>
                <a:lnTo>
                  <a:pt x="1728" y="864"/>
                </a:lnTo>
                <a:close/>
              </a:path>
            </a:pathLst>
          </a:custGeom>
          <a:solidFill>
            <a:schemeClr val="hlink">
              <a:alpha val="100000"/>
            </a:schemeClr>
          </a:solidFill>
          <a:ln w="63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  <a:effectLst>
            <a:outerShdw dist="57150" dir="2699999" algn="ctr" rotWithShape="0">
              <a:srgbClr val="888888">
                <a:alpha val="50000"/>
              </a:srgbClr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917992" name="任意多边形 1917991"/>
          <p:cNvSpPr/>
          <p:nvPr/>
        </p:nvSpPr>
        <p:spPr>
          <a:xfrm>
            <a:off x="3354388" y="4149725"/>
            <a:ext cx="827087" cy="960438"/>
          </a:xfrm>
          <a:custGeom>
            <a:avLst/>
            <a:gdLst/>
            <a:ahLst/>
            <a:cxnLst/>
            <a:pathLst>
              <a:path w="649" h="649">
                <a:moveTo>
                  <a:pt x="648" y="216"/>
                </a:moveTo>
                <a:lnTo>
                  <a:pt x="216" y="648"/>
                </a:lnTo>
                <a:lnTo>
                  <a:pt x="0" y="432"/>
                </a:lnTo>
                <a:lnTo>
                  <a:pt x="432" y="0"/>
                </a:lnTo>
                <a:lnTo>
                  <a:pt x="648" y="216"/>
                </a:lnTo>
                <a:close/>
              </a:path>
            </a:pathLst>
          </a:custGeom>
          <a:solidFill>
            <a:schemeClr val="hlink">
              <a:alpha val="100000"/>
            </a:schemeClr>
          </a:solidFill>
          <a:ln w="63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  <a:effectLst>
            <a:outerShdw dist="57150" dir="2699999" algn="ctr" rotWithShape="0">
              <a:srgbClr val="888888">
                <a:alpha val="50000"/>
              </a:srgbClr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917993" name="任意多边形 1917992"/>
          <p:cNvSpPr/>
          <p:nvPr/>
        </p:nvSpPr>
        <p:spPr>
          <a:xfrm>
            <a:off x="600075" y="4468813"/>
            <a:ext cx="1470025" cy="1281112"/>
          </a:xfrm>
          <a:custGeom>
            <a:avLst/>
            <a:gdLst/>
            <a:ahLst/>
            <a:cxnLst/>
            <a:pathLst>
              <a:path w="1153" h="865">
                <a:moveTo>
                  <a:pt x="0" y="0"/>
                </a:moveTo>
                <a:lnTo>
                  <a:pt x="720" y="720"/>
                </a:lnTo>
                <a:lnTo>
                  <a:pt x="864" y="864"/>
                </a:lnTo>
                <a:lnTo>
                  <a:pt x="1008" y="720"/>
                </a:lnTo>
                <a:lnTo>
                  <a:pt x="1152" y="576"/>
                </a:lnTo>
              </a:path>
            </a:pathLst>
          </a:custGeom>
          <a:noFill/>
          <a:ln w="6350" cap="flat" cmpd="sng">
            <a:solidFill>
              <a:srgbClr val="000000"/>
            </a:solidFill>
            <a:prstDash val="solid"/>
            <a:headEnd type="none" w="med" len="med"/>
            <a:tailEnd type="arrow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17994" name="任意多边形 1917993"/>
          <p:cNvSpPr/>
          <p:nvPr/>
        </p:nvSpPr>
        <p:spPr>
          <a:xfrm>
            <a:off x="2435225" y="4468813"/>
            <a:ext cx="1470025" cy="1281112"/>
          </a:xfrm>
          <a:custGeom>
            <a:avLst/>
            <a:gdLst/>
            <a:ahLst/>
            <a:cxnLst/>
            <a:pathLst>
              <a:path w="1153" h="865">
                <a:moveTo>
                  <a:pt x="0" y="288"/>
                </a:moveTo>
                <a:lnTo>
                  <a:pt x="144" y="144"/>
                </a:lnTo>
                <a:lnTo>
                  <a:pt x="288" y="0"/>
                </a:lnTo>
                <a:lnTo>
                  <a:pt x="432" y="144"/>
                </a:lnTo>
                <a:lnTo>
                  <a:pt x="1152" y="864"/>
                </a:lnTo>
              </a:path>
            </a:pathLst>
          </a:custGeom>
          <a:noFill/>
          <a:ln w="6350" cap="flat" cmpd="sng">
            <a:solidFill>
              <a:srgbClr val="000000"/>
            </a:solidFill>
            <a:prstDash val="solid"/>
            <a:headEnd type="none" w="med" len="med"/>
            <a:tailEnd type="arrow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17995" name="直接连接符 1917994"/>
          <p:cNvSpPr/>
          <p:nvPr/>
        </p:nvSpPr>
        <p:spPr>
          <a:xfrm flipH="1">
            <a:off x="3629025" y="4468813"/>
            <a:ext cx="276225" cy="320675"/>
          </a:xfrm>
          <a:prstGeom prst="line">
            <a:avLst/>
          </a:prstGeom>
          <a:ln w="6350" cap="flat" cmpd="sng">
            <a:solidFill>
              <a:srgbClr val="000000"/>
            </a:solidFill>
            <a:prstDash val="solid"/>
            <a:headEnd type="none" w="med" len="med"/>
            <a:tailEnd type="arrow" w="med" len="med"/>
          </a:ln>
        </p:spPr>
      </p:sp>
      <p:sp>
        <p:nvSpPr>
          <p:cNvPr id="1917996" name="直接连接符 1917995"/>
          <p:cNvSpPr/>
          <p:nvPr/>
        </p:nvSpPr>
        <p:spPr>
          <a:xfrm flipH="1">
            <a:off x="600075" y="5427663"/>
            <a:ext cx="274638" cy="320675"/>
          </a:xfrm>
          <a:prstGeom prst="line">
            <a:avLst/>
          </a:prstGeom>
          <a:ln w="6350" cap="flat" cmpd="sng">
            <a:solidFill>
              <a:srgbClr val="000000"/>
            </a:solidFill>
            <a:prstDash val="solid"/>
            <a:headEnd type="none" w="med" len="med"/>
            <a:tailEnd type="arrow" w="med" len="med"/>
          </a:ln>
        </p:spPr>
      </p:sp>
      <p:sp>
        <p:nvSpPr>
          <p:cNvPr id="1917997" name="任意多边形 1917996"/>
          <p:cNvSpPr/>
          <p:nvPr/>
        </p:nvSpPr>
        <p:spPr>
          <a:xfrm>
            <a:off x="1333500" y="4468813"/>
            <a:ext cx="1838325" cy="1281112"/>
          </a:xfrm>
          <a:custGeom>
            <a:avLst/>
            <a:gdLst/>
            <a:ahLst/>
            <a:cxnLst/>
            <a:pathLst>
              <a:path w="1441" h="865">
                <a:moveTo>
                  <a:pt x="1440" y="576"/>
                </a:moveTo>
                <a:lnTo>
                  <a:pt x="1296" y="720"/>
                </a:lnTo>
                <a:lnTo>
                  <a:pt x="1152" y="864"/>
                </a:lnTo>
                <a:lnTo>
                  <a:pt x="1008" y="720"/>
                </a:lnTo>
                <a:lnTo>
                  <a:pt x="432" y="144"/>
                </a:lnTo>
                <a:lnTo>
                  <a:pt x="288" y="0"/>
                </a:lnTo>
                <a:lnTo>
                  <a:pt x="144" y="144"/>
                </a:lnTo>
                <a:lnTo>
                  <a:pt x="0" y="288"/>
                </a:lnTo>
              </a:path>
            </a:pathLst>
          </a:custGeom>
          <a:noFill/>
          <a:ln w="6350" cap="flat" cmpd="sng">
            <a:solidFill>
              <a:srgbClr val="000000"/>
            </a:solidFill>
            <a:prstDash val="solid"/>
            <a:headEnd type="none" w="med" len="med"/>
            <a:tailEnd type="arrow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18000" name="任意多边形 1917999"/>
          <p:cNvSpPr/>
          <p:nvPr/>
        </p:nvSpPr>
        <p:spPr>
          <a:xfrm>
            <a:off x="4572000" y="4221163"/>
            <a:ext cx="1822450" cy="1611312"/>
          </a:xfrm>
          <a:custGeom>
            <a:avLst/>
            <a:gdLst/>
            <a:ahLst/>
            <a:cxnLst/>
            <a:pathLst>
              <a:path w="1513" h="1225">
                <a:moveTo>
                  <a:pt x="0" y="216"/>
                </a:moveTo>
                <a:lnTo>
                  <a:pt x="2" y="218"/>
                </a:lnTo>
                <a:lnTo>
                  <a:pt x="6" y="222"/>
                </a:lnTo>
                <a:lnTo>
                  <a:pt x="14" y="230"/>
                </a:lnTo>
                <a:lnTo>
                  <a:pt x="25" y="241"/>
                </a:lnTo>
                <a:lnTo>
                  <a:pt x="39" y="255"/>
                </a:lnTo>
                <a:lnTo>
                  <a:pt x="56" y="272"/>
                </a:lnTo>
                <a:lnTo>
                  <a:pt x="76" y="292"/>
                </a:lnTo>
                <a:lnTo>
                  <a:pt x="99" y="315"/>
                </a:lnTo>
                <a:lnTo>
                  <a:pt x="125" y="341"/>
                </a:lnTo>
                <a:lnTo>
                  <a:pt x="155" y="371"/>
                </a:lnTo>
                <a:lnTo>
                  <a:pt x="187" y="403"/>
                </a:lnTo>
                <a:lnTo>
                  <a:pt x="223" y="439"/>
                </a:lnTo>
                <a:lnTo>
                  <a:pt x="261" y="477"/>
                </a:lnTo>
                <a:lnTo>
                  <a:pt x="303" y="519"/>
                </a:lnTo>
                <a:lnTo>
                  <a:pt x="348" y="564"/>
                </a:lnTo>
                <a:lnTo>
                  <a:pt x="396" y="612"/>
                </a:lnTo>
                <a:lnTo>
                  <a:pt x="445" y="661"/>
                </a:lnTo>
                <a:lnTo>
                  <a:pt x="491" y="707"/>
                </a:lnTo>
                <a:lnTo>
                  <a:pt x="536" y="752"/>
                </a:lnTo>
                <a:lnTo>
                  <a:pt x="578" y="794"/>
                </a:lnTo>
                <a:lnTo>
                  <a:pt x="619" y="835"/>
                </a:lnTo>
                <a:lnTo>
                  <a:pt x="658" y="874"/>
                </a:lnTo>
                <a:lnTo>
                  <a:pt x="694" y="910"/>
                </a:lnTo>
                <a:lnTo>
                  <a:pt x="729" y="945"/>
                </a:lnTo>
                <a:lnTo>
                  <a:pt x="762" y="978"/>
                </a:lnTo>
                <a:lnTo>
                  <a:pt x="793" y="1009"/>
                </a:lnTo>
                <a:lnTo>
                  <a:pt x="821" y="1037"/>
                </a:lnTo>
                <a:lnTo>
                  <a:pt x="848" y="1064"/>
                </a:lnTo>
                <a:lnTo>
                  <a:pt x="873" y="1089"/>
                </a:lnTo>
                <a:lnTo>
                  <a:pt x="896" y="1112"/>
                </a:lnTo>
                <a:lnTo>
                  <a:pt x="917" y="1133"/>
                </a:lnTo>
                <a:lnTo>
                  <a:pt x="936" y="1152"/>
                </a:lnTo>
                <a:lnTo>
                  <a:pt x="954" y="1169"/>
                </a:lnTo>
                <a:lnTo>
                  <a:pt x="972" y="1183"/>
                </a:lnTo>
                <a:lnTo>
                  <a:pt x="990" y="1196"/>
                </a:lnTo>
                <a:lnTo>
                  <a:pt x="1008" y="1206"/>
                </a:lnTo>
                <a:lnTo>
                  <a:pt x="1026" y="1214"/>
                </a:lnTo>
                <a:lnTo>
                  <a:pt x="1044" y="1219"/>
                </a:lnTo>
                <a:lnTo>
                  <a:pt x="1062" y="1223"/>
                </a:lnTo>
                <a:lnTo>
                  <a:pt x="1080" y="1224"/>
                </a:lnTo>
                <a:lnTo>
                  <a:pt x="1098" y="1223"/>
                </a:lnTo>
                <a:lnTo>
                  <a:pt x="1116" y="1219"/>
                </a:lnTo>
                <a:lnTo>
                  <a:pt x="1134" y="1214"/>
                </a:lnTo>
                <a:lnTo>
                  <a:pt x="1152" y="1206"/>
                </a:lnTo>
                <a:lnTo>
                  <a:pt x="1170" y="1196"/>
                </a:lnTo>
                <a:lnTo>
                  <a:pt x="1188" y="1183"/>
                </a:lnTo>
                <a:lnTo>
                  <a:pt x="1206" y="1169"/>
                </a:lnTo>
                <a:lnTo>
                  <a:pt x="1224" y="1152"/>
                </a:lnTo>
                <a:lnTo>
                  <a:pt x="1242" y="1134"/>
                </a:lnTo>
                <a:lnTo>
                  <a:pt x="1259" y="1117"/>
                </a:lnTo>
                <a:lnTo>
                  <a:pt x="1275" y="1101"/>
                </a:lnTo>
                <a:lnTo>
                  <a:pt x="1292" y="1084"/>
                </a:lnTo>
                <a:lnTo>
                  <a:pt x="1307" y="1069"/>
                </a:lnTo>
                <a:lnTo>
                  <a:pt x="1322" y="1054"/>
                </a:lnTo>
                <a:lnTo>
                  <a:pt x="1336" y="1040"/>
                </a:lnTo>
                <a:lnTo>
                  <a:pt x="1350" y="1026"/>
                </a:lnTo>
                <a:lnTo>
                  <a:pt x="1363" y="1013"/>
                </a:lnTo>
                <a:lnTo>
                  <a:pt x="1376" y="1000"/>
                </a:lnTo>
                <a:lnTo>
                  <a:pt x="1388" y="988"/>
                </a:lnTo>
                <a:lnTo>
                  <a:pt x="1400" y="976"/>
                </a:lnTo>
                <a:lnTo>
                  <a:pt x="1410" y="966"/>
                </a:lnTo>
                <a:lnTo>
                  <a:pt x="1421" y="955"/>
                </a:lnTo>
                <a:lnTo>
                  <a:pt x="1431" y="945"/>
                </a:lnTo>
                <a:lnTo>
                  <a:pt x="1440" y="936"/>
                </a:lnTo>
                <a:lnTo>
                  <a:pt x="1449" y="927"/>
                </a:lnTo>
                <a:lnTo>
                  <a:pt x="1457" y="919"/>
                </a:lnTo>
                <a:lnTo>
                  <a:pt x="1464" y="912"/>
                </a:lnTo>
                <a:lnTo>
                  <a:pt x="1472" y="904"/>
                </a:lnTo>
                <a:lnTo>
                  <a:pt x="1478" y="898"/>
                </a:lnTo>
                <a:lnTo>
                  <a:pt x="1484" y="892"/>
                </a:lnTo>
                <a:lnTo>
                  <a:pt x="1489" y="887"/>
                </a:lnTo>
                <a:lnTo>
                  <a:pt x="1494" y="882"/>
                </a:lnTo>
                <a:lnTo>
                  <a:pt x="1498" y="878"/>
                </a:lnTo>
                <a:lnTo>
                  <a:pt x="1502" y="874"/>
                </a:lnTo>
                <a:lnTo>
                  <a:pt x="1505" y="871"/>
                </a:lnTo>
                <a:lnTo>
                  <a:pt x="1508" y="868"/>
                </a:lnTo>
                <a:lnTo>
                  <a:pt x="1509" y="867"/>
                </a:lnTo>
                <a:lnTo>
                  <a:pt x="1511" y="865"/>
                </a:lnTo>
                <a:lnTo>
                  <a:pt x="1512" y="864"/>
                </a:lnTo>
                <a:lnTo>
                  <a:pt x="1512" y="864"/>
                </a:lnTo>
                <a:lnTo>
                  <a:pt x="1512" y="864"/>
                </a:lnTo>
                <a:lnTo>
                  <a:pt x="1510" y="862"/>
                </a:lnTo>
                <a:lnTo>
                  <a:pt x="1508" y="860"/>
                </a:lnTo>
                <a:lnTo>
                  <a:pt x="1505" y="857"/>
                </a:lnTo>
                <a:lnTo>
                  <a:pt x="1501" y="853"/>
                </a:lnTo>
                <a:lnTo>
                  <a:pt x="1497" y="849"/>
                </a:lnTo>
                <a:lnTo>
                  <a:pt x="1491" y="843"/>
                </a:lnTo>
                <a:lnTo>
                  <a:pt x="1485" y="837"/>
                </a:lnTo>
                <a:lnTo>
                  <a:pt x="1478" y="830"/>
                </a:lnTo>
                <a:lnTo>
                  <a:pt x="1470" y="822"/>
                </a:lnTo>
                <a:lnTo>
                  <a:pt x="1461" y="813"/>
                </a:lnTo>
                <a:lnTo>
                  <a:pt x="1451" y="803"/>
                </a:lnTo>
                <a:lnTo>
                  <a:pt x="1441" y="793"/>
                </a:lnTo>
                <a:lnTo>
                  <a:pt x="1429" y="781"/>
                </a:lnTo>
                <a:lnTo>
                  <a:pt x="1417" y="769"/>
                </a:lnTo>
                <a:lnTo>
                  <a:pt x="1404" y="756"/>
                </a:lnTo>
                <a:lnTo>
                  <a:pt x="1391" y="743"/>
                </a:lnTo>
                <a:lnTo>
                  <a:pt x="1379" y="731"/>
                </a:lnTo>
                <a:lnTo>
                  <a:pt x="1367" y="719"/>
                </a:lnTo>
                <a:lnTo>
                  <a:pt x="1357" y="709"/>
                </a:lnTo>
                <a:lnTo>
                  <a:pt x="1347" y="699"/>
                </a:lnTo>
                <a:lnTo>
                  <a:pt x="1338" y="690"/>
                </a:lnTo>
                <a:lnTo>
                  <a:pt x="1330" y="682"/>
                </a:lnTo>
                <a:lnTo>
                  <a:pt x="1323" y="675"/>
                </a:lnTo>
                <a:lnTo>
                  <a:pt x="1317" y="669"/>
                </a:lnTo>
                <a:lnTo>
                  <a:pt x="1311" y="663"/>
                </a:lnTo>
                <a:lnTo>
                  <a:pt x="1307" y="659"/>
                </a:lnTo>
                <a:lnTo>
                  <a:pt x="1303" y="655"/>
                </a:lnTo>
                <a:lnTo>
                  <a:pt x="1300" y="652"/>
                </a:lnTo>
                <a:lnTo>
                  <a:pt x="1298" y="650"/>
                </a:lnTo>
                <a:lnTo>
                  <a:pt x="1296" y="648"/>
                </a:lnTo>
                <a:lnTo>
                  <a:pt x="1296" y="648"/>
                </a:lnTo>
                <a:lnTo>
                  <a:pt x="1296" y="648"/>
                </a:lnTo>
                <a:lnTo>
                  <a:pt x="1294" y="650"/>
                </a:lnTo>
                <a:lnTo>
                  <a:pt x="1292" y="652"/>
                </a:lnTo>
                <a:lnTo>
                  <a:pt x="1289" y="655"/>
                </a:lnTo>
                <a:lnTo>
                  <a:pt x="1285" y="659"/>
                </a:lnTo>
                <a:lnTo>
                  <a:pt x="1281" y="663"/>
                </a:lnTo>
                <a:lnTo>
                  <a:pt x="1275" y="669"/>
                </a:lnTo>
                <a:lnTo>
                  <a:pt x="1269" y="675"/>
                </a:lnTo>
                <a:lnTo>
                  <a:pt x="1262" y="682"/>
                </a:lnTo>
                <a:lnTo>
                  <a:pt x="1254" y="690"/>
                </a:lnTo>
                <a:lnTo>
                  <a:pt x="1245" y="699"/>
                </a:lnTo>
                <a:lnTo>
                  <a:pt x="1235" y="709"/>
                </a:lnTo>
                <a:lnTo>
                  <a:pt x="1225" y="719"/>
                </a:lnTo>
                <a:lnTo>
                  <a:pt x="1213" y="731"/>
                </a:lnTo>
                <a:lnTo>
                  <a:pt x="1201" y="743"/>
                </a:lnTo>
                <a:lnTo>
                  <a:pt x="1188" y="756"/>
                </a:lnTo>
                <a:lnTo>
                  <a:pt x="1175" y="769"/>
                </a:lnTo>
                <a:lnTo>
                  <a:pt x="1161" y="780"/>
                </a:lnTo>
                <a:lnTo>
                  <a:pt x="1148" y="789"/>
                </a:lnTo>
                <a:lnTo>
                  <a:pt x="1134" y="796"/>
                </a:lnTo>
                <a:lnTo>
                  <a:pt x="1121" y="802"/>
                </a:lnTo>
                <a:lnTo>
                  <a:pt x="1107" y="807"/>
                </a:lnTo>
                <a:lnTo>
                  <a:pt x="1094" y="809"/>
                </a:lnTo>
                <a:lnTo>
                  <a:pt x="1080" y="810"/>
                </a:lnTo>
                <a:lnTo>
                  <a:pt x="1067" y="809"/>
                </a:lnTo>
                <a:lnTo>
                  <a:pt x="1053" y="807"/>
                </a:lnTo>
                <a:lnTo>
                  <a:pt x="1040" y="802"/>
                </a:lnTo>
                <a:lnTo>
                  <a:pt x="1026" y="796"/>
                </a:lnTo>
                <a:lnTo>
                  <a:pt x="1013" y="789"/>
                </a:lnTo>
                <a:lnTo>
                  <a:pt x="999" y="780"/>
                </a:lnTo>
                <a:lnTo>
                  <a:pt x="986" y="769"/>
                </a:lnTo>
                <a:lnTo>
                  <a:pt x="972" y="756"/>
                </a:lnTo>
                <a:lnTo>
                  <a:pt x="958" y="742"/>
                </a:lnTo>
                <a:lnTo>
                  <a:pt x="942" y="726"/>
                </a:lnTo>
                <a:lnTo>
                  <a:pt x="924" y="708"/>
                </a:lnTo>
                <a:lnTo>
                  <a:pt x="905" y="688"/>
                </a:lnTo>
                <a:lnTo>
                  <a:pt x="883" y="667"/>
                </a:lnTo>
                <a:lnTo>
                  <a:pt x="861" y="645"/>
                </a:lnTo>
                <a:lnTo>
                  <a:pt x="836" y="620"/>
                </a:lnTo>
                <a:lnTo>
                  <a:pt x="810" y="594"/>
                </a:lnTo>
                <a:lnTo>
                  <a:pt x="782" y="566"/>
                </a:lnTo>
                <a:lnTo>
                  <a:pt x="753" y="537"/>
                </a:lnTo>
                <a:lnTo>
                  <a:pt x="721" y="505"/>
                </a:lnTo>
                <a:lnTo>
                  <a:pt x="689" y="472"/>
                </a:lnTo>
                <a:lnTo>
                  <a:pt x="654" y="438"/>
                </a:lnTo>
                <a:lnTo>
                  <a:pt x="618" y="402"/>
                </a:lnTo>
                <a:lnTo>
                  <a:pt x="580" y="364"/>
                </a:lnTo>
                <a:lnTo>
                  <a:pt x="540" y="324"/>
                </a:lnTo>
                <a:lnTo>
                  <a:pt x="501" y="285"/>
                </a:lnTo>
                <a:lnTo>
                  <a:pt x="464" y="248"/>
                </a:lnTo>
                <a:lnTo>
                  <a:pt x="430" y="214"/>
                </a:lnTo>
                <a:lnTo>
                  <a:pt x="398" y="182"/>
                </a:lnTo>
                <a:lnTo>
                  <a:pt x="369" y="153"/>
                </a:lnTo>
                <a:lnTo>
                  <a:pt x="343" y="127"/>
                </a:lnTo>
                <a:lnTo>
                  <a:pt x="319" y="103"/>
                </a:lnTo>
                <a:lnTo>
                  <a:pt x="297" y="81"/>
                </a:lnTo>
                <a:lnTo>
                  <a:pt x="278" y="62"/>
                </a:lnTo>
                <a:lnTo>
                  <a:pt x="262" y="46"/>
                </a:lnTo>
                <a:lnTo>
                  <a:pt x="248" y="32"/>
                </a:lnTo>
                <a:lnTo>
                  <a:pt x="236" y="20"/>
                </a:lnTo>
                <a:lnTo>
                  <a:pt x="227" y="11"/>
                </a:lnTo>
                <a:lnTo>
                  <a:pt x="221" y="5"/>
                </a:lnTo>
                <a:lnTo>
                  <a:pt x="217" y="1"/>
                </a:lnTo>
                <a:lnTo>
                  <a:pt x="216" y="0"/>
                </a:lnTo>
                <a:lnTo>
                  <a:pt x="216" y="0"/>
                </a:lnTo>
                <a:lnTo>
                  <a:pt x="214" y="2"/>
                </a:lnTo>
                <a:lnTo>
                  <a:pt x="212" y="4"/>
                </a:lnTo>
                <a:lnTo>
                  <a:pt x="209" y="7"/>
                </a:lnTo>
                <a:lnTo>
                  <a:pt x="205" y="11"/>
                </a:lnTo>
                <a:lnTo>
                  <a:pt x="201" y="15"/>
                </a:lnTo>
                <a:lnTo>
                  <a:pt x="195" y="21"/>
                </a:lnTo>
                <a:lnTo>
                  <a:pt x="189" y="27"/>
                </a:lnTo>
                <a:lnTo>
                  <a:pt x="182" y="34"/>
                </a:lnTo>
                <a:lnTo>
                  <a:pt x="174" y="42"/>
                </a:lnTo>
                <a:lnTo>
                  <a:pt x="165" y="51"/>
                </a:lnTo>
                <a:lnTo>
                  <a:pt x="155" y="61"/>
                </a:lnTo>
                <a:lnTo>
                  <a:pt x="145" y="71"/>
                </a:lnTo>
                <a:lnTo>
                  <a:pt x="133" y="83"/>
                </a:lnTo>
                <a:lnTo>
                  <a:pt x="121" y="95"/>
                </a:lnTo>
                <a:lnTo>
                  <a:pt x="108" y="108"/>
                </a:lnTo>
                <a:lnTo>
                  <a:pt x="95" y="121"/>
                </a:lnTo>
                <a:lnTo>
                  <a:pt x="83" y="133"/>
                </a:lnTo>
                <a:lnTo>
                  <a:pt x="71" y="145"/>
                </a:lnTo>
                <a:lnTo>
                  <a:pt x="61" y="155"/>
                </a:lnTo>
                <a:lnTo>
                  <a:pt x="51" y="165"/>
                </a:lnTo>
                <a:lnTo>
                  <a:pt x="42" y="174"/>
                </a:lnTo>
                <a:lnTo>
                  <a:pt x="34" y="182"/>
                </a:lnTo>
                <a:lnTo>
                  <a:pt x="27" y="189"/>
                </a:lnTo>
                <a:lnTo>
                  <a:pt x="21" y="195"/>
                </a:lnTo>
                <a:lnTo>
                  <a:pt x="15" y="201"/>
                </a:lnTo>
                <a:lnTo>
                  <a:pt x="11" y="205"/>
                </a:lnTo>
                <a:lnTo>
                  <a:pt x="7" y="209"/>
                </a:lnTo>
                <a:lnTo>
                  <a:pt x="4" y="212"/>
                </a:lnTo>
                <a:lnTo>
                  <a:pt x="2" y="214"/>
                </a:lnTo>
                <a:lnTo>
                  <a:pt x="0" y="216"/>
                </a:lnTo>
                <a:lnTo>
                  <a:pt x="0" y="216"/>
                </a:lnTo>
                <a:lnTo>
                  <a:pt x="0" y="216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63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  <a:effectLst>
            <a:outerShdw dist="57150" dir="2699999" algn="ctr" rotWithShape="0">
              <a:srgbClr val="888888">
                <a:alpha val="50000"/>
              </a:srgbClr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918001" name="任意多边形 1918000"/>
          <p:cNvSpPr/>
          <p:nvPr/>
        </p:nvSpPr>
        <p:spPr>
          <a:xfrm>
            <a:off x="6394450" y="4316413"/>
            <a:ext cx="1822450" cy="1611312"/>
          </a:xfrm>
          <a:custGeom>
            <a:avLst/>
            <a:gdLst/>
            <a:ahLst/>
            <a:cxnLst/>
            <a:pathLst>
              <a:path w="1513" h="1225">
                <a:moveTo>
                  <a:pt x="1512" y="1008"/>
                </a:moveTo>
                <a:lnTo>
                  <a:pt x="1510" y="1006"/>
                </a:lnTo>
                <a:lnTo>
                  <a:pt x="1506" y="1002"/>
                </a:lnTo>
                <a:lnTo>
                  <a:pt x="1498" y="994"/>
                </a:lnTo>
                <a:lnTo>
                  <a:pt x="1487" y="983"/>
                </a:lnTo>
                <a:lnTo>
                  <a:pt x="1473" y="969"/>
                </a:lnTo>
                <a:lnTo>
                  <a:pt x="1456" y="952"/>
                </a:lnTo>
                <a:lnTo>
                  <a:pt x="1436" y="932"/>
                </a:lnTo>
                <a:lnTo>
                  <a:pt x="1413" y="909"/>
                </a:lnTo>
                <a:lnTo>
                  <a:pt x="1387" y="883"/>
                </a:lnTo>
                <a:lnTo>
                  <a:pt x="1357" y="853"/>
                </a:lnTo>
                <a:lnTo>
                  <a:pt x="1325" y="821"/>
                </a:lnTo>
                <a:lnTo>
                  <a:pt x="1289" y="785"/>
                </a:lnTo>
                <a:lnTo>
                  <a:pt x="1251" y="747"/>
                </a:lnTo>
                <a:lnTo>
                  <a:pt x="1209" y="705"/>
                </a:lnTo>
                <a:lnTo>
                  <a:pt x="1164" y="660"/>
                </a:lnTo>
                <a:lnTo>
                  <a:pt x="1116" y="612"/>
                </a:lnTo>
                <a:lnTo>
                  <a:pt x="1067" y="563"/>
                </a:lnTo>
                <a:lnTo>
                  <a:pt x="1021" y="517"/>
                </a:lnTo>
                <a:lnTo>
                  <a:pt x="976" y="472"/>
                </a:lnTo>
                <a:lnTo>
                  <a:pt x="934" y="430"/>
                </a:lnTo>
                <a:lnTo>
                  <a:pt x="893" y="389"/>
                </a:lnTo>
                <a:lnTo>
                  <a:pt x="854" y="350"/>
                </a:lnTo>
                <a:lnTo>
                  <a:pt x="818" y="314"/>
                </a:lnTo>
                <a:lnTo>
                  <a:pt x="783" y="279"/>
                </a:lnTo>
                <a:lnTo>
                  <a:pt x="750" y="246"/>
                </a:lnTo>
                <a:lnTo>
                  <a:pt x="719" y="215"/>
                </a:lnTo>
                <a:lnTo>
                  <a:pt x="691" y="187"/>
                </a:lnTo>
                <a:lnTo>
                  <a:pt x="664" y="160"/>
                </a:lnTo>
                <a:lnTo>
                  <a:pt x="639" y="135"/>
                </a:lnTo>
                <a:lnTo>
                  <a:pt x="616" y="112"/>
                </a:lnTo>
                <a:lnTo>
                  <a:pt x="595" y="91"/>
                </a:lnTo>
                <a:lnTo>
                  <a:pt x="576" y="72"/>
                </a:lnTo>
                <a:lnTo>
                  <a:pt x="558" y="55"/>
                </a:lnTo>
                <a:lnTo>
                  <a:pt x="540" y="40"/>
                </a:lnTo>
                <a:lnTo>
                  <a:pt x="522" y="28"/>
                </a:lnTo>
                <a:lnTo>
                  <a:pt x="504" y="18"/>
                </a:lnTo>
                <a:lnTo>
                  <a:pt x="486" y="10"/>
                </a:lnTo>
                <a:lnTo>
                  <a:pt x="468" y="4"/>
                </a:lnTo>
                <a:lnTo>
                  <a:pt x="450" y="1"/>
                </a:lnTo>
                <a:lnTo>
                  <a:pt x="432" y="0"/>
                </a:lnTo>
                <a:lnTo>
                  <a:pt x="414" y="1"/>
                </a:lnTo>
                <a:lnTo>
                  <a:pt x="396" y="4"/>
                </a:lnTo>
                <a:lnTo>
                  <a:pt x="378" y="10"/>
                </a:lnTo>
                <a:lnTo>
                  <a:pt x="360" y="18"/>
                </a:lnTo>
                <a:lnTo>
                  <a:pt x="342" y="28"/>
                </a:lnTo>
                <a:lnTo>
                  <a:pt x="324" y="40"/>
                </a:lnTo>
                <a:lnTo>
                  <a:pt x="306" y="55"/>
                </a:lnTo>
                <a:lnTo>
                  <a:pt x="288" y="72"/>
                </a:lnTo>
                <a:lnTo>
                  <a:pt x="270" y="90"/>
                </a:lnTo>
                <a:lnTo>
                  <a:pt x="253" y="107"/>
                </a:lnTo>
                <a:lnTo>
                  <a:pt x="237" y="123"/>
                </a:lnTo>
                <a:lnTo>
                  <a:pt x="221" y="139"/>
                </a:lnTo>
                <a:lnTo>
                  <a:pt x="205" y="155"/>
                </a:lnTo>
                <a:lnTo>
                  <a:pt x="190" y="170"/>
                </a:lnTo>
                <a:lnTo>
                  <a:pt x="176" y="184"/>
                </a:lnTo>
                <a:lnTo>
                  <a:pt x="162" y="198"/>
                </a:lnTo>
                <a:lnTo>
                  <a:pt x="149" y="211"/>
                </a:lnTo>
                <a:lnTo>
                  <a:pt x="136" y="224"/>
                </a:lnTo>
                <a:lnTo>
                  <a:pt x="124" y="236"/>
                </a:lnTo>
                <a:lnTo>
                  <a:pt x="113" y="247"/>
                </a:lnTo>
                <a:lnTo>
                  <a:pt x="102" y="258"/>
                </a:lnTo>
                <a:lnTo>
                  <a:pt x="91" y="269"/>
                </a:lnTo>
                <a:lnTo>
                  <a:pt x="81" y="279"/>
                </a:lnTo>
                <a:lnTo>
                  <a:pt x="72" y="288"/>
                </a:lnTo>
                <a:lnTo>
                  <a:pt x="63" y="297"/>
                </a:lnTo>
                <a:lnTo>
                  <a:pt x="55" y="305"/>
                </a:lnTo>
                <a:lnTo>
                  <a:pt x="48" y="312"/>
                </a:lnTo>
                <a:lnTo>
                  <a:pt x="41" y="319"/>
                </a:lnTo>
                <a:lnTo>
                  <a:pt x="34" y="326"/>
                </a:lnTo>
                <a:lnTo>
                  <a:pt x="28" y="332"/>
                </a:lnTo>
                <a:lnTo>
                  <a:pt x="23" y="337"/>
                </a:lnTo>
                <a:lnTo>
                  <a:pt x="18" y="342"/>
                </a:lnTo>
                <a:lnTo>
                  <a:pt x="14" y="346"/>
                </a:lnTo>
                <a:lnTo>
                  <a:pt x="10" y="350"/>
                </a:lnTo>
                <a:lnTo>
                  <a:pt x="7" y="353"/>
                </a:lnTo>
                <a:lnTo>
                  <a:pt x="5" y="355"/>
                </a:lnTo>
                <a:lnTo>
                  <a:pt x="3" y="357"/>
                </a:lnTo>
                <a:lnTo>
                  <a:pt x="1" y="359"/>
                </a:lnTo>
                <a:lnTo>
                  <a:pt x="0" y="360"/>
                </a:lnTo>
                <a:lnTo>
                  <a:pt x="0" y="360"/>
                </a:lnTo>
                <a:lnTo>
                  <a:pt x="0" y="360"/>
                </a:lnTo>
                <a:lnTo>
                  <a:pt x="2" y="362"/>
                </a:lnTo>
                <a:lnTo>
                  <a:pt x="4" y="364"/>
                </a:lnTo>
                <a:lnTo>
                  <a:pt x="7" y="367"/>
                </a:lnTo>
                <a:lnTo>
                  <a:pt x="11" y="371"/>
                </a:lnTo>
                <a:lnTo>
                  <a:pt x="15" y="375"/>
                </a:lnTo>
                <a:lnTo>
                  <a:pt x="21" y="381"/>
                </a:lnTo>
                <a:lnTo>
                  <a:pt x="27" y="387"/>
                </a:lnTo>
                <a:lnTo>
                  <a:pt x="34" y="394"/>
                </a:lnTo>
                <a:lnTo>
                  <a:pt x="42" y="402"/>
                </a:lnTo>
                <a:lnTo>
                  <a:pt x="51" y="411"/>
                </a:lnTo>
                <a:lnTo>
                  <a:pt x="61" y="421"/>
                </a:lnTo>
                <a:lnTo>
                  <a:pt x="71" y="431"/>
                </a:lnTo>
                <a:lnTo>
                  <a:pt x="83" y="443"/>
                </a:lnTo>
                <a:lnTo>
                  <a:pt x="95" y="455"/>
                </a:lnTo>
                <a:lnTo>
                  <a:pt x="108" y="468"/>
                </a:lnTo>
                <a:lnTo>
                  <a:pt x="121" y="481"/>
                </a:lnTo>
                <a:lnTo>
                  <a:pt x="133" y="493"/>
                </a:lnTo>
                <a:lnTo>
                  <a:pt x="145" y="505"/>
                </a:lnTo>
                <a:lnTo>
                  <a:pt x="155" y="515"/>
                </a:lnTo>
                <a:lnTo>
                  <a:pt x="165" y="525"/>
                </a:lnTo>
                <a:lnTo>
                  <a:pt x="174" y="534"/>
                </a:lnTo>
                <a:lnTo>
                  <a:pt x="182" y="542"/>
                </a:lnTo>
                <a:lnTo>
                  <a:pt x="189" y="549"/>
                </a:lnTo>
                <a:lnTo>
                  <a:pt x="195" y="555"/>
                </a:lnTo>
                <a:lnTo>
                  <a:pt x="201" y="561"/>
                </a:lnTo>
                <a:lnTo>
                  <a:pt x="205" y="565"/>
                </a:lnTo>
                <a:lnTo>
                  <a:pt x="209" y="569"/>
                </a:lnTo>
                <a:lnTo>
                  <a:pt x="212" y="572"/>
                </a:lnTo>
                <a:lnTo>
                  <a:pt x="214" y="574"/>
                </a:lnTo>
                <a:lnTo>
                  <a:pt x="216" y="576"/>
                </a:lnTo>
                <a:lnTo>
                  <a:pt x="216" y="576"/>
                </a:lnTo>
                <a:lnTo>
                  <a:pt x="216" y="576"/>
                </a:lnTo>
                <a:lnTo>
                  <a:pt x="218" y="574"/>
                </a:lnTo>
                <a:lnTo>
                  <a:pt x="220" y="572"/>
                </a:lnTo>
                <a:lnTo>
                  <a:pt x="223" y="569"/>
                </a:lnTo>
                <a:lnTo>
                  <a:pt x="227" y="565"/>
                </a:lnTo>
                <a:lnTo>
                  <a:pt x="231" y="561"/>
                </a:lnTo>
                <a:lnTo>
                  <a:pt x="237" y="555"/>
                </a:lnTo>
                <a:lnTo>
                  <a:pt x="243" y="549"/>
                </a:lnTo>
                <a:lnTo>
                  <a:pt x="250" y="542"/>
                </a:lnTo>
                <a:lnTo>
                  <a:pt x="258" y="534"/>
                </a:lnTo>
                <a:lnTo>
                  <a:pt x="267" y="525"/>
                </a:lnTo>
                <a:lnTo>
                  <a:pt x="277" y="515"/>
                </a:lnTo>
                <a:lnTo>
                  <a:pt x="287" y="505"/>
                </a:lnTo>
                <a:lnTo>
                  <a:pt x="299" y="493"/>
                </a:lnTo>
                <a:lnTo>
                  <a:pt x="311" y="481"/>
                </a:lnTo>
                <a:lnTo>
                  <a:pt x="324" y="468"/>
                </a:lnTo>
                <a:lnTo>
                  <a:pt x="337" y="455"/>
                </a:lnTo>
                <a:lnTo>
                  <a:pt x="351" y="444"/>
                </a:lnTo>
                <a:lnTo>
                  <a:pt x="364" y="435"/>
                </a:lnTo>
                <a:lnTo>
                  <a:pt x="378" y="427"/>
                </a:lnTo>
                <a:lnTo>
                  <a:pt x="391" y="422"/>
                </a:lnTo>
                <a:lnTo>
                  <a:pt x="405" y="417"/>
                </a:lnTo>
                <a:lnTo>
                  <a:pt x="418" y="415"/>
                </a:lnTo>
                <a:lnTo>
                  <a:pt x="432" y="414"/>
                </a:lnTo>
                <a:lnTo>
                  <a:pt x="445" y="415"/>
                </a:lnTo>
                <a:lnTo>
                  <a:pt x="459" y="417"/>
                </a:lnTo>
                <a:lnTo>
                  <a:pt x="472" y="422"/>
                </a:lnTo>
                <a:lnTo>
                  <a:pt x="486" y="427"/>
                </a:lnTo>
                <a:lnTo>
                  <a:pt x="499" y="435"/>
                </a:lnTo>
                <a:lnTo>
                  <a:pt x="513" y="444"/>
                </a:lnTo>
                <a:lnTo>
                  <a:pt x="526" y="455"/>
                </a:lnTo>
                <a:lnTo>
                  <a:pt x="540" y="468"/>
                </a:lnTo>
                <a:lnTo>
                  <a:pt x="554" y="482"/>
                </a:lnTo>
                <a:lnTo>
                  <a:pt x="570" y="498"/>
                </a:lnTo>
                <a:lnTo>
                  <a:pt x="588" y="516"/>
                </a:lnTo>
                <a:lnTo>
                  <a:pt x="607" y="535"/>
                </a:lnTo>
                <a:lnTo>
                  <a:pt x="629" y="557"/>
                </a:lnTo>
                <a:lnTo>
                  <a:pt x="651" y="579"/>
                </a:lnTo>
                <a:lnTo>
                  <a:pt x="676" y="604"/>
                </a:lnTo>
                <a:lnTo>
                  <a:pt x="702" y="630"/>
                </a:lnTo>
                <a:lnTo>
                  <a:pt x="730" y="658"/>
                </a:lnTo>
                <a:lnTo>
                  <a:pt x="759" y="687"/>
                </a:lnTo>
                <a:lnTo>
                  <a:pt x="791" y="719"/>
                </a:lnTo>
                <a:lnTo>
                  <a:pt x="823" y="751"/>
                </a:lnTo>
                <a:lnTo>
                  <a:pt x="858" y="786"/>
                </a:lnTo>
                <a:lnTo>
                  <a:pt x="894" y="822"/>
                </a:lnTo>
                <a:lnTo>
                  <a:pt x="932" y="860"/>
                </a:lnTo>
                <a:lnTo>
                  <a:pt x="972" y="900"/>
                </a:lnTo>
                <a:lnTo>
                  <a:pt x="1011" y="939"/>
                </a:lnTo>
                <a:lnTo>
                  <a:pt x="1048" y="976"/>
                </a:lnTo>
                <a:lnTo>
                  <a:pt x="1082" y="1010"/>
                </a:lnTo>
                <a:lnTo>
                  <a:pt x="1114" y="1042"/>
                </a:lnTo>
                <a:lnTo>
                  <a:pt x="1143" y="1071"/>
                </a:lnTo>
                <a:lnTo>
                  <a:pt x="1169" y="1097"/>
                </a:lnTo>
                <a:lnTo>
                  <a:pt x="1193" y="1121"/>
                </a:lnTo>
                <a:lnTo>
                  <a:pt x="1215" y="1143"/>
                </a:lnTo>
                <a:lnTo>
                  <a:pt x="1234" y="1162"/>
                </a:lnTo>
                <a:lnTo>
                  <a:pt x="1250" y="1178"/>
                </a:lnTo>
                <a:lnTo>
                  <a:pt x="1264" y="1192"/>
                </a:lnTo>
                <a:lnTo>
                  <a:pt x="1276" y="1204"/>
                </a:lnTo>
                <a:lnTo>
                  <a:pt x="1285" y="1213"/>
                </a:lnTo>
                <a:lnTo>
                  <a:pt x="1291" y="1219"/>
                </a:lnTo>
                <a:lnTo>
                  <a:pt x="1295" y="1223"/>
                </a:lnTo>
                <a:lnTo>
                  <a:pt x="1296" y="1224"/>
                </a:lnTo>
                <a:lnTo>
                  <a:pt x="1296" y="1224"/>
                </a:lnTo>
                <a:lnTo>
                  <a:pt x="1298" y="1222"/>
                </a:lnTo>
                <a:lnTo>
                  <a:pt x="1300" y="1220"/>
                </a:lnTo>
                <a:lnTo>
                  <a:pt x="1303" y="1217"/>
                </a:lnTo>
                <a:lnTo>
                  <a:pt x="1307" y="1213"/>
                </a:lnTo>
                <a:lnTo>
                  <a:pt x="1311" y="1209"/>
                </a:lnTo>
                <a:lnTo>
                  <a:pt x="1317" y="1203"/>
                </a:lnTo>
                <a:lnTo>
                  <a:pt x="1323" y="1197"/>
                </a:lnTo>
                <a:lnTo>
                  <a:pt x="1330" y="1190"/>
                </a:lnTo>
                <a:lnTo>
                  <a:pt x="1338" y="1182"/>
                </a:lnTo>
                <a:lnTo>
                  <a:pt x="1347" y="1173"/>
                </a:lnTo>
                <a:lnTo>
                  <a:pt x="1357" y="1163"/>
                </a:lnTo>
                <a:lnTo>
                  <a:pt x="1367" y="1153"/>
                </a:lnTo>
                <a:lnTo>
                  <a:pt x="1379" y="1141"/>
                </a:lnTo>
                <a:lnTo>
                  <a:pt x="1391" y="1129"/>
                </a:lnTo>
                <a:lnTo>
                  <a:pt x="1404" y="1116"/>
                </a:lnTo>
                <a:lnTo>
                  <a:pt x="1417" y="1103"/>
                </a:lnTo>
                <a:lnTo>
                  <a:pt x="1429" y="1091"/>
                </a:lnTo>
                <a:lnTo>
                  <a:pt x="1441" y="1079"/>
                </a:lnTo>
                <a:lnTo>
                  <a:pt x="1451" y="1069"/>
                </a:lnTo>
                <a:lnTo>
                  <a:pt x="1461" y="1059"/>
                </a:lnTo>
                <a:lnTo>
                  <a:pt x="1470" y="1050"/>
                </a:lnTo>
                <a:lnTo>
                  <a:pt x="1478" y="1042"/>
                </a:lnTo>
                <a:lnTo>
                  <a:pt x="1485" y="1035"/>
                </a:lnTo>
                <a:lnTo>
                  <a:pt x="1491" y="1029"/>
                </a:lnTo>
                <a:lnTo>
                  <a:pt x="1497" y="1023"/>
                </a:lnTo>
                <a:lnTo>
                  <a:pt x="1501" y="1019"/>
                </a:lnTo>
                <a:lnTo>
                  <a:pt x="1505" y="1015"/>
                </a:lnTo>
                <a:lnTo>
                  <a:pt x="1508" y="1012"/>
                </a:lnTo>
                <a:lnTo>
                  <a:pt x="1510" y="1010"/>
                </a:lnTo>
                <a:lnTo>
                  <a:pt x="1512" y="1008"/>
                </a:lnTo>
                <a:lnTo>
                  <a:pt x="1512" y="1008"/>
                </a:lnTo>
                <a:lnTo>
                  <a:pt x="1512" y="100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63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  <a:effectLst>
            <a:outerShdw dist="57150" dir="2699999" algn="ctr" rotWithShape="0">
              <a:srgbClr val="888888">
                <a:alpha val="50000"/>
              </a:srgbClr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918002" name="任意多边形 1918001"/>
          <p:cNvSpPr/>
          <p:nvPr/>
        </p:nvSpPr>
        <p:spPr>
          <a:xfrm>
            <a:off x="4572000" y="5073650"/>
            <a:ext cx="782638" cy="854075"/>
          </a:xfrm>
          <a:custGeom>
            <a:avLst/>
            <a:gdLst/>
            <a:ahLst/>
            <a:cxnLst/>
            <a:pathLst>
              <a:path w="649" h="649">
                <a:moveTo>
                  <a:pt x="108" y="540"/>
                </a:moveTo>
                <a:lnTo>
                  <a:pt x="95" y="527"/>
                </a:lnTo>
                <a:lnTo>
                  <a:pt x="83" y="515"/>
                </a:lnTo>
                <a:lnTo>
                  <a:pt x="71" y="503"/>
                </a:lnTo>
                <a:lnTo>
                  <a:pt x="61" y="493"/>
                </a:lnTo>
                <a:lnTo>
                  <a:pt x="51" y="483"/>
                </a:lnTo>
                <a:lnTo>
                  <a:pt x="42" y="474"/>
                </a:lnTo>
                <a:lnTo>
                  <a:pt x="34" y="466"/>
                </a:lnTo>
                <a:lnTo>
                  <a:pt x="27" y="459"/>
                </a:lnTo>
                <a:lnTo>
                  <a:pt x="21" y="453"/>
                </a:lnTo>
                <a:lnTo>
                  <a:pt x="15" y="447"/>
                </a:lnTo>
                <a:lnTo>
                  <a:pt x="11" y="443"/>
                </a:lnTo>
                <a:lnTo>
                  <a:pt x="7" y="439"/>
                </a:lnTo>
                <a:lnTo>
                  <a:pt x="4" y="436"/>
                </a:lnTo>
                <a:lnTo>
                  <a:pt x="2" y="434"/>
                </a:lnTo>
                <a:lnTo>
                  <a:pt x="0" y="432"/>
                </a:lnTo>
                <a:lnTo>
                  <a:pt x="0" y="432"/>
                </a:lnTo>
                <a:lnTo>
                  <a:pt x="1" y="431"/>
                </a:lnTo>
                <a:lnTo>
                  <a:pt x="3" y="429"/>
                </a:lnTo>
                <a:lnTo>
                  <a:pt x="8" y="424"/>
                </a:lnTo>
                <a:lnTo>
                  <a:pt x="14" y="418"/>
                </a:lnTo>
                <a:lnTo>
                  <a:pt x="21" y="411"/>
                </a:lnTo>
                <a:lnTo>
                  <a:pt x="30" y="402"/>
                </a:lnTo>
                <a:lnTo>
                  <a:pt x="41" y="391"/>
                </a:lnTo>
                <a:lnTo>
                  <a:pt x="54" y="378"/>
                </a:lnTo>
                <a:lnTo>
                  <a:pt x="68" y="364"/>
                </a:lnTo>
                <a:lnTo>
                  <a:pt x="84" y="348"/>
                </a:lnTo>
                <a:lnTo>
                  <a:pt x="102" y="330"/>
                </a:lnTo>
                <a:lnTo>
                  <a:pt x="122" y="310"/>
                </a:lnTo>
                <a:lnTo>
                  <a:pt x="143" y="289"/>
                </a:lnTo>
                <a:lnTo>
                  <a:pt x="165" y="267"/>
                </a:lnTo>
                <a:lnTo>
                  <a:pt x="190" y="242"/>
                </a:lnTo>
                <a:lnTo>
                  <a:pt x="216" y="216"/>
                </a:lnTo>
                <a:lnTo>
                  <a:pt x="242" y="190"/>
                </a:lnTo>
                <a:lnTo>
                  <a:pt x="267" y="165"/>
                </a:lnTo>
                <a:lnTo>
                  <a:pt x="289" y="143"/>
                </a:lnTo>
                <a:lnTo>
                  <a:pt x="311" y="121"/>
                </a:lnTo>
                <a:lnTo>
                  <a:pt x="330" y="102"/>
                </a:lnTo>
                <a:lnTo>
                  <a:pt x="348" y="84"/>
                </a:lnTo>
                <a:lnTo>
                  <a:pt x="364" y="68"/>
                </a:lnTo>
                <a:lnTo>
                  <a:pt x="378" y="54"/>
                </a:lnTo>
                <a:lnTo>
                  <a:pt x="391" y="41"/>
                </a:lnTo>
                <a:lnTo>
                  <a:pt x="402" y="30"/>
                </a:lnTo>
                <a:lnTo>
                  <a:pt x="411" y="21"/>
                </a:lnTo>
                <a:lnTo>
                  <a:pt x="419" y="13"/>
                </a:lnTo>
                <a:lnTo>
                  <a:pt x="424" y="8"/>
                </a:lnTo>
                <a:lnTo>
                  <a:pt x="429" y="3"/>
                </a:lnTo>
                <a:lnTo>
                  <a:pt x="431" y="1"/>
                </a:lnTo>
                <a:lnTo>
                  <a:pt x="432" y="0"/>
                </a:lnTo>
                <a:lnTo>
                  <a:pt x="432" y="0"/>
                </a:lnTo>
                <a:lnTo>
                  <a:pt x="434" y="2"/>
                </a:lnTo>
                <a:lnTo>
                  <a:pt x="436" y="4"/>
                </a:lnTo>
                <a:lnTo>
                  <a:pt x="439" y="7"/>
                </a:lnTo>
                <a:lnTo>
                  <a:pt x="443" y="11"/>
                </a:lnTo>
                <a:lnTo>
                  <a:pt x="447" y="15"/>
                </a:lnTo>
                <a:lnTo>
                  <a:pt x="453" y="21"/>
                </a:lnTo>
                <a:lnTo>
                  <a:pt x="459" y="27"/>
                </a:lnTo>
                <a:lnTo>
                  <a:pt x="466" y="34"/>
                </a:lnTo>
                <a:lnTo>
                  <a:pt x="474" y="42"/>
                </a:lnTo>
                <a:lnTo>
                  <a:pt x="483" y="51"/>
                </a:lnTo>
                <a:lnTo>
                  <a:pt x="493" y="61"/>
                </a:lnTo>
                <a:lnTo>
                  <a:pt x="503" y="71"/>
                </a:lnTo>
                <a:lnTo>
                  <a:pt x="515" y="83"/>
                </a:lnTo>
                <a:lnTo>
                  <a:pt x="527" y="95"/>
                </a:lnTo>
                <a:lnTo>
                  <a:pt x="540" y="108"/>
                </a:lnTo>
                <a:lnTo>
                  <a:pt x="553" y="121"/>
                </a:lnTo>
                <a:lnTo>
                  <a:pt x="565" y="133"/>
                </a:lnTo>
                <a:lnTo>
                  <a:pt x="577" y="145"/>
                </a:lnTo>
                <a:lnTo>
                  <a:pt x="587" y="155"/>
                </a:lnTo>
                <a:lnTo>
                  <a:pt x="597" y="165"/>
                </a:lnTo>
                <a:lnTo>
                  <a:pt x="606" y="174"/>
                </a:lnTo>
                <a:lnTo>
                  <a:pt x="614" y="182"/>
                </a:lnTo>
                <a:lnTo>
                  <a:pt x="621" y="189"/>
                </a:lnTo>
                <a:lnTo>
                  <a:pt x="627" y="195"/>
                </a:lnTo>
                <a:lnTo>
                  <a:pt x="633" y="201"/>
                </a:lnTo>
                <a:lnTo>
                  <a:pt x="637" y="205"/>
                </a:lnTo>
                <a:lnTo>
                  <a:pt x="641" y="209"/>
                </a:lnTo>
                <a:lnTo>
                  <a:pt x="644" y="212"/>
                </a:lnTo>
                <a:lnTo>
                  <a:pt x="646" y="214"/>
                </a:lnTo>
                <a:lnTo>
                  <a:pt x="648" y="216"/>
                </a:lnTo>
                <a:lnTo>
                  <a:pt x="648" y="216"/>
                </a:lnTo>
                <a:lnTo>
                  <a:pt x="647" y="217"/>
                </a:lnTo>
                <a:lnTo>
                  <a:pt x="645" y="219"/>
                </a:lnTo>
                <a:lnTo>
                  <a:pt x="640" y="224"/>
                </a:lnTo>
                <a:lnTo>
                  <a:pt x="635" y="229"/>
                </a:lnTo>
                <a:lnTo>
                  <a:pt x="627" y="237"/>
                </a:lnTo>
                <a:lnTo>
                  <a:pt x="618" y="246"/>
                </a:lnTo>
                <a:lnTo>
                  <a:pt x="607" y="257"/>
                </a:lnTo>
                <a:lnTo>
                  <a:pt x="594" y="270"/>
                </a:lnTo>
                <a:lnTo>
                  <a:pt x="580" y="284"/>
                </a:lnTo>
                <a:lnTo>
                  <a:pt x="564" y="300"/>
                </a:lnTo>
                <a:lnTo>
                  <a:pt x="546" y="318"/>
                </a:lnTo>
                <a:lnTo>
                  <a:pt x="527" y="337"/>
                </a:lnTo>
                <a:lnTo>
                  <a:pt x="505" y="359"/>
                </a:lnTo>
                <a:lnTo>
                  <a:pt x="483" y="381"/>
                </a:lnTo>
                <a:lnTo>
                  <a:pt x="458" y="406"/>
                </a:lnTo>
                <a:lnTo>
                  <a:pt x="432" y="432"/>
                </a:lnTo>
                <a:lnTo>
                  <a:pt x="406" y="458"/>
                </a:lnTo>
                <a:lnTo>
                  <a:pt x="381" y="483"/>
                </a:lnTo>
                <a:lnTo>
                  <a:pt x="359" y="505"/>
                </a:lnTo>
                <a:lnTo>
                  <a:pt x="338" y="526"/>
                </a:lnTo>
                <a:lnTo>
                  <a:pt x="318" y="546"/>
                </a:lnTo>
                <a:lnTo>
                  <a:pt x="300" y="564"/>
                </a:lnTo>
                <a:lnTo>
                  <a:pt x="284" y="580"/>
                </a:lnTo>
                <a:lnTo>
                  <a:pt x="270" y="594"/>
                </a:lnTo>
                <a:lnTo>
                  <a:pt x="257" y="607"/>
                </a:lnTo>
                <a:lnTo>
                  <a:pt x="246" y="618"/>
                </a:lnTo>
                <a:lnTo>
                  <a:pt x="237" y="627"/>
                </a:lnTo>
                <a:lnTo>
                  <a:pt x="230" y="634"/>
                </a:lnTo>
                <a:lnTo>
                  <a:pt x="224" y="640"/>
                </a:lnTo>
                <a:lnTo>
                  <a:pt x="219" y="645"/>
                </a:lnTo>
                <a:lnTo>
                  <a:pt x="217" y="647"/>
                </a:lnTo>
                <a:lnTo>
                  <a:pt x="216" y="648"/>
                </a:lnTo>
                <a:lnTo>
                  <a:pt x="216" y="648"/>
                </a:lnTo>
                <a:lnTo>
                  <a:pt x="214" y="646"/>
                </a:lnTo>
                <a:lnTo>
                  <a:pt x="212" y="644"/>
                </a:lnTo>
                <a:lnTo>
                  <a:pt x="209" y="641"/>
                </a:lnTo>
                <a:lnTo>
                  <a:pt x="205" y="637"/>
                </a:lnTo>
                <a:lnTo>
                  <a:pt x="201" y="633"/>
                </a:lnTo>
                <a:lnTo>
                  <a:pt x="195" y="627"/>
                </a:lnTo>
                <a:lnTo>
                  <a:pt x="189" y="621"/>
                </a:lnTo>
                <a:lnTo>
                  <a:pt x="182" y="614"/>
                </a:lnTo>
                <a:lnTo>
                  <a:pt x="174" y="606"/>
                </a:lnTo>
                <a:lnTo>
                  <a:pt x="165" y="597"/>
                </a:lnTo>
                <a:lnTo>
                  <a:pt x="155" y="587"/>
                </a:lnTo>
                <a:lnTo>
                  <a:pt x="145" y="577"/>
                </a:lnTo>
                <a:lnTo>
                  <a:pt x="133" y="565"/>
                </a:lnTo>
                <a:lnTo>
                  <a:pt x="121" y="553"/>
                </a:lnTo>
                <a:lnTo>
                  <a:pt x="108" y="540"/>
                </a:lnTo>
                <a:lnTo>
                  <a:pt x="108" y="540"/>
                </a:lnTo>
                <a:close/>
              </a:path>
            </a:pathLst>
          </a:custGeom>
          <a:solidFill>
            <a:schemeClr val="hlink">
              <a:alpha val="100000"/>
            </a:schemeClr>
          </a:solidFill>
          <a:ln w="63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  <a:effectLst>
            <a:outerShdw dist="57150" dir="2699999" algn="ctr" rotWithShape="0">
              <a:srgbClr val="888888">
                <a:alpha val="50000"/>
              </a:srgbClr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918003" name="任意多边形 1918002"/>
          <p:cNvSpPr/>
          <p:nvPr/>
        </p:nvSpPr>
        <p:spPr>
          <a:xfrm>
            <a:off x="5353050" y="4316413"/>
            <a:ext cx="2082800" cy="1516062"/>
          </a:xfrm>
          <a:custGeom>
            <a:avLst/>
            <a:gdLst/>
            <a:ahLst/>
            <a:cxnLst/>
            <a:pathLst>
              <a:path w="1729" h="1153">
                <a:moveTo>
                  <a:pt x="1728" y="792"/>
                </a:moveTo>
                <a:lnTo>
                  <a:pt x="1728" y="792"/>
                </a:lnTo>
                <a:lnTo>
                  <a:pt x="1726" y="790"/>
                </a:lnTo>
                <a:lnTo>
                  <a:pt x="1724" y="788"/>
                </a:lnTo>
                <a:lnTo>
                  <a:pt x="1721" y="785"/>
                </a:lnTo>
                <a:lnTo>
                  <a:pt x="1717" y="781"/>
                </a:lnTo>
                <a:lnTo>
                  <a:pt x="1713" y="777"/>
                </a:lnTo>
                <a:lnTo>
                  <a:pt x="1707" y="771"/>
                </a:lnTo>
                <a:lnTo>
                  <a:pt x="1701" y="765"/>
                </a:lnTo>
                <a:lnTo>
                  <a:pt x="1694" y="758"/>
                </a:lnTo>
                <a:lnTo>
                  <a:pt x="1686" y="750"/>
                </a:lnTo>
                <a:lnTo>
                  <a:pt x="1677" y="741"/>
                </a:lnTo>
                <a:lnTo>
                  <a:pt x="1667" y="731"/>
                </a:lnTo>
                <a:lnTo>
                  <a:pt x="1657" y="721"/>
                </a:lnTo>
                <a:lnTo>
                  <a:pt x="1645" y="709"/>
                </a:lnTo>
                <a:lnTo>
                  <a:pt x="1633" y="697"/>
                </a:lnTo>
                <a:lnTo>
                  <a:pt x="1620" y="684"/>
                </a:lnTo>
                <a:lnTo>
                  <a:pt x="1607" y="671"/>
                </a:lnTo>
                <a:lnTo>
                  <a:pt x="1595" y="659"/>
                </a:lnTo>
                <a:lnTo>
                  <a:pt x="1583" y="647"/>
                </a:lnTo>
                <a:lnTo>
                  <a:pt x="1573" y="637"/>
                </a:lnTo>
                <a:lnTo>
                  <a:pt x="1563" y="627"/>
                </a:lnTo>
                <a:lnTo>
                  <a:pt x="1554" y="618"/>
                </a:lnTo>
                <a:lnTo>
                  <a:pt x="1546" y="610"/>
                </a:lnTo>
                <a:lnTo>
                  <a:pt x="1539" y="603"/>
                </a:lnTo>
                <a:lnTo>
                  <a:pt x="1533" y="597"/>
                </a:lnTo>
                <a:lnTo>
                  <a:pt x="1527" y="591"/>
                </a:lnTo>
                <a:lnTo>
                  <a:pt x="1523" y="587"/>
                </a:lnTo>
                <a:lnTo>
                  <a:pt x="1519" y="583"/>
                </a:lnTo>
                <a:lnTo>
                  <a:pt x="1516" y="580"/>
                </a:lnTo>
                <a:lnTo>
                  <a:pt x="1514" y="578"/>
                </a:lnTo>
                <a:lnTo>
                  <a:pt x="1512" y="576"/>
                </a:lnTo>
                <a:lnTo>
                  <a:pt x="1512" y="576"/>
                </a:lnTo>
                <a:lnTo>
                  <a:pt x="1512" y="576"/>
                </a:lnTo>
                <a:lnTo>
                  <a:pt x="1510" y="578"/>
                </a:lnTo>
                <a:lnTo>
                  <a:pt x="1508" y="580"/>
                </a:lnTo>
                <a:lnTo>
                  <a:pt x="1505" y="583"/>
                </a:lnTo>
                <a:lnTo>
                  <a:pt x="1501" y="587"/>
                </a:lnTo>
                <a:lnTo>
                  <a:pt x="1497" y="591"/>
                </a:lnTo>
                <a:lnTo>
                  <a:pt x="1491" y="597"/>
                </a:lnTo>
                <a:lnTo>
                  <a:pt x="1485" y="603"/>
                </a:lnTo>
                <a:lnTo>
                  <a:pt x="1478" y="610"/>
                </a:lnTo>
                <a:lnTo>
                  <a:pt x="1470" y="618"/>
                </a:lnTo>
                <a:lnTo>
                  <a:pt x="1461" y="627"/>
                </a:lnTo>
                <a:lnTo>
                  <a:pt x="1451" y="637"/>
                </a:lnTo>
                <a:lnTo>
                  <a:pt x="1441" y="647"/>
                </a:lnTo>
                <a:lnTo>
                  <a:pt x="1429" y="659"/>
                </a:lnTo>
                <a:lnTo>
                  <a:pt x="1417" y="671"/>
                </a:lnTo>
                <a:lnTo>
                  <a:pt x="1404" y="684"/>
                </a:lnTo>
                <a:lnTo>
                  <a:pt x="1390" y="697"/>
                </a:lnTo>
                <a:lnTo>
                  <a:pt x="1377" y="708"/>
                </a:lnTo>
                <a:lnTo>
                  <a:pt x="1363" y="717"/>
                </a:lnTo>
                <a:lnTo>
                  <a:pt x="1350" y="724"/>
                </a:lnTo>
                <a:lnTo>
                  <a:pt x="1336" y="730"/>
                </a:lnTo>
                <a:lnTo>
                  <a:pt x="1323" y="735"/>
                </a:lnTo>
                <a:lnTo>
                  <a:pt x="1309" y="737"/>
                </a:lnTo>
                <a:lnTo>
                  <a:pt x="1296" y="738"/>
                </a:lnTo>
                <a:lnTo>
                  <a:pt x="1282" y="737"/>
                </a:lnTo>
                <a:lnTo>
                  <a:pt x="1269" y="735"/>
                </a:lnTo>
                <a:lnTo>
                  <a:pt x="1255" y="730"/>
                </a:lnTo>
                <a:lnTo>
                  <a:pt x="1242" y="724"/>
                </a:lnTo>
                <a:lnTo>
                  <a:pt x="1228" y="717"/>
                </a:lnTo>
                <a:lnTo>
                  <a:pt x="1215" y="708"/>
                </a:lnTo>
                <a:lnTo>
                  <a:pt x="1201" y="697"/>
                </a:lnTo>
                <a:lnTo>
                  <a:pt x="1188" y="684"/>
                </a:lnTo>
                <a:lnTo>
                  <a:pt x="1174" y="670"/>
                </a:lnTo>
                <a:lnTo>
                  <a:pt x="1160" y="656"/>
                </a:lnTo>
                <a:lnTo>
                  <a:pt x="1145" y="641"/>
                </a:lnTo>
                <a:lnTo>
                  <a:pt x="1130" y="625"/>
                </a:lnTo>
                <a:lnTo>
                  <a:pt x="1113" y="609"/>
                </a:lnTo>
                <a:lnTo>
                  <a:pt x="1097" y="593"/>
                </a:lnTo>
                <a:lnTo>
                  <a:pt x="1080" y="576"/>
                </a:lnTo>
                <a:lnTo>
                  <a:pt x="1062" y="558"/>
                </a:lnTo>
                <a:lnTo>
                  <a:pt x="1044" y="540"/>
                </a:lnTo>
                <a:lnTo>
                  <a:pt x="1025" y="521"/>
                </a:lnTo>
                <a:lnTo>
                  <a:pt x="1005" y="501"/>
                </a:lnTo>
                <a:lnTo>
                  <a:pt x="986" y="481"/>
                </a:lnTo>
                <a:lnTo>
                  <a:pt x="965" y="461"/>
                </a:lnTo>
                <a:lnTo>
                  <a:pt x="944" y="440"/>
                </a:lnTo>
                <a:lnTo>
                  <a:pt x="922" y="418"/>
                </a:lnTo>
                <a:lnTo>
                  <a:pt x="900" y="396"/>
                </a:lnTo>
                <a:lnTo>
                  <a:pt x="878" y="374"/>
                </a:lnTo>
                <a:lnTo>
                  <a:pt x="856" y="352"/>
                </a:lnTo>
                <a:lnTo>
                  <a:pt x="834" y="330"/>
                </a:lnTo>
                <a:lnTo>
                  <a:pt x="812" y="308"/>
                </a:lnTo>
                <a:lnTo>
                  <a:pt x="791" y="287"/>
                </a:lnTo>
                <a:lnTo>
                  <a:pt x="770" y="266"/>
                </a:lnTo>
                <a:lnTo>
                  <a:pt x="749" y="245"/>
                </a:lnTo>
                <a:lnTo>
                  <a:pt x="729" y="225"/>
                </a:lnTo>
                <a:lnTo>
                  <a:pt x="709" y="205"/>
                </a:lnTo>
                <a:lnTo>
                  <a:pt x="689" y="185"/>
                </a:lnTo>
                <a:lnTo>
                  <a:pt x="670" y="166"/>
                </a:lnTo>
                <a:lnTo>
                  <a:pt x="650" y="146"/>
                </a:lnTo>
                <a:lnTo>
                  <a:pt x="631" y="127"/>
                </a:lnTo>
                <a:lnTo>
                  <a:pt x="613" y="109"/>
                </a:lnTo>
                <a:lnTo>
                  <a:pt x="594" y="90"/>
                </a:lnTo>
                <a:lnTo>
                  <a:pt x="576" y="72"/>
                </a:lnTo>
                <a:lnTo>
                  <a:pt x="558" y="55"/>
                </a:lnTo>
                <a:lnTo>
                  <a:pt x="540" y="40"/>
                </a:lnTo>
                <a:lnTo>
                  <a:pt x="522" y="28"/>
                </a:lnTo>
                <a:lnTo>
                  <a:pt x="504" y="18"/>
                </a:lnTo>
                <a:lnTo>
                  <a:pt x="486" y="10"/>
                </a:lnTo>
                <a:lnTo>
                  <a:pt x="468" y="4"/>
                </a:lnTo>
                <a:lnTo>
                  <a:pt x="450" y="1"/>
                </a:lnTo>
                <a:lnTo>
                  <a:pt x="432" y="0"/>
                </a:lnTo>
                <a:lnTo>
                  <a:pt x="414" y="1"/>
                </a:lnTo>
                <a:lnTo>
                  <a:pt x="396" y="4"/>
                </a:lnTo>
                <a:lnTo>
                  <a:pt x="378" y="10"/>
                </a:lnTo>
                <a:lnTo>
                  <a:pt x="360" y="18"/>
                </a:lnTo>
                <a:lnTo>
                  <a:pt x="342" y="28"/>
                </a:lnTo>
                <a:lnTo>
                  <a:pt x="324" y="40"/>
                </a:lnTo>
                <a:lnTo>
                  <a:pt x="306" y="55"/>
                </a:lnTo>
                <a:lnTo>
                  <a:pt x="288" y="72"/>
                </a:lnTo>
                <a:lnTo>
                  <a:pt x="270" y="90"/>
                </a:lnTo>
                <a:lnTo>
                  <a:pt x="253" y="107"/>
                </a:lnTo>
                <a:lnTo>
                  <a:pt x="237" y="123"/>
                </a:lnTo>
                <a:lnTo>
                  <a:pt x="221" y="139"/>
                </a:lnTo>
                <a:lnTo>
                  <a:pt x="205" y="155"/>
                </a:lnTo>
                <a:lnTo>
                  <a:pt x="190" y="170"/>
                </a:lnTo>
                <a:lnTo>
                  <a:pt x="176" y="184"/>
                </a:lnTo>
                <a:lnTo>
                  <a:pt x="162" y="198"/>
                </a:lnTo>
                <a:lnTo>
                  <a:pt x="149" y="211"/>
                </a:lnTo>
                <a:lnTo>
                  <a:pt x="136" y="224"/>
                </a:lnTo>
                <a:lnTo>
                  <a:pt x="124" y="236"/>
                </a:lnTo>
                <a:lnTo>
                  <a:pt x="113" y="247"/>
                </a:lnTo>
                <a:lnTo>
                  <a:pt x="102" y="258"/>
                </a:lnTo>
                <a:lnTo>
                  <a:pt x="91" y="269"/>
                </a:lnTo>
                <a:lnTo>
                  <a:pt x="81" y="279"/>
                </a:lnTo>
                <a:lnTo>
                  <a:pt x="72" y="288"/>
                </a:lnTo>
                <a:lnTo>
                  <a:pt x="63" y="297"/>
                </a:lnTo>
                <a:lnTo>
                  <a:pt x="55" y="305"/>
                </a:lnTo>
                <a:lnTo>
                  <a:pt x="48" y="312"/>
                </a:lnTo>
                <a:lnTo>
                  <a:pt x="41" y="319"/>
                </a:lnTo>
                <a:lnTo>
                  <a:pt x="34" y="326"/>
                </a:lnTo>
                <a:lnTo>
                  <a:pt x="28" y="332"/>
                </a:lnTo>
                <a:lnTo>
                  <a:pt x="23" y="337"/>
                </a:lnTo>
                <a:lnTo>
                  <a:pt x="18" y="342"/>
                </a:lnTo>
                <a:lnTo>
                  <a:pt x="14" y="346"/>
                </a:lnTo>
                <a:lnTo>
                  <a:pt x="10" y="350"/>
                </a:lnTo>
                <a:lnTo>
                  <a:pt x="7" y="353"/>
                </a:lnTo>
                <a:lnTo>
                  <a:pt x="5" y="355"/>
                </a:lnTo>
                <a:lnTo>
                  <a:pt x="3" y="357"/>
                </a:lnTo>
                <a:lnTo>
                  <a:pt x="1" y="359"/>
                </a:lnTo>
                <a:lnTo>
                  <a:pt x="0" y="360"/>
                </a:lnTo>
                <a:lnTo>
                  <a:pt x="0" y="360"/>
                </a:lnTo>
                <a:lnTo>
                  <a:pt x="0" y="360"/>
                </a:lnTo>
                <a:lnTo>
                  <a:pt x="2" y="362"/>
                </a:lnTo>
                <a:lnTo>
                  <a:pt x="4" y="364"/>
                </a:lnTo>
                <a:lnTo>
                  <a:pt x="7" y="367"/>
                </a:lnTo>
                <a:lnTo>
                  <a:pt x="11" y="371"/>
                </a:lnTo>
                <a:lnTo>
                  <a:pt x="15" y="375"/>
                </a:lnTo>
                <a:lnTo>
                  <a:pt x="21" y="381"/>
                </a:lnTo>
                <a:lnTo>
                  <a:pt x="27" y="387"/>
                </a:lnTo>
                <a:lnTo>
                  <a:pt x="34" y="394"/>
                </a:lnTo>
                <a:lnTo>
                  <a:pt x="42" y="402"/>
                </a:lnTo>
                <a:lnTo>
                  <a:pt x="51" y="411"/>
                </a:lnTo>
                <a:lnTo>
                  <a:pt x="61" y="421"/>
                </a:lnTo>
                <a:lnTo>
                  <a:pt x="71" y="431"/>
                </a:lnTo>
                <a:lnTo>
                  <a:pt x="83" y="443"/>
                </a:lnTo>
                <a:lnTo>
                  <a:pt x="95" y="455"/>
                </a:lnTo>
                <a:lnTo>
                  <a:pt x="108" y="468"/>
                </a:lnTo>
                <a:lnTo>
                  <a:pt x="121" y="481"/>
                </a:lnTo>
                <a:lnTo>
                  <a:pt x="133" y="493"/>
                </a:lnTo>
                <a:lnTo>
                  <a:pt x="145" y="505"/>
                </a:lnTo>
                <a:lnTo>
                  <a:pt x="155" y="515"/>
                </a:lnTo>
                <a:lnTo>
                  <a:pt x="165" y="525"/>
                </a:lnTo>
                <a:lnTo>
                  <a:pt x="174" y="534"/>
                </a:lnTo>
                <a:lnTo>
                  <a:pt x="182" y="542"/>
                </a:lnTo>
                <a:lnTo>
                  <a:pt x="189" y="549"/>
                </a:lnTo>
                <a:lnTo>
                  <a:pt x="195" y="555"/>
                </a:lnTo>
                <a:lnTo>
                  <a:pt x="201" y="561"/>
                </a:lnTo>
                <a:lnTo>
                  <a:pt x="205" y="565"/>
                </a:lnTo>
                <a:lnTo>
                  <a:pt x="209" y="569"/>
                </a:lnTo>
                <a:lnTo>
                  <a:pt x="212" y="572"/>
                </a:lnTo>
                <a:lnTo>
                  <a:pt x="214" y="574"/>
                </a:lnTo>
                <a:lnTo>
                  <a:pt x="216" y="576"/>
                </a:lnTo>
                <a:lnTo>
                  <a:pt x="216" y="576"/>
                </a:lnTo>
                <a:lnTo>
                  <a:pt x="216" y="576"/>
                </a:lnTo>
                <a:lnTo>
                  <a:pt x="218" y="574"/>
                </a:lnTo>
                <a:lnTo>
                  <a:pt x="220" y="572"/>
                </a:lnTo>
                <a:lnTo>
                  <a:pt x="223" y="569"/>
                </a:lnTo>
                <a:lnTo>
                  <a:pt x="227" y="565"/>
                </a:lnTo>
                <a:lnTo>
                  <a:pt x="231" y="561"/>
                </a:lnTo>
                <a:lnTo>
                  <a:pt x="237" y="555"/>
                </a:lnTo>
                <a:lnTo>
                  <a:pt x="243" y="549"/>
                </a:lnTo>
                <a:lnTo>
                  <a:pt x="250" y="542"/>
                </a:lnTo>
                <a:lnTo>
                  <a:pt x="258" y="534"/>
                </a:lnTo>
                <a:lnTo>
                  <a:pt x="267" y="525"/>
                </a:lnTo>
                <a:lnTo>
                  <a:pt x="277" y="515"/>
                </a:lnTo>
                <a:lnTo>
                  <a:pt x="287" y="505"/>
                </a:lnTo>
                <a:lnTo>
                  <a:pt x="299" y="493"/>
                </a:lnTo>
                <a:lnTo>
                  <a:pt x="311" y="481"/>
                </a:lnTo>
                <a:lnTo>
                  <a:pt x="324" y="468"/>
                </a:lnTo>
                <a:lnTo>
                  <a:pt x="338" y="455"/>
                </a:lnTo>
                <a:lnTo>
                  <a:pt x="351" y="444"/>
                </a:lnTo>
                <a:lnTo>
                  <a:pt x="365" y="435"/>
                </a:lnTo>
                <a:lnTo>
                  <a:pt x="378" y="427"/>
                </a:lnTo>
                <a:lnTo>
                  <a:pt x="392" y="422"/>
                </a:lnTo>
                <a:lnTo>
                  <a:pt x="405" y="417"/>
                </a:lnTo>
                <a:lnTo>
                  <a:pt x="419" y="415"/>
                </a:lnTo>
                <a:lnTo>
                  <a:pt x="432" y="414"/>
                </a:lnTo>
                <a:lnTo>
                  <a:pt x="446" y="415"/>
                </a:lnTo>
                <a:lnTo>
                  <a:pt x="459" y="417"/>
                </a:lnTo>
                <a:lnTo>
                  <a:pt x="473" y="422"/>
                </a:lnTo>
                <a:lnTo>
                  <a:pt x="486" y="427"/>
                </a:lnTo>
                <a:lnTo>
                  <a:pt x="500" y="435"/>
                </a:lnTo>
                <a:lnTo>
                  <a:pt x="513" y="444"/>
                </a:lnTo>
                <a:lnTo>
                  <a:pt x="527" y="455"/>
                </a:lnTo>
                <a:lnTo>
                  <a:pt x="540" y="468"/>
                </a:lnTo>
                <a:lnTo>
                  <a:pt x="554" y="482"/>
                </a:lnTo>
                <a:lnTo>
                  <a:pt x="568" y="496"/>
                </a:lnTo>
                <a:lnTo>
                  <a:pt x="583" y="511"/>
                </a:lnTo>
                <a:lnTo>
                  <a:pt x="599" y="526"/>
                </a:lnTo>
                <a:lnTo>
                  <a:pt x="615" y="543"/>
                </a:lnTo>
                <a:lnTo>
                  <a:pt x="631" y="559"/>
                </a:lnTo>
                <a:lnTo>
                  <a:pt x="648" y="576"/>
                </a:lnTo>
                <a:lnTo>
                  <a:pt x="666" y="594"/>
                </a:lnTo>
                <a:lnTo>
                  <a:pt x="684" y="612"/>
                </a:lnTo>
                <a:lnTo>
                  <a:pt x="703" y="631"/>
                </a:lnTo>
                <a:lnTo>
                  <a:pt x="723" y="651"/>
                </a:lnTo>
                <a:lnTo>
                  <a:pt x="743" y="670"/>
                </a:lnTo>
                <a:lnTo>
                  <a:pt x="763" y="691"/>
                </a:lnTo>
                <a:lnTo>
                  <a:pt x="784" y="712"/>
                </a:lnTo>
                <a:lnTo>
                  <a:pt x="806" y="734"/>
                </a:lnTo>
                <a:lnTo>
                  <a:pt x="828" y="756"/>
                </a:lnTo>
                <a:lnTo>
                  <a:pt x="850" y="778"/>
                </a:lnTo>
                <a:lnTo>
                  <a:pt x="872" y="800"/>
                </a:lnTo>
                <a:lnTo>
                  <a:pt x="894" y="822"/>
                </a:lnTo>
                <a:lnTo>
                  <a:pt x="916" y="844"/>
                </a:lnTo>
                <a:lnTo>
                  <a:pt x="937" y="865"/>
                </a:lnTo>
                <a:lnTo>
                  <a:pt x="958" y="886"/>
                </a:lnTo>
                <a:lnTo>
                  <a:pt x="979" y="907"/>
                </a:lnTo>
                <a:lnTo>
                  <a:pt x="999" y="927"/>
                </a:lnTo>
                <a:lnTo>
                  <a:pt x="1019" y="947"/>
                </a:lnTo>
                <a:lnTo>
                  <a:pt x="1039" y="967"/>
                </a:lnTo>
                <a:lnTo>
                  <a:pt x="1058" y="986"/>
                </a:lnTo>
                <a:lnTo>
                  <a:pt x="1078" y="1006"/>
                </a:lnTo>
                <a:lnTo>
                  <a:pt x="1097" y="1025"/>
                </a:lnTo>
                <a:lnTo>
                  <a:pt x="1115" y="1043"/>
                </a:lnTo>
                <a:lnTo>
                  <a:pt x="1134" y="1062"/>
                </a:lnTo>
                <a:lnTo>
                  <a:pt x="1152" y="1080"/>
                </a:lnTo>
                <a:lnTo>
                  <a:pt x="1170" y="1097"/>
                </a:lnTo>
                <a:lnTo>
                  <a:pt x="1188" y="1111"/>
                </a:lnTo>
                <a:lnTo>
                  <a:pt x="1206" y="1124"/>
                </a:lnTo>
                <a:lnTo>
                  <a:pt x="1224" y="1134"/>
                </a:lnTo>
                <a:lnTo>
                  <a:pt x="1242" y="1142"/>
                </a:lnTo>
                <a:lnTo>
                  <a:pt x="1260" y="1147"/>
                </a:lnTo>
                <a:lnTo>
                  <a:pt x="1278" y="1151"/>
                </a:lnTo>
                <a:lnTo>
                  <a:pt x="1296" y="1152"/>
                </a:lnTo>
                <a:lnTo>
                  <a:pt x="1314" y="1151"/>
                </a:lnTo>
                <a:lnTo>
                  <a:pt x="1332" y="1147"/>
                </a:lnTo>
                <a:lnTo>
                  <a:pt x="1350" y="1142"/>
                </a:lnTo>
                <a:lnTo>
                  <a:pt x="1368" y="1134"/>
                </a:lnTo>
                <a:lnTo>
                  <a:pt x="1386" y="1124"/>
                </a:lnTo>
                <a:lnTo>
                  <a:pt x="1404" y="1111"/>
                </a:lnTo>
                <a:lnTo>
                  <a:pt x="1422" y="1097"/>
                </a:lnTo>
                <a:lnTo>
                  <a:pt x="1440" y="1080"/>
                </a:lnTo>
                <a:lnTo>
                  <a:pt x="1458" y="1062"/>
                </a:lnTo>
                <a:lnTo>
                  <a:pt x="1475" y="1045"/>
                </a:lnTo>
                <a:lnTo>
                  <a:pt x="1491" y="1029"/>
                </a:lnTo>
                <a:lnTo>
                  <a:pt x="1507" y="1012"/>
                </a:lnTo>
                <a:lnTo>
                  <a:pt x="1523" y="997"/>
                </a:lnTo>
                <a:lnTo>
                  <a:pt x="1538" y="982"/>
                </a:lnTo>
                <a:lnTo>
                  <a:pt x="1552" y="968"/>
                </a:lnTo>
                <a:lnTo>
                  <a:pt x="1566" y="954"/>
                </a:lnTo>
                <a:lnTo>
                  <a:pt x="1579" y="941"/>
                </a:lnTo>
                <a:lnTo>
                  <a:pt x="1592" y="928"/>
                </a:lnTo>
                <a:lnTo>
                  <a:pt x="1604" y="916"/>
                </a:lnTo>
                <a:lnTo>
                  <a:pt x="1615" y="904"/>
                </a:lnTo>
                <a:lnTo>
                  <a:pt x="1626" y="894"/>
                </a:lnTo>
                <a:lnTo>
                  <a:pt x="1637" y="883"/>
                </a:lnTo>
                <a:lnTo>
                  <a:pt x="1647" y="873"/>
                </a:lnTo>
                <a:lnTo>
                  <a:pt x="1656" y="864"/>
                </a:lnTo>
                <a:lnTo>
                  <a:pt x="1665" y="855"/>
                </a:lnTo>
                <a:lnTo>
                  <a:pt x="1673" y="847"/>
                </a:lnTo>
                <a:lnTo>
                  <a:pt x="1680" y="840"/>
                </a:lnTo>
                <a:lnTo>
                  <a:pt x="1687" y="832"/>
                </a:lnTo>
                <a:lnTo>
                  <a:pt x="1694" y="826"/>
                </a:lnTo>
                <a:lnTo>
                  <a:pt x="1700" y="820"/>
                </a:lnTo>
                <a:lnTo>
                  <a:pt x="1705" y="815"/>
                </a:lnTo>
                <a:lnTo>
                  <a:pt x="1710" y="810"/>
                </a:lnTo>
                <a:lnTo>
                  <a:pt x="1714" y="806"/>
                </a:lnTo>
                <a:lnTo>
                  <a:pt x="1718" y="802"/>
                </a:lnTo>
                <a:lnTo>
                  <a:pt x="1721" y="799"/>
                </a:lnTo>
                <a:lnTo>
                  <a:pt x="1723" y="796"/>
                </a:lnTo>
                <a:lnTo>
                  <a:pt x="1725" y="795"/>
                </a:lnTo>
                <a:lnTo>
                  <a:pt x="1727" y="793"/>
                </a:lnTo>
                <a:lnTo>
                  <a:pt x="1728" y="792"/>
                </a:lnTo>
                <a:lnTo>
                  <a:pt x="1728" y="792"/>
                </a:lnTo>
                <a:lnTo>
                  <a:pt x="1728" y="792"/>
                </a:lnTo>
                <a:close/>
              </a:path>
            </a:pathLst>
          </a:custGeom>
          <a:solidFill>
            <a:schemeClr val="hlink">
              <a:alpha val="100000"/>
            </a:schemeClr>
          </a:solidFill>
          <a:ln w="63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  <a:effectLst>
            <a:outerShdw dist="57150" dir="2699999" algn="ctr" rotWithShape="0">
              <a:srgbClr val="888888">
                <a:alpha val="50000"/>
              </a:srgbClr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918004" name="任意多边形 1918003"/>
          <p:cNvSpPr/>
          <p:nvPr/>
        </p:nvSpPr>
        <p:spPr>
          <a:xfrm>
            <a:off x="7434263" y="4221163"/>
            <a:ext cx="782637" cy="854075"/>
          </a:xfrm>
          <a:custGeom>
            <a:avLst/>
            <a:gdLst/>
            <a:ahLst/>
            <a:cxnLst/>
            <a:pathLst>
              <a:path w="649" h="649">
                <a:moveTo>
                  <a:pt x="540" y="108"/>
                </a:moveTo>
                <a:lnTo>
                  <a:pt x="553" y="121"/>
                </a:lnTo>
                <a:lnTo>
                  <a:pt x="565" y="133"/>
                </a:lnTo>
                <a:lnTo>
                  <a:pt x="577" y="145"/>
                </a:lnTo>
                <a:lnTo>
                  <a:pt x="587" y="155"/>
                </a:lnTo>
                <a:lnTo>
                  <a:pt x="597" y="165"/>
                </a:lnTo>
                <a:lnTo>
                  <a:pt x="606" y="174"/>
                </a:lnTo>
                <a:lnTo>
                  <a:pt x="614" y="182"/>
                </a:lnTo>
                <a:lnTo>
                  <a:pt x="621" y="189"/>
                </a:lnTo>
                <a:lnTo>
                  <a:pt x="627" y="195"/>
                </a:lnTo>
                <a:lnTo>
                  <a:pt x="633" y="201"/>
                </a:lnTo>
                <a:lnTo>
                  <a:pt x="637" y="205"/>
                </a:lnTo>
                <a:lnTo>
                  <a:pt x="641" y="209"/>
                </a:lnTo>
                <a:lnTo>
                  <a:pt x="644" y="212"/>
                </a:lnTo>
                <a:lnTo>
                  <a:pt x="646" y="214"/>
                </a:lnTo>
                <a:lnTo>
                  <a:pt x="648" y="216"/>
                </a:lnTo>
                <a:lnTo>
                  <a:pt x="648" y="216"/>
                </a:lnTo>
                <a:lnTo>
                  <a:pt x="647" y="217"/>
                </a:lnTo>
                <a:lnTo>
                  <a:pt x="645" y="219"/>
                </a:lnTo>
                <a:lnTo>
                  <a:pt x="640" y="224"/>
                </a:lnTo>
                <a:lnTo>
                  <a:pt x="634" y="229"/>
                </a:lnTo>
                <a:lnTo>
                  <a:pt x="627" y="237"/>
                </a:lnTo>
                <a:lnTo>
                  <a:pt x="618" y="246"/>
                </a:lnTo>
                <a:lnTo>
                  <a:pt x="607" y="257"/>
                </a:lnTo>
                <a:lnTo>
                  <a:pt x="594" y="270"/>
                </a:lnTo>
                <a:lnTo>
                  <a:pt x="580" y="284"/>
                </a:lnTo>
                <a:lnTo>
                  <a:pt x="564" y="300"/>
                </a:lnTo>
                <a:lnTo>
                  <a:pt x="546" y="318"/>
                </a:lnTo>
                <a:lnTo>
                  <a:pt x="526" y="337"/>
                </a:lnTo>
                <a:lnTo>
                  <a:pt x="505" y="359"/>
                </a:lnTo>
                <a:lnTo>
                  <a:pt x="483" y="381"/>
                </a:lnTo>
                <a:lnTo>
                  <a:pt x="458" y="406"/>
                </a:lnTo>
                <a:lnTo>
                  <a:pt x="432" y="432"/>
                </a:lnTo>
                <a:lnTo>
                  <a:pt x="406" y="458"/>
                </a:lnTo>
                <a:lnTo>
                  <a:pt x="381" y="483"/>
                </a:lnTo>
                <a:lnTo>
                  <a:pt x="359" y="505"/>
                </a:lnTo>
                <a:lnTo>
                  <a:pt x="337" y="526"/>
                </a:lnTo>
                <a:lnTo>
                  <a:pt x="318" y="546"/>
                </a:lnTo>
                <a:lnTo>
                  <a:pt x="300" y="564"/>
                </a:lnTo>
                <a:lnTo>
                  <a:pt x="284" y="580"/>
                </a:lnTo>
                <a:lnTo>
                  <a:pt x="270" y="594"/>
                </a:lnTo>
                <a:lnTo>
                  <a:pt x="257" y="607"/>
                </a:lnTo>
                <a:lnTo>
                  <a:pt x="246" y="618"/>
                </a:lnTo>
                <a:lnTo>
                  <a:pt x="237" y="627"/>
                </a:lnTo>
                <a:lnTo>
                  <a:pt x="229" y="634"/>
                </a:lnTo>
                <a:lnTo>
                  <a:pt x="224" y="640"/>
                </a:lnTo>
                <a:lnTo>
                  <a:pt x="219" y="645"/>
                </a:lnTo>
                <a:lnTo>
                  <a:pt x="217" y="647"/>
                </a:lnTo>
                <a:lnTo>
                  <a:pt x="216" y="648"/>
                </a:lnTo>
                <a:lnTo>
                  <a:pt x="216" y="648"/>
                </a:lnTo>
                <a:lnTo>
                  <a:pt x="214" y="646"/>
                </a:lnTo>
                <a:lnTo>
                  <a:pt x="212" y="644"/>
                </a:lnTo>
                <a:lnTo>
                  <a:pt x="209" y="641"/>
                </a:lnTo>
                <a:lnTo>
                  <a:pt x="205" y="637"/>
                </a:lnTo>
                <a:lnTo>
                  <a:pt x="201" y="633"/>
                </a:lnTo>
                <a:lnTo>
                  <a:pt x="195" y="627"/>
                </a:lnTo>
                <a:lnTo>
                  <a:pt x="189" y="621"/>
                </a:lnTo>
                <a:lnTo>
                  <a:pt x="182" y="614"/>
                </a:lnTo>
                <a:lnTo>
                  <a:pt x="174" y="606"/>
                </a:lnTo>
                <a:lnTo>
                  <a:pt x="165" y="597"/>
                </a:lnTo>
                <a:lnTo>
                  <a:pt x="155" y="587"/>
                </a:lnTo>
                <a:lnTo>
                  <a:pt x="145" y="577"/>
                </a:lnTo>
                <a:lnTo>
                  <a:pt x="133" y="565"/>
                </a:lnTo>
                <a:lnTo>
                  <a:pt x="121" y="553"/>
                </a:lnTo>
                <a:lnTo>
                  <a:pt x="108" y="540"/>
                </a:lnTo>
                <a:lnTo>
                  <a:pt x="95" y="527"/>
                </a:lnTo>
                <a:lnTo>
                  <a:pt x="83" y="515"/>
                </a:lnTo>
                <a:lnTo>
                  <a:pt x="71" y="503"/>
                </a:lnTo>
                <a:lnTo>
                  <a:pt x="61" y="493"/>
                </a:lnTo>
                <a:lnTo>
                  <a:pt x="51" y="483"/>
                </a:lnTo>
                <a:lnTo>
                  <a:pt x="42" y="474"/>
                </a:lnTo>
                <a:lnTo>
                  <a:pt x="34" y="466"/>
                </a:lnTo>
                <a:lnTo>
                  <a:pt x="27" y="459"/>
                </a:lnTo>
                <a:lnTo>
                  <a:pt x="21" y="453"/>
                </a:lnTo>
                <a:lnTo>
                  <a:pt x="15" y="447"/>
                </a:lnTo>
                <a:lnTo>
                  <a:pt x="11" y="443"/>
                </a:lnTo>
                <a:lnTo>
                  <a:pt x="7" y="439"/>
                </a:lnTo>
                <a:lnTo>
                  <a:pt x="4" y="436"/>
                </a:lnTo>
                <a:lnTo>
                  <a:pt x="2" y="434"/>
                </a:lnTo>
                <a:lnTo>
                  <a:pt x="0" y="432"/>
                </a:lnTo>
                <a:lnTo>
                  <a:pt x="0" y="432"/>
                </a:lnTo>
                <a:lnTo>
                  <a:pt x="1" y="431"/>
                </a:lnTo>
                <a:lnTo>
                  <a:pt x="3" y="429"/>
                </a:lnTo>
                <a:lnTo>
                  <a:pt x="8" y="424"/>
                </a:lnTo>
                <a:lnTo>
                  <a:pt x="13" y="418"/>
                </a:lnTo>
                <a:lnTo>
                  <a:pt x="21" y="411"/>
                </a:lnTo>
                <a:lnTo>
                  <a:pt x="30" y="402"/>
                </a:lnTo>
                <a:lnTo>
                  <a:pt x="41" y="391"/>
                </a:lnTo>
                <a:lnTo>
                  <a:pt x="54" y="378"/>
                </a:lnTo>
                <a:lnTo>
                  <a:pt x="68" y="364"/>
                </a:lnTo>
                <a:lnTo>
                  <a:pt x="84" y="348"/>
                </a:lnTo>
                <a:lnTo>
                  <a:pt x="102" y="330"/>
                </a:lnTo>
                <a:lnTo>
                  <a:pt x="121" y="310"/>
                </a:lnTo>
                <a:lnTo>
                  <a:pt x="143" y="289"/>
                </a:lnTo>
                <a:lnTo>
                  <a:pt x="165" y="267"/>
                </a:lnTo>
                <a:lnTo>
                  <a:pt x="190" y="242"/>
                </a:lnTo>
                <a:lnTo>
                  <a:pt x="216" y="216"/>
                </a:lnTo>
                <a:lnTo>
                  <a:pt x="242" y="190"/>
                </a:lnTo>
                <a:lnTo>
                  <a:pt x="267" y="165"/>
                </a:lnTo>
                <a:lnTo>
                  <a:pt x="289" y="143"/>
                </a:lnTo>
                <a:lnTo>
                  <a:pt x="310" y="121"/>
                </a:lnTo>
                <a:lnTo>
                  <a:pt x="330" y="102"/>
                </a:lnTo>
                <a:lnTo>
                  <a:pt x="348" y="84"/>
                </a:lnTo>
                <a:lnTo>
                  <a:pt x="364" y="68"/>
                </a:lnTo>
                <a:lnTo>
                  <a:pt x="378" y="54"/>
                </a:lnTo>
                <a:lnTo>
                  <a:pt x="391" y="41"/>
                </a:lnTo>
                <a:lnTo>
                  <a:pt x="402" y="30"/>
                </a:lnTo>
                <a:lnTo>
                  <a:pt x="411" y="21"/>
                </a:lnTo>
                <a:lnTo>
                  <a:pt x="418" y="13"/>
                </a:lnTo>
                <a:lnTo>
                  <a:pt x="424" y="8"/>
                </a:lnTo>
                <a:lnTo>
                  <a:pt x="429" y="3"/>
                </a:lnTo>
                <a:lnTo>
                  <a:pt x="431" y="1"/>
                </a:lnTo>
                <a:lnTo>
                  <a:pt x="432" y="0"/>
                </a:lnTo>
                <a:lnTo>
                  <a:pt x="432" y="0"/>
                </a:lnTo>
                <a:lnTo>
                  <a:pt x="434" y="2"/>
                </a:lnTo>
                <a:lnTo>
                  <a:pt x="436" y="4"/>
                </a:lnTo>
                <a:lnTo>
                  <a:pt x="439" y="7"/>
                </a:lnTo>
                <a:lnTo>
                  <a:pt x="443" y="11"/>
                </a:lnTo>
                <a:lnTo>
                  <a:pt x="447" y="15"/>
                </a:lnTo>
                <a:lnTo>
                  <a:pt x="453" y="21"/>
                </a:lnTo>
                <a:lnTo>
                  <a:pt x="459" y="27"/>
                </a:lnTo>
                <a:lnTo>
                  <a:pt x="466" y="34"/>
                </a:lnTo>
                <a:lnTo>
                  <a:pt x="474" y="42"/>
                </a:lnTo>
                <a:lnTo>
                  <a:pt x="483" y="51"/>
                </a:lnTo>
                <a:lnTo>
                  <a:pt x="493" y="61"/>
                </a:lnTo>
                <a:lnTo>
                  <a:pt x="503" y="71"/>
                </a:lnTo>
                <a:lnTo>
                  <a:pt x="515" y="83"/>
                </a:lnTo>
                <a:lnTo>
                  <a:pt x="527" y="95"/>
                </a:lnTo>
                <a:lnTo>
                  <a:pt x="540" y="108"/>
                </a:lnTo>
                <a:lnTo>
                  <a:pt x="540" y="108"/>
                </a:lnTo>
                <a:close/>
              </a:path>
            </a:pathLst>
          </a:custGeom>
          <a:solidFill>
            <a:schemeClr val="hlink">
              <a:alpha val="100000"/>
            </a:schemeClr>
          </a:solidFill>
          <a:ln w="63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  <a:effectLst>
            <a:outerShdw dist="57150" dir="2699999" algn="ctr" rotWithShape="0">
              <a:srgbClr val="888888">
                <a:alpha val="50000"/>
              </a:srgbClr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918005" name="任意多边形 1918004"/>
          <p:cNvSpPr/>
          <p:nvPr/>
        </p:nvSpPr>
        <p:spPr>
          <a:xfrm>
            <a:off x="4832350" y="4505325"/>
            <a:ext cx="1382713" cy="1066800"/>
          </a:xfrm>
          <a:custGeom>
            <a:avLst/>
            <a:gdLst/>
            <a:ahLst/>
            <a:cxnLst/>
            <a:pathLst>
              <a:path w="1148" h="811">
                <a:moveTo>
                  <a:pt x="0" y="0"/>
                </a:moveTo>
                <a:lnTo>
                  <a:pt x="79" y="79"/>
                </a:lnTo>
                <a:lnTo>
                  <a:pt x="154" y="154"/>
                </a:lnTo>
                <a:lnTo>
                  <a:pt x="224" y="224"/>
                </a:lnTo>
                <a:lnTo>
                  <a:pt x="290" y="290"/>
                </a:lnTo>
                <a:lnTo>
                  <a:pt x="352" y="352"/>
                </a:lnTo>
                <a:lnTo>
                  <a:pt x="410" y="410"/>
                </a:lnTo>
                <a:lnTo>
                  <a:pt x="464" y="464"/>
                </a:lnTo>
                <a:lnTo>
                  <a:pt x="513" y="513"/>
                </a:lnTo>
                <a:lnTo>
                  <a:pt x="558" y="558"/>
                </a:lnTo>
                <a:lnTo>
                  <a:pt x="599" y="599"/>
                </a:lnTo>
                <a:lnTo>
                  <a:pt x="636" y="636"/>
                </a:lnTo>
                <a:lnTo>
                  <a:pt x="668" y="668"/>
                </a:lnTo>
                <a:lnTo>
                  <a:pt x="697" y="697"/>
                </a:lnTo>
                <a:lnTo>
                  <a:pt x="721" y="721"/>
                </a:lnTo>
                <a:lnTo>
                  <a:pt x="740" y="740"/>
                </a:lnTo>
                <a:lnTo>
                  <a:pt x="756" y="756"/>
                </a:lnTo>
                <a:lnTo>
                  <a:pt x="770" y="769"/>
                </a:lnTo>
                <a:lnTo>
                  <a:pt x="783" y="780"/>
                </a:lnTo>
                <a:lnTo>
                  <a:pt x="797" y="789"/>
                </a:lnTo>
                <a:lnTo>
                  <a:pt x="810" y="796"/>
                </a:lnTo>
                <a:lnTo>
                  <a:pt x="824" y="802"/>
                </a:lnTo>
                <a:lnTo>
                  <a:pt x="837" y="807"/>
                </a:lnTo>
                <a:lnTo>
                  <a:pt x="851" y="809"/>
                </a:lnTo>
                <a:lnTo>
                  <a:pt x="864" y="810"/>
                </a:lnTo>
                <a:lnTo>
                  <a:pt x="878" y="809"/>
                </a:lnTo>
                <a:lnTo>
                  <a:pt x="891" y="807"/>
                </a:lnTo>
                <a:lnTo>
                  <a:pt x="905" y="802"/>
                </a:lnTo>
                <a:lnTo>
                  <a:pt x="918" y="796"/>
                </a:lnTo>
                <a:lnTo>
                  <a:pt x="932" y="789"/>
                </a:lnTo>
                <a:lnTo>
                  <a:pt x="945" y="780"/>
                </a:lnTo>
                <a:lnTo>
                  <a:pt x="959" y="769"/>
                </a:lnTo>
                <a:lnTo>
                  <a:pt x="972" y="756"/>
                </a:lnTo>
                <a:lnTo>
                  <a:pt x="985" y="743"/>
                </a:lnTo>
                <a:lnTo>
                  <a:pt x="998" y="730"/>
                </a:lnTo>
                <a:lnTo>
                  <a:pt x="1011" y="717"/>
                </a:lnTo>
                <a:lnTo>
                  <a:pt x="1023" y="705"/>
                </a:lnTo>
                <a:lnTo>
                  <a:pt x="1035" y="693"/>
                </a:lnTo>
                <a:lnTo>
                  <a:pt x="1047" y="681"/>
                </a:lnTo>
                <a:lnTo>
                  <a:pt x="1059" y="669"/>
                </a:lnTo>
                <a:lnTo>
                  <a:pt x="1070" y="658"/>
                </a:lnTo>
                <a:lnTo>
                  <a:pt x="1080" y="648"/>
                </a:lnTo>
                <a:lnTo>
                  <a:pt x="1091" y="637"/>
                </a:lnTo>
                <a:lnTo>
                  <a:pt x="1101" y="627"/>
                </a:lnTo>
                <a:lnTo>
                  <a:pt x="1111" y="617"/>
                </a:lnTo>
                <a:lnTo>
                  <a:pt x="1120" y="608"/>
                </a:lnTo>
                <a:lnTo>
                  <a:pt x="1129" y="599"/>
                </a:lnTo>
                <a:lnTo>
                  <a:pt x="1138" y="590"/>
                </a:lnTo>
                <a:lnTo>
                  <a:pt x="1147" y="581"/>
                </a:lnTo>
              </a:path>
            </a:pathLst>
          </a:custGeom>
          <a:noFill/>
          <a:ln w="6350" cap="flat" cmpd="sng">
            <a:solidFill>
              <a:srgbClr val="000000"/>
            </a:solidFill>
            <a:prstDash val="solid"/>
            <a:headEnd type="none" w="med" len="med"/>
            <a:tailEnd type="arrow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18006" name="任意多边形 1918005"/>
          <p:cNvSpPr/>
          <p:nvPr/>
        </p:nvSpPr>
        <p:spPr>
          <a:xfrm>
            <a:off x="6567488" y="4576763"/>
            <a:ext cx="1382712" cy="1058862"/>
          </a:xfrm>
          <a:custGeom>
            <a:avLst/>
            <a:gdLst/>
            <a:ahLst/>
            <a:cxnLst/>
            <a:pathLst>
              <a:path w="1147" h="805">
                <a:moveTo>
                  <a:pt x="0" y="234"/>
                </a:moveTo>
                <a:lnTo>
                  <a:pt x="9" y="225"/>
                </a:lnTo>
                <a:lnTo>
                  <a:pt x="19" y="215"/>
                </a:lnTo>
                <a:lnTo>
                  <a:pt x="28" y="206"/>
                </a:lnTo>
                <a:lnTo>
                  <a:pt x="38" y="196"/>
                </a:lnTo>
                <a:lnTo>
                  <a:pt x="49" y="185"/>
                </a:lnTo>
                <a:lnTo>
                  <a:pt x="59" y="175"/>
                </a:lnTo>
                <a:lnTo>
                  <a:pt x="70" y="164"/>
                </a:lnTo>
                <a:lnTo>
                  <a:pt x="81" y="153"/>
                </a:lnTo>
                <a:lnTo>
                  <a:pt x="92" y="142"/>
                </a:lnTo>
                <a:lnTo>
                  <a:pt x="104" y="130"/>
                </a:lnTo>
                <a:lnTo>
                  <a:pt x="116" y="118"/>
                </a:lnTo>
                <a:lnTo>
                  <a:pt x="128" y="106"/>
                </a:lnTo>
                <a:lnTo>
                  <a:pt x="141" y="93"/>
                </a:lnTo>
                <a:lnTo>
                  <a:pt x="154" y="80"/>
                </a:lnTo>
                <a:lnTo>
                  <a:pt x="167" y="67"/>
                </a:lnTo>
                <a:lnTo>
                  <a:pt x="180" y="54"/>
                </a:lnTo>
                <a:lnTo>
                  <a:pt x="193" y="41"/>
                </a:lnTo>
                <a:lnTo>
                  <a:pt x="207" y="30"/>
                </a:lnTo>
                <a:lnTo>
                  <a:pt x="220" y="21"/>
                </a:lnTo>
                <a:lnTo>
                  <a:pt x="234" y="13"/>
                </a:lnTo>
                <a:lnTo>
                  <a:pt x="247" y="8"/>
                </a:lnTo>
                <a:lnTo>
                  <a:pt x="261" y="3"/>
                </a:lnTo>
                <a:lnTo>
                  <a:pt x="274" y="1"/>
                </a:lnTo>
                <a:lnTo>
                  <a:pt x="288" y="0"/>
                </a:lnTo>
                <a:lnTo>
                  <a:pt x="301" y="1"/>
                </a:lnTo>
                <a:lnTo>
                  <a:pt x="315" y="3"/>
                </a:lnTo>
                <a:lnTo>
                  <a:pt x="328" y="8"/>
                </a:lnTo>
                <a:lnTo>
                  <a:pt x="342" y="13"/>
                </a:lnTo>
                <a:lnTo>
                  <a:pt x="355" y="21"/>
                </a:lnTo>
                <a:lnTo>
                  <a:pt x="369" y="30"/>
                </a:lnTo>
                <a:lnTo>
                  <a:pt x="382" y="41"/>
                </a:lnTo>
                <a:lnTo>
                  <a:pt x="396" y="54"/>
                </a:lnTo>
                <a:lnTo>
                  <a:pt x="412" y="70"/>
                </a:lnTo>
                <a:lnTo>
                  <a:pt x="431" y="89"/>
                </a:lnTo>
                <a:lnTo>
                  <a:pt x="455" y="113"/>
                </a:lnTo>
                <a:lnTo>
                  <a:pt x="483" y="141"/>
                </a:lnTo>
                <a:lnTo>
                  <a:pt x="516" y="174"/>
                </a:lnTo>
                <a:lnTo>
                  <a:pt x="552" y="210"/>
                </a:lnTo>
                <a:lnTo>
                  <a:pt x="593" y="251"/>
                </a:lnTo>
                <a:lnTo>
                  <a:pt x="638" y="296"/>
                </a:lnTo>
                <a:lnTo>
                  <a:pt x="687" y="345"/>
                </a:lnTo>
                <a:lnTo>
                  <a:pt x="740" y="398"/>
                </a:lnTo>
                <a:lnTo>
                  <a:pt x="797" y="455"/>
                </a:lnTo>
                <a:lnTo>
                  <a:pt x="859" y="517"/>
                </a:lnTo>
                <a:lnTo>
                  <a:pt x="924" y="582"/>
                </a:lnTo>
                <a:lnTo>
                  <a:pt x="994" y="652"/>
                </a:lnTo>
                <a:lnTo>
                  <a:pt x="1068" y="726"/>
                </a:lnTo>
                <a:lnTo>
                  <a:pt x="1146" y="804"/>
                </a:lnTo>
              </a:path>
            </a:pathLst>
          </a:custGeom>
          <a:noFill/>
          <a:ln w="6350" cap="flat" cmpd="sng">
            <a:solidFill>
              <a:srgbClr val="000000"/>
            </a:solidFill>
            <a:prstDash val="solid"/>
            <a:headEnd type="none" w="med" len="med"/>
            <a:tailEnd type="arrow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18007" name="直接连接符 1918006"/>
          <p:cNvSpPr/>
          <p:nvPr/>
        </p:nvSpPr>
        <p:spPr>
          <a:xfrm flipH="1">
            <a:off x="7697788" y="4508500"/>
            <a:ext cx="260350" cy="284163"/>
          </a:xfrm>
          <a:prstGeom prst="line">
            <a:avLst/>
          </a:prstGeom>
          <a:ln w="6350" cap="flat" cmpd="sng">
            <a:solidFill>
              <a:srgbClr val="000000"/>
            </a:solidFill>
            <a:prstDash val="solid"/>
            <a:headEnd type="none" w="med" len="med"/>
            <a:tailEnd type="arrow" w="med" len="med"/>
          </a:ln>
        </p:spPr>
      </p:sp>
      <p:sp>
        <p:nvSpPr>
          <p:cNvPr id="1918008" name="直接连接符 1918007"/>
          <p:cNvSpPr/>
          <p:nvPr/>
        </p:nvSpPr>
        <p:spPr>
          <a:xfrm flipH="1">
            <a:off x="4833938" y="5360988"/>
            <a:ext cx="260350" cy="284162"/>
          </a:xfrm>
          <a:prstGeom prst="line">
            <a:avLst/>
          </a:prstGeom>
          <a:ln w="6350" cap="flat" cmpd="sng">
            <a:solidFill>
              <a:srgbClr val="000000"/>
            </a:solidFill>
            <a:prstDash val="solid"/>
            <a:headEnd type="none" w="med" len="med"/>
            <a:tailEnd type="arrow" w="med" len="med"/>
          </a:ln>
        </p:spPr>
      </p:sp>
      <p:sp>
        <p:nvSpPr>
          <p:cNvPr id="1918009" name="任意多边形 1918008"/>
          <p:cNvSpPr/>
          <p:nvPr/>
        </p:nvSpPr>
        <p:spPr>
          <a:xfrm>
            <a:off x="5534025" y="4576763"/>
            <a:ext cx="1728788" cy="995362"/>
          </a:xfrm>
          <a:custGeom>
            <a:avLst/>
            <a:gdLst/>
            <a:ahLst/>
            <a:cxnLst/>
            <a:pathLst>
              <a:path w="1435" h="757">
                <a:moveTo>
                  <a:pt x="1434" y="522"/>
                </a:moveTo>
                <a:lnTo>
                  <a:pt x="1425" y="531"/>
                </a:lnTo>
                <a:lnTo>
                  <a:pt x="1415" y="541"/>
                </a:lnTo>
                <a:lnTo>
                  <a:pt x="1406" y="550"/>
                </a:lnTo>
                <a:lnTo>
                  <a:pt x="1396" y="560"/>
                </a:lnTo>
                <a:lnTo>
                  <a:pt x="1385" y="571"/>
                </a:lnTo>
                <a:lnTo>
                  <a:pt x="1375" y="581"/>
                </a:lnTo>
                <a:lnTo>
                  <a:pt x="1364" y="592"/>
                </a:lnTo>
                <a:lnTo>
                  <a:pt x="1353" y="603"/>
                </a:lnTo>
                <a:lnTo>
                  <a:pt x="1342" y="614"/>
                </a:lnTo>
                <a:lnTo>
                  <a:pt x="1330" y="626"/>
                </a:lnTo>
                <a:lnTo>
                  <a:pt x="1318" y="638"/>
                </a:lnTo>
                <a:lnTo>
                  <a:pt x="1306" y="650"/>
                </a:lnTo>
                <a:lnTo>
                  <a:pt x="1293" y="663"/>
                </a:lnTo>
                <a:lnTo>
                  <a:pt x="1280" y="676"/>
                </a:lnTo>
                <a:lnTo>
                  <a:pt x="1267" y="689"/>
                </a:lnTo>
                <a:lnTo>
                  <a:pt x="1254" y="702"/>
                </a:lnTo>
                <a:lnTo>
                  <a:pt x="1240" y="715"/>
                </a:lnTo>
                <a:lnTo>
                  <a:pt x="1227" y="726"/>
                </a:lnTo>
                <a:lnTo>
                  <a:pt x="1213" y="735"/>
                </a:lnTo>
                <a:lnTo>
                  <a:pt x="1200" y="742"/>
                </a:lnTo>
                <a:lnTo>
                  <a:pt x="1186" y="748"/>
                </a:lnTo>
                <a:lnTo>
                  <a:pt x="1173" y="753"/>
                </a:lnTo>
                <a:lnTo>
                  <a:pt x="1159" y="755"/>
                </a:lnTo>
                <a:lnTo>
                  <a:pt x="1146" y="756"/>
                </a:lnTo>
                <a:lnTo>
                  <a:pt x="1132" y="755"/>
                </a:lnTo>
                <a:lnTo>
                  <a:pt x="1119" y="753"/>
                </a:lnTo>
                <a:lnTo>
                  <a:pt x="1105" y="748"/>
                </a:lnTo>
                <a:lnTo>
                  <a:pt x="1092" y="742"/>
                </a:lnTo>
                <a:lnTo>
                  <a:pt x="1078" y="735"/>
                </a:lnTo>
                <a:lnTo>
                  <a:pt x="1065" y="726"/>
                </a:lnTo>
                <a:lnTo>
                  <a:pt x="1051" y="715"/>
                </a:lnTo>
                <a:lnTo>
                  <a:pt x="1038" y="702"/>
                </a:lnTo>
                <a:lnTo>
                  <a:pt x="1024" y="688"/>
                </a:lnTo>
                <a:lnTo>
                  <a:pt x="1009" y="673"/>
                </a:lnTo>
                <a:lnTo>
                  <a:pt x="994" y="658"/>
                </a:lnTo>
                <a:lnTo>
                  <a:pt x="977" y="641"/>
                </a:lnTo>
                <a:lnTo>
                  <a:pt x="960" y="624"/>
                </a:lnTo>
                <a:lnTo>
                  <a:pt x="942" y="606"/>
                </a:lnTo>
                <a:lnTo>
                  <a:pt x="923" y="587"/>
                </a:lnTo>
                <a:lnTo>
                  <a:pt x="903" y="567"/>
                </a:lnTo>
                <a:lnTo>
                  <a:pt x="882" y="546"/>
                </a:lnTo>
                <a:lnTo>
                  <a:pt x="861" y="525"/>
                </a:lnTo>
                <a:lnTo>
                  <a:pt x="838" y="502"/>
                </a:lnTo>
                <a:lnTo>
                  <a:pt x="815" y="479"/>
                </a:lnTo>
                <a:lnTo>
                  <a:pt x="791" y="455"/>
                </a:lnTo>
                <a:lnTo>
                  <a:pt x="766" y="430"/>
                </a:lnTo>
                <a:lnTo>
                  <a:pt x="741" y="405"/>
                </a:lnTo>
                <a:lnTo>
                  <a:pt x="714" y="378"/>
                </a:lnTo>
                <a:lnTo>
                  <a:pt x="687" y="351"/>
                </a:lnTo>
                <a:lnTo>
                  <a:pt x="662" y="326"/>
                </a:lnTo>
                <a:lnTo>
                  <a:pt x="637" y="301"/>
                </a:lnTo>
                <a:lnTo>
                  <a:pt x="613" y="277"/>
                </a:lnTo>
                <a:lnTo>
                  <a:pt x="590" y="254"/>
                </a:lnTo>
                <a:lnTo>
                  <a:pt x="567" y="231"/>
                </a:lnTo>
                <a:lnTo>
                  <a:pt x="546" y="210"/>
                </a:lnTo>
                <a:lnTo>
                  <a:pt x="525" y="189"/>
                </a:lnTo>
                <a:lnTo>
                  <a:pt x="505" y="169"/>
                </a:lnTo>
                <a:lnTo>
                  <a:pt x="486" y="150"/>
                </a:lnTo>
                <a:lnTo>
                  <a:pt x="468" y="132"/>
                </a:lnTo>
                <a:lnTo>
                  <a:pt x="451" y="115"/>
                </a:lnTo>
                <a:lnTo>
                  <a:pt x="434" y="98"/>
                </a:lnTo>
                <a:lnTo>
                  <a:pt x="419" y="83"/>
                </a:lnTo>
                <a:lnTo>
                  <a:pt x="404" y="68"/>
                </a:lnTo>
                <a:lnTo>
                  <a:pt x="390" y="54"/>
                </a:lnTo>
                <a:lnTo>
                  <a:pt x="377" y="41"/>
                </a:lnTo>
                <a:lnTo>
                  <a:pt x="363" y="30"/>
                </a:lnTo>
                <a:lnTo>
                  <a:pt x="350" y="21"/>
                </a:lnTo>
                <a:lnTo>
                  <a:pt x="336" y="13"/>
                </a:lnTo>
                <a:lnTo>
                  <a:pt x="323" y="8"/>
                </a:lnTo>
                <a:lnTo>
                  <a:pt x="309" y="3"/>
                </a:lnTo>
                <a:lnTo>
                  <a:pt x="296" y="1"/>
                </a:lnTo>
                <a:lnTo>
                  <a:pt x="282" y="0"/>
                </a:lnTo>
                <a:lnTo>
                  <a:pt x="269" y="1"/>
                </a:lnTo>
                <a:lnTo>
                  <a:pt x="255" y="3"/>
                </a:lnTo>
                <a:lnTo>
                  <a:pt x="242" y="8"/>
                </a:lnTo>
                <a:lnTo>
                  <a:pt x="228" y="13"/>
                </a:lnTo>
                <a:lnTo>
                  <a:pt x="215" y="21"/>
                </a:lnTo>
                <a:lnTo>
                  <a:pt x="201" y="30"/>
                </a:lnTo>
                <a:lnTo>
                  <a:pt x="188" y="41"/>
                </a:lnTo>
                <a:lnTo>
                  <a:pt x="174" y="54"/>
                </a:lnTo>
                <a:lnTo>
                  <a:pt x="161" y="67"/>
                </a:lnTo>
                <a:lnTo>
                  <a:pt x="148" y="80"/>
                </a:lnTo>
                <a:lnTo>
                  <a:pt x="135" y="93"/>
                </a:lnTo>
                <a:lnTo>
                  <a:pt x="123" y="105"/>
                </a:lnTo>
                <a:lnTo>
                  <a:pt x="111" y="117"/>
                </a:lnTo>
                <a:lnTo>
                  <a:pt x="99" y="129"/>
                </a:lnTo>
                <a:lnTo>
                  <a:pt x="87" y="141"/>
                </a:lnTo>
                <a:lnTo>
                  <a:pt x="76" y="152"/>
                </a:lnTo>
                <a:lnTo>
                  <a:pt x="66" y="162"/>
                </a:lnTo>
                <a:lnTo>
                  <a:pt x="55" y="173"/>
                </a:lnTo>
                <a:lnTo>
                  <a:pt x="45" y="183"/>
                </a:lnTo>
                <a:lnTo>
                  <a:pt x="35" y="193"/>
                </a:lnTo>
                <a:lnTo>
                  <a:pt x="26" y="202"/>
                </a:lnTo>
                <a:lnTo>
                  <a:pt x="17" y="211"/>
                </a:lnTo>
                <a:lnTo>
                  <a:pt x="8" y="220"/>
                </a:lnTo>
                <a:lnTo>
                  <a:pt x="0" y="228"/>
                </a:lnTo>
              </a:path>
            </a:pathLst>
          </a:custGeom>
          <a:noFill/>
          <a:ln w="6350" cap="flat" cmpd="sng">
            <a:solidFill>
              <a:srgbClr val="000000"/>
            </a:solidFill>
            <a:prstDash val="solid"/>
            <a:headEnd type="none" w="med" len="med"/>
            <a:tailEnd type="arrow" w="med" len="med"/>
          </a:ln>
        </p:spPr>
        <p:txBody>
          <a:bodyPr/>
          <a:p>
            <a:endParaRPr lang="zh-CN" altLang="en-US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/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" name="日期占位符 2"/>
          <p:cNvSpPr/>
          <p:nvPr>
            <p:ph type="dt" sz="half" idx="10"/>
          </p:nvPr>
        </p:nvSpPr>
        <p:spPr/>
        <p:txBody>
          <a:bodyPr/>
          <a:p>
            <a:pPr lvl="0"/>
            <a:fld id="{BB962C8B-B14F-4D97-AF65-F5344CB8AC3E}" type="datetime2">
              <a:rPr lang="zh-CN" altLang="en-US" dirty="0"/>
            </a:fld>
            <a:endParaRPr lang="zh-CN" altLang="en-US" dirty="0"/>
          </a:p>
        </p:txBody>
      </p:sp>
      <p:sp>
        <p:nvSpPr>
          <p:cNvPr id="1921026" name="标题 1921025"/>
          <p:cNvSpPr>
            <a:spLocks noGrp="1"/>
          </p:cNvSpPr>
          <p:nvPr>
            <p:ph type="title"/>
          </p:nvPr>
        </p:nvSpPr>
        <p:spPr>
          <a:ln/>
        </p:spPr>
        <p:txBody>
          <a:bodyPr anchor="b" anchorCtr="0"/>
          <a:p>
            <a:endParaRPr dirty="0"/>
          </a:p>
        </p:txBody>
      </p:sp>
      <p:grpSp>
        <p:nvGrpSpPr>
          <p:cNvPr id="1921028" name="组合 1921027"/>
          <p:cNvGrpSpPr/>
          <p:nvPr/>
        </p:nvGrpSpPr>
        <p:grpSpPr>
          <a:xfrm>
            <a:off x="1403350" y="1196975"/>
            <a:ext cx="5945188" cy="1608138"/>
            <a:chOff x="1494" y="2310"/>
            <a:chExt cx="3745" cy="1013"/>
          </a:xfrm>
        </p:grpSpPr>
        <p:grpSp>
          <p:nvGrpSpPr>
            <p:cNvPr id="1921029" name="组合 1921028"/>
            <p:cNvGrpSpPr/>
            <p:nvPr/>
          </p:nvGrpSpPr>
          <p:grpSpPr>
            <a:xfrm>
              <a:off x="1494" y="2318"/>
              <a:ext cx="311" cy="997"/>
              <a:chOff x="1494" y="2318"/>
              <a:chExt cx="311" cy="997"/>
            </a:xfrm>
          </p:grpSpPr>
          <p:sp>
            <p:nvSpPr>
              <p:cNvPr id="1921030" name="任意多边形 1921029"/>
              <p:cNvSpPr/>
              <p:nvPr/>
            </p:nvSpPr>
            <p:spPr>
              <a:xfrm>
                <a:off x="1494" y="2318"/>
                <a:ext cx="311" cy="444"/>
              </a:xfrm>
              <a:custGeom>
                <a:avLst/>
                <a:gdLst/>
                <a:ahLst/>
                <a:cxnLst/>
                <a:pathLst>
                  <a:path w="311" h="444">
                    <a:moveTo>
                      <a:pt x="40" y="443"/>
                    </a:moveTo>
                    <a:lnTo>
                      <a:pt x="37" y="441"/>
                    </a:lnTo>
                    <a:lnTo>
                      <a:pt x="34" y="438"/>
                    </a:lnTo>
                    <a:lnTo>
                      <a:pt x="31" y="435"/>
                    </a:lnTo>
                    <a:lnTo>
                      <a:pt x="29" y="432"/>
                    </a:lnTo>
                    <a:lnTo>
                      <a:pt x="26" y="430"/>
                    </a:lnTo>
                    <a:lnTo>
                      <a:pt x="24" y="427"/>
                    </a:lnTo>
                    <a:lnTo>
                      <a:pt x="22" y="425"/>
                    </a:lnTo>
                    <a:lnTo>
                      <a:pt x="20" y="422"/>
                    </a:lnTo>
                    <a:lnTo>
                      <a:pt x="18" y="420"/>
                    </a:lnTo>
                    <a:lnTo>
                      <a:pt x="16" y="417"/>
                    </a:lnTo>
                    <a:lnTo>
                      <a:pt x="14" y="415"/>
                    </a:lnTo>
                    <a:lnTo>
                      <a:pt x="13" y="413"/>
                    </a:lnTo>
                    <a:lnTo>
                      <a:pt x="11" y="411"/>
                    </a:lnTo>
                    <a:lnTo>
                      <a:pt x="10" y="409"/>
                    </a:lnTo>
                    <a:lnTo>
                      <a:pt x="9" y="407"/>
                    </a:lnTo>
                    <a:lnTo>
                      <a:pt x="8" y="405"/>
                    </a:lnTo>
                    <a:lnTo>
                      <a:pt x="7" y="403"/>
                    </a:lnTo>
                    <a:lnTo>
                      <a:pt x="6" y="401"/>
                    </a:lnTo>
                    <a:lnTo>
                      <a:pt x="5" y="399"/>
                    </a:lnTo>
                    <a:lnTo>
                      <a:pt x="4" y="397"/>
                    </a:lnTo>
                    <a:lnTo>
                      <a:pt x="4" y="394"/>
                    </a:lnTo>
                    <a:lnTo>
                      <a:pt x="3" y="392"/>
                    </a:lnTo>
                    <a:lnTo>
                      <a:pt x="3" y="390"/>
                    </a:lnTo>
                    <a:lnTo>
                      <a:pt x="2" y="388"/>
                    </a:lnTo>
                    <a:lnTo>
                      <a:pt x="2" y="386"/>
                    </a:lnTo>
                    <a:lnTo>
                      <a:pt x="1" y="384"/>
                    </a:lnTo>
                    <a:lnTo>
                      <a:pt x="1" y="381"/>
                    </a:lnTo>
                    <a:lnTo>
                      <a:pt x="1" y="379"/>
                    </a:lnTo>
                    <a:lnTo>
                      <a:pt x="0" y="377"/>
                    </a:lnTo>
                    <a:lnTo>
                      <a:pt x="0" y="374"/>
                    </a:lnTo>
                    <a:lnTo>
                      <a:pt x="0" y="372"/>
                    </a:lnTo>
                    <a:lnTo>
                      <a:pt x="0" y="370"/>
                    </a:lnTo>
                    <a:lnTo>
                      <a:pt x="0" y="367"/>
                    </a:lnTo>
                    <a:lnTo>
                      <a:pt x="0" y="365"/>
                    </a:lnTo>
                    <a:lnTo>
                      <a:pt x="1" y="362"/>
                    </a:lnTo>
                    <a:lnTo>
                      <a:pt x="1" y="360"/>
                    </a:lnTo>
                    <a:lnTo>
                      <a:pt x="2" y="358"/>
                    </a:lnTo>
                    <a:lnTo>
                      <a:pt x="2" y="355"/>
                    </a:lnTo>
                    <a:lnTo>
                      <a:pt x="3" y="353"/>
                    </a:lnTo>
                    <a:lnTo>
                      <a:pt x="4" y="351"/>
                    </a:lnTo>
                    <a:lnTo>
                      <a:pt x="5" y="349"/>
                    </a:lnTo>
                    <a:lnTo>
                      <a:pt x="6" y="347"/>
                    </a:lnTo>
                    <a:lnTo>
                      <a:pt x="8" y="345"/>
                    </a:lnTo>
                    <a:lnTo>
                      <a:pt x="9" y="343"/>
                    </a:lnTo>
                    <a:lnTo>
                      <a:pt x="10" y="340"/>
                    </a:lnTo>
                    <a:lnTo>
                      <a:pt x="12" y="338"/>
                    </a:lnTo>
                    <a:lnTo>
                      <a:pt x="14" y="336"/>
                    </a:lnTo>
                    <a:lnTo>
                      <a:pt x="16" y="334"/>
                    </a:lnTo>
                    <a:lnTo>
                      <a:pt x="18" y="333"/>
                    </a:lnTo>
                    <a:lnTo>
                      <a:pt x="20" y="331"/>
                    </a:lnTo>
                    <a:lnTo>
                      <a:pt x="22" y="329"/>
                    </a:lnTo>
                    <a:lnTo>
                      <a:pt x="24" y="327"/>
                    </a:lnTo>
                    <a:lnTo>
                      <a:pt x="26" y="326"/>
                    </a:lnTo>
                    <a:lnTo>
                      <a:pt x="28" y="324"/>
                    </a:lnTo>
                    <a:lnTo>
                      <a:pt x="30" y="322"/>
                    </a:lnTo>
                    <a:lnTo>
                      <a:pt x="32" y="321"/>
                    </a:lnTo>
                    <a:lnTo>
                      <a:pt x="34" y="319"/>
                    </a:lnTo>
                    <a:lnTo>
                      <a:pt x="36" y="318"/>
                    </a:lnTo>
                    <a:lnTo>
                      <a:pt x="38" y="317"/>
                    </a:lnTo>
                    <a:lnTo>
                      <a:pt x="40" y="316"/>
                    </a:lnTo>
                    <a:lnTo>
                      <a:pt x="42" y="314"/>
                    </a:lnTo>
                    <a:lnTo>
                      <a:pt x="44" y="313"/>
                    </a:lnTo>
                    <a:lnTo>
                      <a:pt x="46" y="312"/>
                    </a:lnTo>
                    <a:lnTo>
                      <a:pt x="48" y="311"/>
                    </a:lnTo>
                    <a:lnTo>
                      <a:pt x="50" y="310"/>
                    </a:lnTo>
                    <a:lnTo>
                      <a:pt x="52" y="309"/>
                    </a:lnTo>
                    <a:lnTo>
                      <a:pt x="54" y="308"/>
                    </a:lnTo>
                    <a:lnTo>
                      <a:pt x="56" y="307"/>
                    </a:lnTo>
                    <a:lnTo>
                      <a:pt x="58" y="307"/>
                    </a:lnTo>
                    <a:lnTo>
                      <a:pt x="60" y="306"/>
                    </a:lnTo>
                    <a:lnTo>
                      <a:pt x="62" y="305"/>
                    </a:lnTo>
                    <a:lnTo>
                      <a:pt x="64" y="304"/>
                    </a:lnTo>
                    <a:lnTo>
                      <a:pt x="67" y="304"/>
                    </a:lnTo>
                    <a:lnTo>
                      <a:pt x="69" y="303"/>
                    </a:lnTo>
                    <a:lnTo>
                      <a:pt x="71" y="302"/>
                    </a:lnTo>
                    <a:lnTo>
                      <a:pt x="73" y="302"/>
                    </a:lnTo>
                    <a:lnTo>
                      <a:pt x="76" y="301"/>
                    </a:lnTo>
                    <a:lnTo>
                      <a:pt x="78" y="300"/>
                    </a:lnTo>
                    <a:lnTo>
                      <a:pt x="81" y="300"/>
                    </a:lnTo>
                    <a:lnTo>
                      <a:pt x="83" y="299"/>
                    </a:lnTo>
                    <a:lnTo>
                      <a:pt x="86" y="299"/>
                    </a:lnTo>
                    <a:lnTo>
                      <a:pt x="88" y="299"/>
                    </a:lnTo>
                    <a:lnTo>
                      <a:pt x="91" y="298"/>
                    </a:lnTo>
                    <a:lnTo>
                      <a:pt x="94" y="298"/>
                    </a:lnTo>
                    <a:lnTo>
                      <a:pt x="97" y="298"/>
                    </a:lnTo>
                    <a:lnTo>
                      <a:pt x="101" y="298"/>
                    </a:lnTo>
                    <a:lnTo>
                      <a:pt x="104" y="298"/>
                    </a:lnTo>
                    <a:lnTo>
                      <a:pt x="108" y="298"/>
                    </a:lnTo>
                    <a:lnTo>
                      <a:pt x="112" y="299"/>
                    </a:lnTo>
                    <a:lnTo>
                      <a:pt x="116" y="299"/>
                    </a:lnTo>
                    <a:lnTo>
                      <a:pt x="120" y="300"/>
                    </a:lnTo>
                    <a:lnTo>
                      <a:pt x="124" y="300"/>
                    </a:lnTo>
                    <a:lnTo>
                      <a:pt x="128" y="301"/>
                    </a:lnTo>
                    <a:lnTo>
                      <a:pt x="133" y="302"/>
                    </a:lnTo>
                    <a:lnTo>
                      <a:pt x="138" y="302"/>
                    </a:lnTo>
                    <a:lnTo>
                      <a:pt x="143" y="303"/>
                    </a:lnTo>
                    <a:lnTo>
                      <a:pt x="147" y="304"/>
                    </a:lnTo>
                    <a:lnTo>
                      <a:pt x="152" y="305"/>
                    </a:lnTo>
                    <a:lnTo>
                      <a:pt x="157" y="306"/>
                    </a:lnTo>
                    <a:lnTo>
                      <a:pt x="161" y="307"/>
                    </a:lnTo>
                    <a:lnTo>
                      <a:pt x="166" y="309"/>
                    </a:lnTo>
                    <a:lnTo>
                      <a:pt x="170" y="310"/>
                    </a:lnTo>
                    <a:lnTo>
                      <a:pt x="174" y="311"/>
                    </a:lnTo>
                    <a:lnTo>
                      <a:pt x="178" y="312"/>
                    </a:lnTo>
                    <a:lnTo>
                      <a:pt x="182" y="313"/>
                    </a:lnTo>
                    <a:lnTo>
                      <a:pt x="186" y="315"/>
                    </a:lnTo>
                    <a:lnTo>
                      <a:pt x="189" y="316"/>
                    </a:lnTo>
                    <a:lnTo>
                      <a:pt x="193" y="317"/>
                    </a:lnTo>
                    <a:lnTo>
                      <a:pt x="196" y="319"/>
                    </a:lnTo>
                    <a:lnTo>
                      <a:pt x="200" y="320"/>
                    </a:lnTo>
                    <a:lnTo>
                      <a:pt x="203" y="321"/>
                    </a:lnTo>
                    <a:lnTo>
                      <a:pt x="206" y="323"/>
                    </a:lnTo>
                    <a:lnTo>
                      <a:pt x="209" y="324"/>
                    </a:lnTo>
                    <a:lnTo>
                      <a:pt x="212" y="326"/>
                    </a:lnTo>
                    <a:lnTo>
                      <a:pt x="216" y="328"/>
                    </a:lnTo>
                    <a:lnTo>
                      <a:pt x="220" y="330"/>
                    </a:lnTo>
                    <a:lnTo>
                      <a:pt x="224" y="332"/>
                    </a:lnTo>
                    <a:lnTo>
                      <a:pt x="229" y="335"/>
                    </a:lnTo>
                    <a:lnTo>
                      <a:pt x="233" y="337"/>
                    </a:lnTo>
                    <a:lnTo>
                      <a:pt x="238" y="340"/>
                    </a:lnTo>
                    <a:lnTo>
                      <a:pt x="244" y="343"/>
                    </a:lnTo>
                    <a:lnTo>
                      <a:pt x="249" y="347"/>
                    </a:lnTo>
                    <a:lnTo>
                      <a:pt x="255" y="350"/>
                    </a:lnTo>
                    <a:lnTo>
                      <a:pt x="261" y="353"/>
                    </a:lnTo>
                    <a:lnTo>
                      <a:pt x="268" y="357"/>
                    </a:lnTo>
                    <a:lnTo>
                      <a:pt x="275" y="361"/>
                    </a:lnTo>
                    <a:lnTo>
                      <a:pt x="282" y="365"/>
                    </a:lnTo>
                    <a:lnTo>
                      <a:pt x="289" y="370"/>
                    </a:lnTo>
                    <a:lnTo>
                      <a:pt x="296" y="373"/>
                    </a:lnTo>
                    <a:lnTo>
                      <a:pt x="301" y="375"/>
                    </a:lnTo>
                    <a:lnTo>
                      <a:pt x="305" y="375"/>
                    </a:lnTo>
                    <a:lnTo>
                      <a:pt x="308" y="373"/>
                    </a:lnTo>
                    <a:lnTo>
                      <a:pt x="309" y="369"/>
                    </a:lnTo>
                    <a:lnTo>
                      <a:pt x="310" y="363"/>
                    </a:lnTo>
                    <a:lnTo>
                      <a:pt x="308" y="356"/>
                    </a:lnTo>
                    <a:lnTo>
                      <a:pt x="306" y="347"/>
                    </a:lnTo>
                    <a:lnTo>
                      <a:pt x="302" y="336"/>
                    </a:lnTo>
                    <a:lnTo>
                      <a:pt x="297" y="324"/>
                    </a:lnTo>
                    <a:lnTo>
                      <a:pt x="290" y="309"/>
                    </a:lnTo>
                    <a:lnTo>
                      <a:pt x="282" y="293"/>
                    </a:lnTo>
                    <a:lnTo>
                      <a:pt x="273" y="275"/>
                    </a:lnTo>
                    <a:lnTo>
                      <a:pt x="263" y="255"/>
                    </a:lnTo>
                    <a:lnTo>
                      <a:pt x="251" y="233"/>
                    </a:lnTo>
                    <a:lnTo>
                      <a:pt x="237" y="210"/>
                    </a:lnTo>
                    <a:lnTo>
                      <a:pt x="224" y="186"/>
                    </a:lnTo>
                    <a:lnTo>
                      <a:pt x="212" y="164"/>
                    </a:lnTo>
                    <a:lnTo>
                      <a:pt x="200" y="143"/>
                    </a:lnTo>
                    <a:lnTo>
                      <a:pt x="190" y="124"/>
                    </a:lnTo>
                    <a:lnTo>
                      <a:pt x="180" y="106"/>
                    </a:lnTo>
                    <a:lnTo>
                      <a:pt x="171" y="89"/>
                    </a:lnTo>
                    <a:lnTo>
                      <a:pt x="163" y="74"/>
                    </a:lnTo>
                    <a:lnTo>
                      <a:pt x="156" y="60"/>
                    </a:lnTo>
                    <a:lnTo>
                      <a:pt x="150" y="48"/>
                    </a:lnTo>
                    <a:lnTo>
                      <a:pt x="145" y="37"/>
                    </a:lnTo>
                    <a:lnTo>
                      <a:pt x="141" y="27"/>
                    </a:lnTo>
                    <a:lnTo>
                      <a:pt x="138" y="19"/>
                    </a:lnTo>
                    <a:lnTo>
                      <a:pt x="136" y="12"/>
                    </a:lnTo>
                    <a:lnTo>
                      <a:pt x="134" y="6"/>
                    </a:lnTo>
                    <a:lnTo>
                      <a:pt x="134" y="2"/>
                    </a:lnTo>
                    <a:lnTo>
                      <a:pt x="135" y="0"/>
                    </a:lnTo>
                  </a:path>
                </a:pathLst>
              </a:custGeom>
              <a:noFill/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21031" name="任意多边形 1921030"/>
              <p:cNvSpPr/>
              <p:nvPr/>
            </p:nvSpPr>
            <p:spPr>
              <a:xfrm>
                <a:off x="1494" y="2878"/>
                <a:ext cx="309" cy="437"/>
              </a:xfrm>
              <a:custGeom>
                <a:avLst/>
                <a:gdLst/>
                <a:ahLst/>
                <a:cxnLst/>
                <a:pathLst>
                  <a:path w="309" h="437">
                    <a:moveTo>
                      <a:pt x="40" y="0"/>
                    </a:moveTo>
                    <a:lnTo>
                      <a:pt x="37" y="3"/>
                    </a:lnTo>
                    <a:lnTo>
                      <a:pt x="34" y="6"/>
                    </a:lnTo>
                    <a:lnTo>
                      <a:pt x="31" y="9"/>
                    </a:lnTo>
                    <a:lnTo>
                      <a:pt x="29" y="12"/>
                    </a:lnTo>
                    <a:lnTo>
                      <a:pt x="26" y="14"/>
                    </a:lnTo>
                    <a:lnTo>
                      <a:pt x="24" y="17"/>
                    </a:lnTo>
                    <a:lnTo>
                      <a:pt x="22" y="20"/>
                    </a:lnTo>
                    <a:lnTo>
                      <a:pt x="20" y="23"/>
                    </a:lnTo>
                    <a:lnTo>
                      <a:pt x="18" y="25"/>
                    </a:lnTo>
                    <a:lnTo>
                      <a:pt x="16" y="28"/>
                    </a:lnTo>
                    <a:lnTo>
                      <a:pt x="14" y="30"/>
                    </a:lnTo>
                    <a:lnTo>
                      <a:pt x="13" y="33"/>
                    </a:lnTo>
                    <a:lnTo>
                      <a:pt x="11" y="36"/>
                    </a:lnTo>
                    <a:lnTo>
                      <a:pt x="10" y="38"/>
                    </a:lnTo>
                    <a:lnTo>
                      <a:pt x="9" y="41"/>
                    </a:lnTo>
                    <a:lnTo>
                      <a:pt x="8" y="43"/>
                    </a:lnTo>
                    <a:lnTo>
                      <a:pt x="7" y="45"/>
                    </a:lnTo>
                    <a:lnTo>
                      <a:pt x="6" y="48"/>
                    </a:lnTo>
                    <a:lnTo>
                      <a:pt x="5" y="50"/>
                    </a:lnTo>
                    <a:lnTo>
                      <a:pt x="4" y="53"/>
                    </a:lnTo>
                    <a:lnTo>
                      <a:pt x="4" y="55"/>
                    </a:lnTo>
                    <a:lnTo>
                      <a:pt x="3" y="57"/>
                    </a:lnTo>
                    <a:lnTo>
                      <a:pt x="3" y="59"/>
                    </a:lnTo>
                    <a:lnTo>
                      <a:pt x="2" y="62"/>
                    </a:lnTo>
                    <a:lnTo>
                      <a:pt x="2" y="64"/>
                    </a:lnTo>
                    <a:lnTo>
                      <a:pt x="1" y="66"/>
                    </a:lnTo>
                    <a:lnTo>
                      <a:pt x="1" y="68"/>
                    </a:lnTo>
                    <a:lnTo>
                      <a:pt x="1" y="70"/>
                    </a:lnTo>
                    <a:lnTo>
                      <a:pt x="0" y="72"/>
                    </a:lnTo>
                    <a:lnTo>
                      <a:pt x="0" y="74"/>
                    </a:lnTo>
                    <a:lnTo>
                      <a:pt x="0" y="76"/>
                    </a:lnTo>
                    <a:lnTo>
                      <a:pt x="0" y="78"/>
                    </a:lnTo>
                    <a:lnTo>
                      <a:pt x="0" y="80"/>
                    </a:lnTo>
                    <a:lnTo>
                      <a:pt x="0" y="82"/>
                    </a:lnTo>
                    <a:lnTo>
                      <a:pt x="1" y="84"/>
                    </a:lnTo>
                    <a:lnTo>
                      <a:pt x="1" y="86"/>
                    </a:lnTo>
                    <a:lnTo>
                      <a:pt x="2" y="88"/>
                    </a:lnTo>
                    <a:lnTo>
                      <a:pt x="2" y="90"/>
                    </a:lnTo>
                    <a:lnTo>
                      <a:pt x="3" y="92"/>
                    </a:lnTo>
                    <a:lnTo>
                      <a:pt x="4" y="95"/>
                    </a:lnTo>
                    <a:lnTo>
                      <a:pt x="5" y="97"/>
                    </a:lnTo>
                    <a:lnTo>
                      <a:pt x="6" y="99"/>
                    </a:lnTo>
                    <a:lnTo>
                      <a:pt x="8" y="101"/>
                    </a:lnTo>
                    <a:lnTo>
                      <a:pt x="9" y="104"/>
                    </a:lnTo>
                    <a:lnTo>
                      <a:pt x="10" y="106"/>
                    </a:lnTo>
                    <a:lnTo>
                      <a:pt x="12" y="108"/>
                    </a:lnTo>
                    <a:lnTo>
                      <a:pt x="14" y="111"/>
                    </a:lnTo>
                    <a:lnTo>
                      <a:pt x="16" y="113"/>
                    </a:lnTo>
                    <a:lnTo>
                      <a:pt x="18" y="115"/>
                    </a:lnTo>
                    <a:lnTo>
                      <a:pt x="20" y="118"/>
                    </a:lnTo>
                    <a:lnTo>
                      <a:pt x="22" y="120"/>
                    </a:lnTo>
                    <a:lnTo>
                      <a:pt x="24" y="122"/>
                    </a:lnTo>
                    <a:lnTo>
                      <a:pt x="26" y="124"/>
                    </a:lnTo>
                    <a:lnTo>
                      <a:pt x="28" y="125"/>
                    </a:lnTo>
                    <a:lnTo>
                      <a:pt x="30" y="127"/>
                    </a:lnTo>
                    <a:lnTo>
                      <a:pt x="32" y="129"/>
                    </a:lnTo>
                    <a:lnTo>
                      <a:pt x="34" y="130"/>
                    </a:lnTo>
                    <a:lnTo>
                      <a:pt x="36" y="131"/>
                    </a:lnTo>
                    <a:lnTo>
                      <a:pt x="38" y="132"/>
                    </a:lnTo>
                    <a:lnTo>
                      <a:pt x="40" y="134"/>
                    </a:lnTo>
                    <a:lnTo>
                      <a:pt x="42" y="134"/>
                    </a:lnTo>
                    <a:lnTo>
                      <a:pt x="44" y="135"/>
                    </a:lnTo>
                    <a:lnTo>
                      <a:pt x="46" y="136"/>
                    </a:lnTo>
                    <a:lnTo>
                      <a:pt x="48" y="136"/>
                    </a:lnTo>
                    <a:lnTo>
                      <a:pt x="50" y="137"/>
                    </a:lnTo>
                    <a:lnTo>
                      <a:pt x="52" y="137"/>
                    </a:lnTo>
                    <a:lnTo>
                      <a:pt x="54" y="138"/>
                    </a:lnTo>
                    <a:lnTo>
                      <a:pt x="56" y="138"/>
                    </a:lnTo>
                    <a:lnTo>
                      <a:pt x="58" y="139"/>
                    </a:lnTo>
                    <a:lnTo>
                      <a:pt x="61" y="139"/>
                    </a:lnTo>
                    <a:lnTo>
                      <a:pt x="63" y="140"/>
                    </a:lnTo>
                    <a:lnTo>
                      <a:pt x="65" y="140"/>
                    </a:lnTo>
                    <a:lnTo>
                      <a:pt x="68" y="141"/>
                    </a:lnTo>
                    <a:lnTo>
                      <a:pt x="70" y="141"/>
                    </a:lnTo>
                    <a:lnTo>
                      <a:pt x="73" y="142"/>
                    </a:lnTo>
                    <a:lnTo>
                      <a:pt x="76" y="142"/>
                    </a:lnTo>
                    <a:lnTo>
                      <a:pt x="78" y="143"/>
                    </a:lnTo>
                    <a:lnTo>
                      <a:pt x="81" y="143"/>
                    </a:lnTo>
                    <a:lnTo>
                      <a:pt x="84" y="144"/>
                    </a:lnTo>
                    <a:lnTo>
                      <a:pt x="87" y="144"/>
                    </a:lnTo>
                    <a:lnTo>
                      <a:pt x="90" y="145"/>
                    </a:lnTo>
                    <a:lnTo>
                      <a:pt x="93" y="145"/>
                    </a:lnTo>
                    <a:lnTo>
                      <a:pt x="96" y="145"/>
                    </a:lnTo>
                    <a:lnTo>
                      <a:pt x="100" y="145"/>
                    </a:lnTo>
                    <a:lnTo>
                      <a:pt x="103" y="145"/>
                    </a:lnTo>
                    <a:lnTo>
                      <a:pt x="107" y="145"/>
                    </a:lnTo>
                    <a:lnTo>
                      <a:pt x="110" y="145"/>
                    </a:lnTo>
                    <a:lnTo>
                      <a:pt x="114" y="145"/>
                    </a:lnTo>
                    <a:lnTo>
                      <a:pt x="118" y="145"/>
                    </a:lnTo>
                    <a:lnTo>
                      <a:pt x="121" y="145"/>
                    </a:lnTo>
                    <a:lnTo>
                      <a:pt x="125" y="144"/>
                    </a:lnTo>
                    <a:lnTo>
                      <a:pt x="129" y="143"/>
                    </a:lnTo>
                    <a:lnTo>
                      <a:pt x="134" y="143"/>
                    </a:lnTo>
                    <a:lnTo>
                      <a:pt x="138" y="142"/>
                    </a:lnTo>
                    <a:lnTo>
                      <a:pt x="142" y="141"/>
                    </a:lnTo>
                    <a:lnTo>
                      <a:pt x="146" y="140"/>
                    </a:lnTo>
                    <a:lnTo>
                      <a:pt x="151" y="139"/>
                    </a:lnTo>
                    <a:lnTo>
                      <a:pt x="155" y="138"/>
                    </a:lnTo>
                    <a:lnTo>
                      <a:pt x="159" y="137"/>
                    </a:lnTo>
                    <a:lnTo>
                      <a:pt x="164" y="136"/>
                    </a:lnTo>
                    <a:lnTo>
                      <a:pt x="168" y="135"/>
                    </a:lnTo>
                    <a:lnTo>
                      <a:pt x="172" y="134"/>
                    </a:lnTo>
                    <a:lnTo>
                      <a:pt x="175" y="134"/>
                    </a:lnTo>
                    <a:lnTo>
                      <a:pt x="179" y="133"/>
                    </a:lnTo>
                    <a:lnTo>
                      <a:pt x="183" y="132"/>
                    </a:lnTo>
                    <a:lnTo>
                      <a:pt x="186" y="131"/>
                    </a:lnTo>
                    <a:lnTo>
                      <a:pt x="190" y="130"/>
                    </a:lnTo>
                    <a:lnTo>
                      <a:pt x="193" y="129"/>
                    </a:lnTo>
                    <a:lnTo>
                      <a:pt x="197" y="128"/>
                    </a:lnTo>
                    <a:lnTo>
                      <a:pt x="200" y="127"/>
                    </a:lnTo>
                    <a:lnTo>
                      <a:pt x="203" y="126"/>
                    </a:lnTo>
                    <a:lnTo>
                      <a:pt x="206" y="125"/>
                    </a:lnTo>
                    <a:lnTo>
                      <a:pt x="209" y="124"/>
                    </a:lnTo>
                    <a:lnTo>
                      <a:pt x="212" y="122"/>
                    </a:lnTo>
                    <a:lnTo>
                      <a:pt x="216" y="121"/>
                    </a:lnTo>
                    <a:lnTo>
                      <a:pt x="220" y="119"/>
                    </a:lnTo>
                    <a:lnTo>
                      <a:pt x="224" y="117"/>
                    </a:lnTo>
                    <a:lnTo>
                      <a:pt x="229" y="115"/>
                    </a:lnTo>
                    <a:lnTo>
                      <a:pt x="233" y="113"/>
                    </a:lnTo>
                    <a:lnTo>
                      <a:pt x="238" y="110"/>
                    </a:lnTo>
                    <a:lnTo>
                      <a:pt x="244" y="107"/>
                    </a:lnTo>
                    <a:lnTo>
                      <a:pt x="249" y="104"/>
                    </a:lnTo>
                    <a:lnTo>
                      <a:pt x="255" y="101"/>
                    </a:lnTo>
                    <a:lnTo>
                      <a:pt x="261" y="98"/>
                    </a:lnTo>
                    <a:lnTo>
                      <a:pt x="268" y="94"/>
                    </a:lnTo>
                    <a:lnTo>
                      <a:pt x="275" y="90"/>
                    </a:lnTo>
                    <a:lnTo>
                      <a:pt x="282" y="86"/>
                    </a:lnTo>
                    <a:lnTo>
                      <a:pt x="289" y="82"/>
                    </a:lnTo>
                    <a:lnTo>
                      <a:pt x="296" y="78"/>
                    </a:lnTo>
                    <a:lnTo>
                      <a:pt x="301" y="77"/>
                    </a:lnTo>
                    <a:lnTo>
                      <a:pt x="305" y="76"/>
                    </a:lnTo>
                    <a:lnTo>
                      <a:pt x="307" y="78"/>
                    </a:lnTo>
                    <a:lnTo>
                      <a:pt x="308" y="81"/>
                    </a:lnTo>
                    <a:lnTo>
                      <a:pt x="307" y="86"/>
                    </a:lnTo>
                    <a:lnTo>
                      <a:pt x="305" y="92"/>
                    </a:lnTo>
                    <a:lnTo>
                      <a:pt x="302" y="100"/>
                    </a:lnTo>
                    <a:lnTo>
                      <a:pt x="297" y="110"/>
                    </a:lnTo>
                    <a:lnTo>
                      <a:pt x="290" y="122"/>
                    </a:lnTo>
                    <a:lnTo>
                      <a:pt x="283" y="135"/>
                    </a:lnTo>
                    <a:lnTo>
                      <a:pt x="273" y="150"/>
                    </a:lnTo>
                    <a:lnTo>
                      <a:pt x="263" y="166"/>
                    </a:lnTo>
                    <a:lnTo>
                      <a:pt x="250" y="185"/>
                    </a:lnTo>
                    <a:lnTo>
                      <a:pt x="237" y="204"/>
                    </a:lnTo>
                    <a:lnTo>
                      <a:pt x="222" y="226"/>
                    </a:lnTo>
                    <a:lnTo>
                      <a:pt x="206" y="248"/>
                    </a:lnTo>
                    <a:lnTo>
                      <a:pt x="192" y="268"/>
                    </a:lnTo>
                    <a:lnTo>
                      <a:pt x="179" y="288"/>
                    </a:lnTo>
                    <a:lnTo>
                      <a:pt x="167" y="306"/>
                    </a:lnTo>
                    <a:lnTo>
                      <a:pt x="156" y="323"/>
                    </a:lnTo>
                    <a:lnTo>
                      <a:pt x="146" y="339"/>
                    </a:lnTo>
                    <a:lnTo>
                      <a:pt x="137" y="354"/>
                    </a:lnTo>
                    <a:lnTo>
                      <a:pt x="129" y="368"/>
                    </a:lnTo>
                    <a:lnTo>
                      <a:pt x="122" y="381"/>
                    </a:lnTo>
                    <a:lnTo>
                      <a:pt x="116" y="392"/>
                    </a:lnTo>
                    <a:lnTo>
                      <a:pt x="111" y="402"/>
                    </a:lnTo>
                    <a:lnTo>
                      <a:pt x="107" y="411"/>
                    </a:lnTo>
                    <a:lnTo>
                      <a:pt x="105" y="419"/>
                    </a:lnTo>
                    <a:lnTo>
                      <a:pt x="103" y="426"/>
                    </a:lnTo>
                    <a:lnTo>
                      <a:pt x="102" y="432"/>
                    </a:lnTo>
                    <a:lnTo>
                      <a:pt x="103" y="436"/>
                    </a:lnTo>
                  </a:path>
                </a:pathLst>
              </a:custGeom>
              <a:noFill/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  <p:grpSp>
          <p:nvGrpSpPr>
            <p:cNvPr id="1921032" name="组合 1921031"/>
            <p:cNvGrpSpPr/>
            <p:nvPr/>
          </p:nvGrpSpPr>
          <p:grpSpPr>
            <a:xfrm>
              <a:off x="4918" y="2310"/>
              <a:ext cx="321" cy="1013"/>
              <a:chOff x="4918" y="2310"/>
              <a:chExt cx="321" cy="1013"/>
            </a:xfrm>
          </p:grpSpPr>
          <p:sp>
            <p:nvSpPr>
              <p:cNvPr id="1921033" name="任意多边形 1921032"/>
              <p:cNvSpPr/>
              <p:nvPr/>
            </p:nvSpPr>
            <p:spPr>
              <a:xfrm>
                <a:off x="4931" y="2310"/>
                <a:ext cx="308" cy="460"/>
              </a:xfrm>
              <a:custGeom>
                <a:avLst/>
                <a:gdLst/>
                <a:ahLst/>
                <a:cxnLst/>
                <a:pathLst>
                  <a:path w="308" h="460">
                    <a:moveTo>
                      <a:pt x="275" y="459"/>
                    </a:moveTo>
                    <a:lnTo>
                      <a:pt x="277" y="456"/>
                    </a:lnTo>
                    <a:lnTo>
                      <a:pt x="279" y="453"/>
                    </a:lnTo>
                    <a:lnTo>
                      <a:pt x="281" y="451"/>
                    </a:lnTo>
                    <a:lnTo>
                      <a:pt x="283" y="448"/>
                    </a:lnTo>
                    <a:lnTo>
                      <a:pt x="284" y="445"/>
                    </a:lnTo>
                    <a:lnTo>
                      <a:pt x="286" y="442"/>
                    </a:lnTo>
                    <a:lnTo>
                      <a:pt x="288" y="440"/>
                    </a:lnTo>
                    <a:lnTo>
                      <a:pt x="289" y="437"/>
                    </a:lnTo>
                    <a:lnTo>
                      <a:pt x="291" y="434"/>
                    </a:lnTo>
                    <a:lnTo>
                      <a:pt x="292" y="432"/>
                    </a:lnTo>
                    <a:lnTo>
                      <a:pt x="293" y="429"/>
                    </a:lnTo>
                    <a:lnTo>
                      <a:pt x="295" y="426"/>
                    </a:lnTo>
                    <a:lnTo>
                      <a:pt x="296" y="424"/>
                    </a:lnTo>
                    <a:lnTo>
                      <a:pt x="297" y="421"/>
                    </a:lnTo>
                    <a:lnTo>
                      <a:pt x="298" y="419"/>
                    </a:lnTo>
                    <a:lnTo>
                      <a:pt x="299" y="416"/>
                    </a:lnTo>
                    <a:lnTo>
                      <a:pt x="300" y="414"/>
                    </a:lnTo>
                    <a:lnTo>
                      <a:pt x="301" y="412"/>
                    </a:lnTo>
                    <a:lnTo>
                      <a:pt x="302" y="409"/>
                    </a:lnTo>
                    <a:lnTo>
                      <a:pt x="303" y="407"/>
                    </a:lnTo>
                    <a:lnTo>
                      <a:pt x="303" y="405"/>
                    </a:lnTo>
                    <a:lnTo>
                      <a:pt x="304" y="402"/>
                    </a:lnTo>
                    <a:lnTo>
                      <a:pt x="304" y="400"/>
                    </a:lnTo>
                    <a:lnTo>
                      <a:pt x="305" y="398"/>
                    </a:lnTo>
                    <a:lnTo>
                      <a:pt x="305" y="396"/>
                    </a:lnTo>
                    <a:lnTo>
                      <a:pt x="306" y="394"/>
                    </a:lnTo>
                    <a:lnTo>
                      <a:pt x="306" y="392"/>
                    </a:lnTo>
                    <a:lnTo>
                      <a:pt x="306" y="389"/>
                    </a:lnTo>
                    <a:lnTo>
                      <a:pt x="307" y="387"/>
                    </a:lnTo>
                    <a:lnTo>
                      <a:pt x="307" y="385"/>
                    </a:lnTo>
                    <a:lnTo>
                      <a:pt x="307" y="383"/>
                    </a:lnTo>
                    <a:lnTo>
                      <a:pt x="307" y="381"/>
                    </a:lnTo>
                    <a:lnTo>
                      <a:pt x="307" y="379"/>
                    </a:lnTo>
                    <a:lnTo>
                      <a:pt x="307" y="377"/>
                    </a:lnTo>
                    <a:lnTo>
                      <a:pt x="307" y="375"/>
                    </a:lnTo>
                    <a:lnTo>
                      <a:pt x="306" y="373"/>
                    </a:lnTo>
                    <a:lnTo>
                      <a:pt x="306" y="371"/>
                    </a:lnTo>
                    <a:lnTo>
                      <a:pt x="305" y="369"/>
                    </a:lnTo>
                    <a:lnTo>
                      <a:pt x="305" y="367"/>
                    </a:lnTo>
                    <a:lnTo>
                      <a:pt x="304" y="365"/>
                    </a:lnTo>
                    <a:lnTo>
                      <a:pt x="303" y="363"/>
                    </a:lnTo>
                    <a:lnTo>
                      <a:pt x="302" y="360"/>
                    </a:lnTo>
                    <a:lnTo>
                      <a:pt x="301" y="358"/>
                    </a:lnTo>
                    <a:lnTo>
                      <a:pt x="300" y="356"/>
                    </a:lnTo>
                    <a:lnTo>
                      <a:pt x="299" y="354"/>
                    </a:lnTo>
                    <a:lnTo>
                      <a:pt x="298" y="351"/>
                    </a:lnTo>
                    <a:lnTo>
                      <a:pt x="297" y="349"/>
                    </a:lnTo>
                    <a:lnTo>
                      <a:pt x="295" y="346"/>
                    </a:lnTo>
                    <a:lnTo>
                      <a:pt x="294" y="344"/>
                    </a:lnTo>
                    <a:lnTo>
                      <a:pt x="292" y="342"/>
                    </a:lnTo>
                    <a:lnTo>
                      <a:pt x="290" y="339"/>
                    </a:lnTo>
                    <a:lnTo>
                      <a:pt x="289" y="337"/>
                    </a:lnTo>
                    <a:lnTo>
                      <a:pt x="287" y="335"/>
                    </a:lnTo>
                    <a:lnTo>
                      <a:pt x="286" y="333"/>
                    </a:lnTo>
                    <a:lnTo>
                      <a:pt x="284" y="332"/>
                    </a:lnTo>
                    <a:lnTo>
                      <a:pt x="282" y="330"/>
                    </a:lnTo>
                    <a:lnTo>
                      <a:pt x="280" y="328"/>
                    </a:lnTo>
                    <a:lnTo>
                      <a:pt x="279" y="327"/>
                    </a:lnTo>
                    <a:lnTo>
                      <a:pt x="277" y="325"/>
                    </a:lnTo>
                    <a:lnTo>
                      <a:pt x="275" y="324"/>
                    </a:lnTo>
                    <a:lnTo>
                      <a:pt x="273" y="322"/>
                    </a:lnTo>
                    <a:lnTo>
                      <a:pt x="271" y="321"/>
                    </a:lnTo>
                    <a:lnTo>
                      <a:pt x="269" y="320"/>
                    </a:lnTo>
                    <a:lnTo>
                      <a:pt x="267" y="319"/>
                    </a:lnTo>
                    <a:lnTo>
                      <a:pt x="265" y="318"/>
                    </a:lnTo>
                    <a:lnTo>
                      <a:pt x="263" y="317"/>
                    </a:lnTo>
                    <a:lnTo>
                      <a:pt x="261" y="316"/>
                    </a:lnTo>
                    <a:lnTo>
                      <a:pt x="259" y="316"/>
                    </a:lnTo>
                    <a:lnTo>
                      <a:pt x="257" y="315"/>
                    </a:lnTo>
                    <a:lnTo>
                      <a:pt x="254" y="314"/>
                    </a:lnTo>
                    <a:lnTo>
                      <a:pt x="252" y="314"/>
                    </a:lnTo>
                    <a:lnTo>
                      <a:pt x="250" y="313"/>
                    </a:lnTo>
                    <a:lnTo>
                      <a:pt x="247" y="313"/>
                    </a:lnTo>
                    <a:lnTo>
                      <a:pt x="245" y="312"/>
                    </a:lnTo>
                    <a:lnTo>
                      <a:pt x="242" y="312"/>
                    </a:lnTo>
                    <a:lnTo>
                      <a:pt x="239" y="312"/>
                    </a:lnTo>
                    <a:lnTo>
                      <a:pt x="236" y="312"/>
                    </a:lnTo>
                    <a:lnTo>
                      <a:pt x="234" y="311"/>
                    </a:lnTo>
                    <a:lnTo>
                      <a:pt x="231" y="311"/>
                    </a:lnTo>
                    <a:lnTo>
                      <a:pt x="228" y="311"/>
                    </a:lnTo>
                    <a:lnTo>
                      <a:pt x="225" y="311"/>
                    </a:lnTo>
                    <a:lnTo>
                      <a:pt x="222" y="311"/>
                    </a:lnTo>
                    <a:lnTo>
                      <a:pt x="218" y="312"/>
                    </a:lnTo>
                    <a:lnTo>
                      <a:pt x="215" y="312"/>
                    </a:lnTo>
                    <a:lnTo>
                      <a:pt x="212" y="312"/>
                    </a:lnTo>
                    <a:lnTo>
                      <a:pt x="208" y="312"/>
                    </a:lnTo>
                    <a:lnTo>
                      <a:pt x="205" y="313"/>
                    </a:lnTo>
                    <a:lnTo>
                      <a:pt x="201" y="313"/>
                    </a:lnTo>
                    <a:lnTo>
                      <a:pt x="197" y="314"/>
                    </a:lnTo>
                    <a:lnTo>
                      <a:pt x="193" y="314"/>
                    </a:lnTo>
                    <a:lnTo>
                      <a:pt x="190" y="315"/>
                    </a:lnTo>
                    <a:lnTo>
                      <a:pt x="186" y="316"/>
                    </a:lnTo>
                    <a:lnTo>
                      <a:pt x="181" y="316"/>
                    </a:lnTo>
                    <a:lnTo>
                      <a:pt x="177" y="317"/>
                    </a:lnTo>
                    <a:lnTo>
                      <a:pt x="173" y="318"/>
                    </a:lnTo>
                    <a:lnTo>
                      <a:pt x="168" y="319"/>
                    </a:lnTo>
                    <a:lnTo>
                      <a:pt x="164" y="320"/>
                    </a:lnTo>
                    <a:lnTo>
                      <a:pt x="160" y="321"/>
                    </a:lnTo>
                    <a:lnTo>
                      <a:pt x="156" y="322"/>
                    </a:lnTo>
                    <a:lnTo>
                      <a:pt x="151" y="323"/>
                    </a:lnTo>
                    <a:lnTo>
                      <a:pt x="147" y="324"/>
                    </a:lnTo>
                    <a:lnTo>
                      <a:pt x="143" y="325"/>
                    </a:lnTo>
                    <a:lnTo>
                      <a:pt x="140" y="326"/>
                    </a:lnTo>
                    <a:lnTo>
                      <a:pt x="136" y="327"/>
                    </a:lnTo>
                    <a:lnTo>
                      <a:pt x="132" y="328"/>
                    </a:lnTo>
                    <a:lnTo>
                      <a:pt x="129" y="329"/>
                    </a:lnTo>
                    <a:lnTo>
                      <a:pt x="125" y="330"/>
                    </a:lnTo>
                    <a:lnTo>
                      <a:pt x="122" y="331"/>
                    </a:lnTo>
                    <a:lnTo>
                      <a:pt x="118" y="332"/>
                    </a:lnTo>
                    <a:lnTo>
                      <a:pt x="115" y="333"/>
                    </a:lnTo>
                    <a:lnTo>
                      <a:pt x="112" y="334"/>
                    </a:lnTo>
                    <a:lnTo>
                      <a:pt x="109" y="335"/>
                    </a:lnTo>
                    <a:lnTo>
                      <a:pt x="106" y="336"/>
                    </a:lnTo>
                    <a:lnTo>
                      <a:pt x="103" y="337"/>
                    </a:lnTo>
                    <a:lnTo>
                      <a:pt x="99" y="339"/>
                    </a:lnTo>
                    <a:lnTo>
                      <a:pt x="95" y="340"/>
                    </a:lnTo>
                    <a:lnTo>
                      <a:pt x="90" y="342"/>
                    </a:lnTo>
                    <a:lnTo>
                      <a:pt x="86" y="344"/>
                    </a:lnTo>
                    <a:lnTo>
                      <a:pt x="81" y="347"/>
                    </a:lnTo>
                    <a:lnTo>
                      <a:pt x="75" y="349"/>
                    </a:lnTo>
                    <a:lnTo>
                      <a:pt x="70" y="352"/>
                    </a:lnTo>
                    <a:lnTo>
                      <a:pt x="64" y="355"/>
                    </a:lnTo>
                    <a:lnTo>
                      <a:pt x="58" y="358"/>
                    </a:lnTo>
                    <a:lnTo>
                      <a:pt x="51" y="362"/>
                    </a:lnTo>
                    <a:lnTo>
                      <a:pt x="44" y="365"/>
                    </a:lnTo>
                    <a:lnTo>
                      <a:pt x="37" y="369"/>
                    </a:lnTo>
                    <a:lnTo>
                      <a:pt x="30" y="373"/>
                    </a:lnTo>
                    <a:lnTo>
                      <a:pt x="22" y="378"/>
                    </a:lnTo>
                    <a:lnTo>
                      <a:pt x="15" y="381"/>
                    </a:lnTo>
                    <a:lnTo>
                      <a:pt x="9" y="383"/>
                    </a:lnTo>
                    <a:lnTo>
                      <a:pt x="5" y="383"/>
                    </a:lnTo>
                    <a:lnTo>
                      <a:pt x="1" y="381"/>
                    </a:lnTo>
                    <a:lnTo>
                      <a:pt x="0" y="377"/>
                    </a:lnTo>
                    <a:lnTo>
                      <a:pt x="0" y="371"/>
                    </a:lnTo>
                    <a:lnTo>
                      <a:pt x="1" y="364"/>
                    </a:lnTo>
                    <a:lnTo>
                      <a:pt x="3" y="355"/>
                    </a:lnTo>
                    <a:lnTo>
                      <a:pt x="7" y="344"/>
                    </a:lnTo>
                    <a:lnTo>
                      <a:pt x="12" y="332"/>
                    </a:lnTo>
                    <a:lnTo>
                      <a:pt x="19" y="317"/>
                    </a:lnTo>
                    <a:lnTo>
                      <a:pt x="27" y="301"/>
                    </a:lnTo>
                    <a:lnTo>
                      <a:pt x="37" y="283"/>
                    </a:lnTo>
                    <a:lnTo>
                      <a:pt x="48" y="263"/>
                    </a:lnTo>
                    <a:lnTo>
                      <a:pt x="60" y="241"/>
                    </a:lnTo>
                    <a:lnTo>
                      <a:pt x="73" y="218"/>
                    </a:lnTo>
                    <a:lnTo>
                      <a:pt x="87" y="194"/>
                    </a:lnTo>
                    <a:lnTo>
                      <a:pt x="100" y="172"/>
                    </a:lnTo>
                    <a:lnTo>
                      <a:pt x="112" y="151"/>
                    </a:lnTo>
                    <a:lnTo>
                      <a:pt x="123" y="131"/>
                    </a:lnTo>
                    <a:lnTo>
                      <a:pt x="133" y="113"/>
                    </a:lnTo>
                    <a:lnTo>
                      <a:pt x="142" y="96"/>
                    </a:lnTo>
                    <a:lnTo>
                      <a:pt x="150" y="80"/>
                    </a:lnTo>
                    <a:lnTo>
                      <a:pt x="158" y="66"/>
                    </a:lnTo>
                    <a:lnTo>
                      <a:pt x="164" y="53"/>
                    </a:lnTo>
                    <a:lnTo>
                      <a:pt x="169" y="42"/>
                    </a:lnTo>
                    <a:lnTo>
                      <a:pt x="173" y="31"/>
                    </a:lnTo>
                    <a:lnTo>
                      <a:pt x="177" y="22"/>
                    </a:lnTo>
                    <a:lnTo>
                      <a:pt x="179" y="15"/>
                    </a:lnTo>
                    <a:lnTo>
                      <a:pt x="180" y="9"/>
                    </a:lnTo>
                    <a:lnTo>
                      <a:pt x="181" y="4"/>
                    </a:lnTo>
                    <a:lnTo>
                      <a:pt x="180" y="0"/>
                    </a:lnTo>
                  </a:path>
                </a:pathLst>
              </a:custGeom>
              <a:noFill/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21034" name="任意多边形 1921033"/>
              <p:cNvSpPr/>
              <p:nvPr/>
            </p:nvSpPr>
            <p:spPr>
              <a:xfrm>
                <a:off x="4918" y="2886"/>
                <a:ext cx="313" cy="437"/>
              </a:xfrm>
              <a:custGeom>
                <a:avLst/>
                <a:gdLst/>
                <a:ahLst/>
                <a:cxnLst/>
                <a:pathLst>
                  <a:path w="313" h="437">
                    <a:moveTo>
                      <a:pt x="272" y="0"/>
                    </a:moveTo>
                    <a:lnTo>
                      <a:pt x="275" y="2"/>
                    </a:lnTo>
                    <a:lnTo>
                      <a:pt x="278" y="4"/>
                    </a:lnTo>
                    <a:lnTo>
                      <a:pt x="281" y="6"/>
                    </a:lnTo>
                    <a:lnTo>
                      <a:pt x="283" y="8"/>
                    </a:lnTo>
                    <a:lnTo>
                      <a:pt x="286" y="10"/>
                    </a:lnTo>
                    <a:lnTo>
                      <a:pt x="288" y="12"/>
                    </a:lnTo>
                    <a:lnTo>
                      <a:pt x="290" y="14"/>
                    </a:lnTo>
                    <a:lnTo>
                      <a:pt x="292" y="17"/>
                    </a:lnTo>
                    <a:lnTo>
                      <a:pt x="294" y="19"/>
                    </a:lnTo>
                    <a:lnTo>
                      <a:pt x="296" y="21"/>
                    </a:lnTo>
                    <a:lnTo>
                      <a:pt x="298" y="23"/>
                    </a:lnTo>
                    <a:lnTo>
                      <a:pt x="299" y="26"/>
                    </a:lnTo>
                    <a:lnTo>
                      <a:pt x="301" y="28"/>
                    </a:lnTo>
                    <a:lnTo>
                      <a:pt x="302" y="30"/>
                    </a:lnTo>
                    <a:lnTo>
                      <a:pt x="303" y="33"/>
                    </a:lnTo>
                    <a:lnTo>
                      <a:pt x="304" y="35"/>
                    </a:lnTo>
                    <a:lnTo>
                      <a:pt x="305" y="37"/>
                    </a:lnTo>
                    <a:lnTo>
                      <a:pt x="306" y="40"/>
                    </a:lnTo>
                    <a:lnTo>
                      <a:pt x="307" y="42"/>
                    </a:lnTo>
                    <a:lnTo>
                      <a:pt x="308" y="45"/>
                    </a:lnTo>
                    <a:lnTo>
                      <a:pt x="308" y="47"/>
                    </a:lnTo>
                    <a:lnTo>
                      <a:pt x="309" y="50"/>
                    </a:lnTo>
                    <a:lnTo>
                      <a:pt x="310" y="52"/>
                    </a:lnTo>
                    <a:lnTo>
                      <a:pt x="310" y="54"/>
                    </a:lnTo>
                    <a:lnTo>
                      <a:pt x="311" y="57"/>
                    </a:lnTo>
                    <a:lnTo>
                      <a:pt x="311" y="59"/>
                    </a:lnTo>
                    <a:lnTo>
                      <a:pt x="311" y="62"/>
                    </a:lnTo>
                    <a:lnTo>
                      <a:pt x="312" y="64"/>
                    </a:lnTo>
                    <a:lnTo>
                      <a:pt x="312" y="67"/>
                    </a:lnTo>
                    <a:lnTo>
                      <a:pt x="312" y="69"/>
                    </a:lnTo>
                    <a:lnTo>
                      <a:pt x="312" y="72"/>
                    </a:lnTo>
                    <a:lnTo>
                      <a:pt x="312" y="74"/>
                    </a:lnTo>
                    <a:lnTo>
                      <a:pt x="312" y="76"/>
                    </a:lnTo>
                    <a:lnTo>
                      <a:pt x="312" y="79"/>
                    </a:lnTo>
                    <a:lnTo>
                      <a:pt x="312" y="81"/>
                    </a:lnTo>
                    <a:lnTo>
                      <a:pt x="311" y="83"/>
                    </a:lnTo>
                    <a:lnTo>
                      <a:pt x="311" y="86"/>
                    </a:lnTo>
                    <a:lnTo>
                      <a:pt x="310" y="88"/>
                    </a:lnTo>
                    <a:lnTo>
                      <a:pt x="310" y="90"/>
                    </a:lnTo>
                    <a:lnTo>
                      <a:pt x="309" y="92"/>
                    </a:lnTo>
                    <a:lnTo>
                      <a:pt x="308" y="95"/>
                    </a:lnTo>
                    <a:lnTo>
                      <a:pt x="307" y="97"/>
                    </a:lnTo>
                    <a:lnTo>
                      <a:pt x="306" y="99"/>
                    </a:lnTo>
                    <a:lnTo>
                      <a:pt x="305" y="101"/>
                    </a:lnTo>
                    <a:lnTo>
                      <a:pt x="304" y="103"/>
                    </a:lnTo>
                    <a:lnTo>
                      <a:pt x="303" y="105"/>
                    </a:lnTo>
                    <a:lnTo>
                      <a:pt x="302" y="107"/>
                    </a:lnTo>
                    <a:lnTo>
                      <a:pt x="300" y="109"/>
                    </a:lnTo>
                    <a:lnTo>
                      <a:pt x="299" y="111"/>
                    </a:lnTo>
                    <a:lnTo>
                      <a:pt x="297" y="113"/>
                    </a:lnTo>
                    <a:lnTo>
                      <a:pt x="296" y="115"/>
                    </a:lnTo>
                    <a:lnTo>
                      <a:pt x="294" y="116"/>
                    </a:lnTo>
                    <a:lnTo>
                      <a:pt x="292" y="118"/>
                    </a:lnTo>
                    <a:lnTo>
                      <a:pt x="291" y="120"/>
                    </a:lnTo>
                    <a:lnTo>
                      <a:pt x="289" y="121"/>
                    </a:lnTo>
                    <a:lnTo>
                      <a:pt x="287" y="123"/>
                    </a:lnTo>
                    <a:lnTo>
                      <a:pt x="286" y="124"/>
                    </a:lnTo>
                    <a:lnTo>
                      <a:pt x="284" y="125"/>
                    </a:lnTo>
                    <a:lnTo>
                      <a:pt x="282" y="127"/>
                    </a:lnTo>
                    <a:lnTo>
                      <a:pt x="280" y="128"/>
                    </a:lnTo>
                    <a:lnTo>
                      <a:pt x="278" y="129"/>
                    </a:lnTo>
                    <a:lnTo>
                      <a:pt x="276" y="130"/>
                    </a:lnTo>
                    <a:lnTo>
                      <a:pt x="274" y="131"/>
                    </a:lnTo>
                    <a:lnTo>
                      <a:pt x="272" y="132"/>
                    </a:lnTo>
                    <a:lnTo>
                      <a:pt x="270" y="133"/>
                    </a:lnTo>
                    <a:lnTo>
                      <a:pt x="268" y="134"/>
                    </a:lnTo>
                    <a:lnTo>
                      <a:pt x="266" y="135"/>
                    </a:lnTo>
                    <a:lnTo>
                      <a:pt x="264" y="136"/>
                    </a:lnTo>
                    <a:lnTo>
                      <a:pt x="262" y="137"/>
                    </a:lnTo>
                    <a:lnTo>
                      <a:pt x="259" y="138"/>
                    </a:lnTo>
                    <a:lnTo>
                      <a:pt x="257" y="138"/>
                    </a:lnTo>
                    <a:lnTo>
                      <a:pt x="255" y="139"/>
                    </a:lnTo>
                    <a:lnTo>
                      <a:pt x="252" y="140"/>
                    </a:lnTo>
                    <a:lnTo>
                      <a:pt x="250" y="141"/>
                    </a:lnTo>
                    <a:lnTo>
                      <a:pt x="247" y="141"/>
                    </a:lnTo>
                    <a:lnTo>
                      <a:pt x="244" y="142"/>
                    </a:lnTo>
                    <a:lnTo>
                      <a:pt x="242" y="142"/>
                    </a:lnTo>
                    <a:lnTo>
                      <a:pt x="239" y="143"/>
                    </a:lnTo>
                    <a:lnTo>
                      <a:pt x="236" y="143"/>
                    </a:lnTo>
                    <a:lnTo>
                      <a:pt x="233" y="144"/>
                    </a:lnTo>
                    <a:lnTo>
                      <a:pt x="230" y="144"/>
                    </a:lnTo>
                    <a:lnTo>
                      <a:pt x="227" y="145"/>
                    </a:lnTo>
                    <a:lnTo>
                      <a:pt x="224" y="145"/>
                    </a:lnTo>
                    <a:lnTo>
                      <a:pt x="220" y="145"/>
                    </a:lnTo>
                    <a:lnTo>
                      <a:pt x="217" y="146"/>
                    </a:lnTo>
                    <a:lnTo>
                      <a:pt x="213" y="146"/>
                    </a:lnTo>
                    <a:lnTo>
                      <a:pt x="210" y="146"/>
                    </a:lnTo>
                    <a:lnTo>
                      <a:pt x="206" y="146"/>
                    </a:lnTo>
                    <a:lnTo>
                      <a:pt x="202" y="146"/>
                    </a:lnTo>
                    <a:lnTo>
                      <a:pt x="199" y="146"/>
                    </a:lnTo>
                    <a:lnTo>
                      <a:pt x="195" y="146"/>
                    </a:lnTo>
                    <a:lnTo>
                      <a:pt x="191" y="145"/>
                    </a:lnTo>
                    <a:lnTo>
                      <a:pt x="186" y="145"/>
                    </a:lnTo>
                    <a:lnTo>
                      <a:pt x="182" y="145"/>
                    </a:lnTo>
                    <a:lnTo>
                      <a:pt x="178" y="144"/>
                    </a:lnTo>
                    <a:lnTo>
                      <a:pt x="174" y="144"/>
                    </a:lnTo>
                    <a:lnTo>
                      <a:pt x="169" y="143"/>
                    </a:lnTo>
                    <a:lnTo>
                      <a:pt x="165" y="143"/>
                    </a:lnTo>
                    <a:lnTo>
                      <a:pt x="160" y="142"/>
                    </a:lnTo>
                    <a:lnTo>
                      <a:pt x="156" y="141"/>
                    </a:lnTo>
                    <a:lnTo>
                      <a:pt x="151" y="140"/>
                    </a:lnTo>
                    <a:lnTo>
                      <a:pt x="147" y="139"/>
                    </a:lnTo>
                    <a:lnTo>
                      <a:pt x="142" y="138"/>
                    </a:lnTo>
                    <a:lnTo>
                      <a:pt x="138" y="136"/>
                    </a:lnTo>
                    <a:lnTo>
                      <a:pt x="133" y="135"/>
                    </a:lnTo>
                    <a:lnTo>
                      <a:pt x="129" y="133"/>
                    </a:lnTo>
                    <a:lnTo>
                      <a:pt x="125" y="131"/>
                    </a:lnTo>
                    <a:lnTo>
                      <a:pt x="120" y="129"/>
                    </a:lnTo>
                    <a:lnTo>
                      <a:pt x="116" y="127"/>
                    </a:lnTo>
                    <a:lnTo>
                      <a:pt x="111" y="125"/>
                    </a:lnTo>
                    <a:lnTo>
                      <a:pt x="107" y="123"/>
                    </a:lnTo>
                    <a:lnTo>
                      <a:pt x="102" y="121"/>
                    </a:lnTo>
                    <a:lnTo>
                      <a:pt x="98" y="118"/>
                    </a:lnTo>
                    <a:lnTo>
                      <a:pt x="93" y="116"/>
                    </a:lnTo>
                    <a:lnTo>
                      <a:pt x="88" y="113"/>
                    </a:lnTo>
                    <a:lnTo>
                      <a:pt x="83" y="110"/>
                    </a:lnTo>
                    <a:lnTo>
                      <a:pt x="78" y="107"/>
                    </a:lnTo>
                    <a:lnTo>
                      <a:pt x="73" y="104"/>
                    </a:lnTo>
                    <a:lnTo>
                      <a:pt x="68" y="101"/>
                    </a:lnTo>
                    <a:lnTo>
                      <a:pt x="63" y="98"/>
                    </a:lnTo>
                    <a:lnTo>
                      <a:pt x="57" y="95"/>
                    </a:lnTo>
                    <a:lnTo>
                      <a:pt x="52" y="92"/>
                    </a:lnTo>
                    <a:lnTo>
                      <a:pt x="46" y="88"/>
                    </a:lnTo>
                    <a:lnTo>
                      <a:pt x="40" y="85"/>
                    </a:lnTo>
                    <a:lnTo>
                      <a:pt x="34" y="81"/>
                    </a:lnTo>
                    <a:lnTo>
                      <a:pt x="28" y="78"/>
                    </a:lnTo>
                    <a:lnTo>
                      <a:pt x="22" y="74"/>
                    </a:lnTo>
                    <a:lnTo>
                      <a:pt x="15" y="70"/>
                    </a:lnTo>
                    <a:lnTo>
                      <a:pt x="9" y="67"/>
                    </a:lnTo>
                    <a:lnTo>
                      <a:pt x="5" y="66"/>
                    </a:lnTo>
                    <a:lnTo>
                      <a:pt x="2" y="66"/>
                    </a:lnTo>
                    <a:lnTo>
                      <a:pt x="1" y="68"/>
                    </a:lnTo>
                    <a:lnTo>
                      <a:pt x="0" y="72"/>
                    </a:lnTo>
                    <a:lnTo>
                      <a:pt x="2" y="78"/>
                    </a:lnTo>
                    <a:lnTo>
                      <a:pt x="4" y="85"/>
                    </a:lnTo>
                    <a:lnTo>
                      <a:pt x="8" y="94"/>
                    </a:lnTo>
                    <a:lnTo>
                      <a:pt x="14" y="105"/>
                    </a:lnTo>
                    <a:lnTo>
                      <a:pt x="20" y="118"/>
                    </a:lnTo>
                    <a:lnTo>
                      <a:pt x="29" y="132"/>
                    </a:lnTo>
                    <a:lnTo>
                      <a:pt x="38" y="148"/>
                    </a:lnTo>
                    <a:lnTo>
                      <a:pt x="49" y="166"/>
                    </a:lnTo>
                    <a:lnTo>
                      <a:pt x="62" y="185"/>
                    </a:lnTo>
                    <a:lnTo>
                      <a:pt x="75" y="207"/>
                    </a:lnTo>
                    <a:lnTo>
                      <a:pt x="90" y="230"/>
                    </a:lnTo>
                    <a:lnTo>
                      <a:pt x="106" y="253"/>
                    </a:lnTo>
                    <a:lnTo>
                      <a:pt x="120" y="275"/>
                    </a:lnTo>
                    <a:lnTo>
                      <a:pt x="133" y="295"/>
                    </a:lnTo>
                    <a:lnTo>
                      <a:pt x="145" y="314"/>
                    </a:lnTo>
                    <a:lnTo>
                      <a:pt x="156" y="332"/>
                    </a:lnTo>
                    <a:lnTo>
                      <a:pt x="166" y="348"/>
                    </a:lnTo>
                    <a:lnTo>
                      <a:pt x="175" y="363"/>
                    </a:lnTo>
                    <a:lnTo>
                      <a:pt x="183" y="377"/>
                    </a:lnTo>
                    <a:lnTo>
                      <a:pt x="190" y="389"/>
                    </a:lnTo>
                    <a:lnTo>
                      <a:pt x="196" y="400"/>
                    </a:lnTo>
                    <a:lnTo>
                      <a:pt x="201" y="409"/>
                    </a:lnTo>
                    <a:lnTo>
                      <a:pt x="205" y="417"/>
                    </a:lnTo>
                    <a:lnTo>
                      <a:pt x="207" y="424"/>
                    </a:lnTo>
                    <a:lnTo>
                      <a:pt x="209" y="429"/>
                    </a:lnTo>
                    <a:lnTo>
                      <a:pt x="210" y="433"/>
                    </a:lnTo>
                    <a:lnTo>
                      <a:pt x="209" y="436"/>
                    </a:lnTo>
                  </a:path>
                </a:pathLst>
              </a:custGeom>
              <a:noFill/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  <p:grpSp>
          <p:nvGrpSpPr>
            <p:cNvPr id="1921035" name="组合 1921034"/>
            <p:cNvGrpSpPr/>
            <p:nvPr/>
          </p:nvGrpSpPr>
          <p:grpSpPr>
            <a:xfrm>
              <a:off x="2082" y="2413"/>
              <a:ext cx="2573" cy="165"/>
              <a:chOff x="2082" y="2413"/>
              <a:chExt cx="2573" cy="165"/>
            </a:xfrm>
          </p:grpSpPr>
          <p:sp>
            <p:nvSpPr>
              <p:cNvPr id="1921036" name="任意多边形 1921035"/>
              <p:cNvSpPr/>
              <p:nvPr/>
            </p:nvSpPr>
            <p:spPr>
              <a:xfrm>
                <a:off x="2082" y="2413"/>
                <a:ext cx="278" cy="165"/>
              </a:xfrm>
              <a:custGeom>
                <a:avLst/>
                <a:gdLst/>
                <a:ahLst/>
                <a:cxnLst/>
                <a:pathLst>
                  <a:path w="278" h="165">
                    <a:moveTo>
                      <a:pt x="277" y="164"/>
                    </a:moveTo>
                    <a:lnTo>
                      <a:pt x="158" y="164"/>
                    </a:lnTo>
                    <a:lnTo>
                      <a:pt x="95" y="156"/>
                    </a:lnTo>
                    <a:lnTo>
                      <a:pt x="55" y="140"/>
                    </a:lnTo>
                    <a:lnTo>
                      <a:pt x="24" y="125"/>
                    </a:lnTo>
                    <a:lnTo>
                      <a:pt x="0" y="86"/>
                    </a:lnTo>
                    <a:lnTo>
                      <a:pt x="24" y="55"/>
                    </a:lnTo>
                    <a:lnTo>
                      <a:pt x="79" y="39"/>
                    </a:lnTo>
                    <a:lnTo>
                      <a:pt x="182" y="31"/>
                    </a:lnTo>
                    <a:lnTo>
                      <a:pt x="245" y="16"/>
                    </a:lnTo>
                    <a:lnTo>
                      <a:pt x="277" y="0"/>
                    </a:lnTo>
                    <a:lnTo>
                      <a:pt x="277" y="164"/>
                    </a:lnTo>
                    <a:lnTo>
                      <a:pt x="277" y="164"/>
                    </a:lnTo>
                    <a:close/>
                  </a:path>
                </a:pathLst>
              </a:custGeom>
              <a:solidFill>
                <a:srgbClr val="888888">
                  <a:alpha val="100000"/>
                </a:srgbClr>
              </a:solidFill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21037" name="任意多边形 1921036"/>
              <p:cNvSpPr/>
              <p:nvPr/>
            </p:nvSpPr>
            <p:spPr>
              <a:xfrm>
                <a:off x="4369" y="2413"/>
                <a:ext cx="286" cy="165"/>
              </a:xfrm>
              <a:custGeom>
                <a:avLst/>
                <a:gdLst/>
                <a:ahLst/>
                <a:cxnLst/>
                <a:pathLst>
                  <a:path w="286" h="165">
                    <a:moveTo>
                      <a:pt x="0" y="164"/>
                    </a:moveTo>
                    <a:lnTo>
                      <a:pt x="95" y="164"/>
                    </a:lnTo>
                    <a:lnTo>
                      <a:pt x="174" y="164"/>
                    </a:lnTo>
                    <a:lnTo>
                      <a:pt x="238" y="148"/>
                    </a:lnTo>
                    <a:lnTo>
                      <a:pt x="277" y="117"/>
                    </a:lnTo>
                    <a:lnTo>
                      <a:pt x="285" y="86"/>
                    </a:lnTo>
                    <a:lnTo>
                      <a:pt x="269" y="62"/>
                    </a:lnTo>
                    <a:lnTo>
                      <a:pt x="230" y="47"/>
                    </a:lnTo>
                    <a:lnTo>
                      <a:pt x="159" y="39"/>
                    </a:lnTo>
                    <a:lnTo>
                      <a:pt x="95" y="31"/>
                    </a:lnTo>
                    <a:lnTo>
                      <a:pt x="32" y="16"/>
                    </a:lnTo>
                    <a:lnTo>
                      <a:pt x="0" y="0"/>
                    </a:lnTo>
                    <a:lnTo>
                      <a:pt x="0" y="164"/>
                    </a:lnTo>
                    <a:lnTo>
                      <a:pt x="0" y="164"/>
                    </a:lnTo>
                    <a:close/>
                  </a:path>
                </a:pathLst>
              </a:custGeom>
              <a:solidFill>
                <a:srgbClr val="888888">
                  <a:alpha val="100000"/>
                </a:srgbClr>
              </a:solidFill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</p:grpSp>
      <p:grpSp>
        <p:nvGrpSpPr>
          <p:cNvPr id="1921038" name="组合 1921037"/>
          <p:cNvGrpSpPr/>
          <p:nvPr/>
        </p:nvGrpSpPr>
        <p:grpSpPr>
          <a:xfrm>
            <a:off x="1582738" y="1052513"/>
            <a:ext cx="5580062" cy="1768475"/>
            <a:chOff x="1607" y="2351"/>
            <a:chExt cx="3515" cy="1114"/>
          </a:xfrm>
        </p:grpSpPr>
        <p:sp>
          <p:nvSpPr>
            <p:cNvPr id="1921039" name="任意多边形 1921038"/>
            <p:cNvSpPr/>
            <p:nvPr/>
          </p:nvSpPr>
          <p:spPr>
            <a:xfrm>
              <a:off x="1670" y="2351"/>
              <a:ext cx="690" cy="927"/>
            </a:xfrm>
            <a:custGeom>
              <a:avLst/>
              <a:gdLst/>
              <a:ahLst/>
              <a:cxnLst/>
              <a:pathLst>
                <a:path w="690" h="927">
                  <a:moveTo>
                    <a:pt x="412" y="148"/>
                  </a:moveTo>
                  <a:lnTo>
                    <a:pt x="436" y="117"/>
                  </a:lnTo>
                  <a:lnTo>
                    <a:pt x="475" y="109"/>
                  </a:lnTo>
                  <a:lnTo>
                    <a:pt x="530" y="101"/>
                  </a:lnTo>
                  <a:lnTo>
                    <a:pt x="594" y="93"/>
                  </a:lnTo>
                  <a:lnTo>
                    <a:pt x="657" y="78"/>
                  </a:lnTo>
                  <a:lnTo>
                    <a:pt x="689" y="62"/>
                  </a:lnTo>
                  <a:lnTo>
                    <a:pt x="689" y="31"/>
                  </a:lnTo>
                  <a:lnTo>
                    <a:pt x="657" y="8"/>
                  </a:lnTo>
                  <a:lnTo>
                    <a:pt x="610" y="0"/>
                  </a:lnTo>
                  <a:lnTo>
                    <a:pt x="523" y="8"/>
                  </a:lnTo>
                  <a:lnTo>
                    <a:pt x="443" y="23"/>
                  </a:lnTo>
                  <a:lnTo>
                    <a:pt x="325" y="39"/>
                  </a:lnTo>
                  <a:lnTo>
                    <a:pt x="214" y="39"/>
                  </a:lnTo>
                  <a:lnTo>
                    <a:pt x="0" y="8"/>
                  </a:lnTo>
                  <a:lnTo>
                    <a:pt x="277" y="483"/>
                  </a:lnTo>
                  <a:lnTo>
                    <a:pt x="0" y="887"/>
                  </a:lnTo>
                  <a:lnTo>
                    <a:pt x="95" y="918"/>
                  </a:lnTo>
                  <a:lnTo>
                    <a:pt x="222" y="926"/>
                  </a:lnTo>
                  <a:lnTo>
                    <a:pt x="293" y="926"/>
                  </a:lnTo>
                  <a:lnTo>
                    <a:pt x="356" y="926"/>
                  </a:lnTo>
                  <a:lnTo>
                    <a:pt x="410" y="913"/>
                  </a:lnTo>
                  <a:lnTo>
                    <a:pt x="416" y="913"/>
                  </a:lnTo>
                  <a:lnTo>
                    <a:pt x="412" y="148"/>
                  </a:lnTo>
                  <a:lnTo>
                    <a:pt x="412" y="148"/>
                  </a:lnTo>
                  <a:close/>
                </a:path>
              </a:pathLst>
            </a:custGeom>
            <a:solidFill>
              <a:schemeClr val="hlink">
                <a:alpha val="100000"/>
              </a:schemeClr>
            </a:solidFill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1040" name="任意多边形 1921039"/>
            <p:cNvSpPr/>
            <p:nvPr/>
          </p:nvSpPr>
          <p:spPr>
            <a:xfrm>
              <a:off x="1773" y="2787"/>
              <a:ext cx="120" cy="71"/>
            </a:xfrm>
            <a:custGeom>
              <a:avLst/>
              <a:gdLst/>
              <a:ahLst/>
              <a:cxnLst/>
              <a:pathLst>
                <a:path w="120" h="71">
                  <a:moveTo>
                    <a:pt x="119" y="31"/>
                  </a:moveTo>
                  <a:lnTo>
                    <a:pt x="24" y="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24" y="70"/>
                  </a:lnTo>
                  <a:lnTo>
                    <a:pt x="119" y="31"/>
                  </a:lnTo>
                  <a:lnTo>
                    <a:pt x="119" y="31"/>
                  </a:lnTo>
                  <a:close/>
                </a:path>
              </a:pathLst>
            </a:custGeom>
            <a:solidFill>
              <a:schemeClr val="hlink">
                <a:alpha val="100000"/>
              </a:schemeClr>
            </a:solidFill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1041" name="任意多边形 1921040"/>
            <p:cNvSpPr/>
            <p:nvPr/>
          </p:nvSpPr>
          <p:spPr>
            <a:xfrm>
              <a:off x="4844" y="2787"/>
              <a:ext cx="120" cy="71"/>
            </a:xfrm>
            <a:custGeom>
              <a:avLst/>
              <a:gdLst/>
              <a:ahLst/>
              <a:cxnLst/>
              <a:pathLst>
                <a:path w="120" h="71">
                  <a:moveTo>
                    <a:pt x="0" y="31"/>
                  </a:moveTo>
                  <a:lnTo>
                    <a:pt x="95" y="0"/>
                  </a:lnTo>
                  <a:lnTo>
                    <a:pt x="119" y="15"/>
                  </a:lnTo>
                  <a:lnTo>
                    <a:pt x="119" y="54"/>
                  </a:lnTo>
                  <a:lnTo>
                    <a:pt x="87" y="70"/>
                  </a:lnTo>
                  <a:lnTo>
                    <a:pt x="0" y="31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chemeClr val="hlink">
                <a:alpha val="100000"/>
              </a:schemeClr>
            </a:solidFill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1042" name="任意多边形 1921041"/>
            <p:cNvSpPr/>
            <p:nvPr/>
          </p:nvSpPr>
          <p:spPr>
            <a:xfrm>
              <a:off x="1607" y="2748"/>
              <a:ext cx="104" cy="172"/>
            </a:xfrm>
            <a:custGeom>
              <a:avLst/>
              <a:gdLst/>
              <a:ahLst/>
              <a:cxnLst/>
              <a:pathLst>
                <a:path w="104" h="172">
                  <a:moveTo>
                    <a:pt x="87" y="86"/>
                  </a:moveTo>
                  <a:lnTo>
                    <a:pt x="47" y="0"/>
                  </a:lnTo>
                  <a:lnTo>
                    <a:pt x="47" y="54"/>
                  </a:lnTo>
                  <a:lnTo>
                    <a:pt x="0" y="78"/>
                  </a:lnTo>
                  <a:lnTo>
                    <a:pt x="47" y="93"/>
                  </a:lnTo>
                  <a:lnTo>
                    <a:pt x="47" y="171"/>
                  </a:lnTo>
                  <a:lnTo>
                    <a:pt x="87" y="86"/>
                  </a:lnTo>
                  <a:lnTo>
                    <a:pt x="103" y="86"/>
                  </a:lnTo>
                  <a:lnTo>
                    <a:pt x="87" y="86"/>
                  </a:lnTo>
                  <a:lnTo>
                    <a:pt x="87" y="86"/>
                  </a:lnTo>
                  <a:close/>
                </a:path>
              </a:pathLst>
            </a:custGeom>
            <a:solidFill>
              <a:schemeClr val="hlink">
                <a:alpha val="100000"/>
              </a:schemeClr>
            </a:solidFill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1043" name="任意多边形 1921042"/>
            <p:cNvSpPr/>
            <p:nvPr/>
          </p:nvSpPr>
          <p:spPr>
            <a:xfrm>
              <a:off x="5018" y="2748"/>
              <a:ext cx="104" cy="172"/>
            </a:xfrm>
            <a:custGeom>
              <a:avLst/>
              <a:gdLst/>
              <a:ahLst/>
              <a:cxnLst/>
              <a:pathLst>
                <a:path w="104" h="172">
                  <a:moveTo>
                    <a:pt x="24" y="86"/>
                  </a:moveTo>
                  <a:lnTo>
                    <a:pt x="56" y="0"/>
                  </a:lnTo>
                  <a:lnTo>
                    <a:pt x="56" y="62"/>
                  </a:lnTo>
                  <a:lnTo>
                    <a:pt x="103" y="78"/>
                  </a:lnTo>
                  <a:lnTo>
                    <a:pt x="64" y="101"/>
                  </a:lnTo>
                  <a:lnTo>
                    <a:pt x="64" y="171"/>
                  </a:lnTo>
                  <a:lnTo>
                    <a:pt x="24" y="86"/>
                  </a:lnTo>
                  <a:lnTo>
                    <a:pt x="0" y="86"/>
                  </a:lnTo>
                  <a:lnTo>
                    <a:pt x="24" y="86"/>
                  </a:lnTo>
                  <a:lnTo>
                    <a:pt x="24" y="86"/>
                  </a:lnTo>
                  <a:close/>
                </a:path>
              </a:pathLst>
            </a:custGeom>
            <a:solidFill>
              <a:schemeClr val="hlink">
                <a:alpha val="100000"/>
              </a:schemeClr>
            </a:solidFill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1044" name="任意多边形 1921043"/>
            <p:cNvSpPr/>
            <p:nvPr/>
          </p:nvSpPr>
          <p:spPr>
            <a:xfrm>
              <a:off x="2076" y="2496"/>
              <a:ext cx="2579" cy="969"/>
            </a:xfrm>
            <a:custGeom>
              <a:avLst/>
              <a:gdLst/>
              <a:ahLst/>
              <a:cxnLst/>
              <a:pathLst>
                <a:path w="2579" h="969">
                  <a:moveTo>
                    <a:pt x="1304" y="968"/>
                  </a:moveTo>
                  <a:lnTo>
                    <a:pt x="140" y="968"/>
                  </a:lnTo>
                  <a:lnTo>
                    <a:pt x="77" y="960"/>
                  </a:lnTo>
                  <a:lnTo>
                    <a:pt x="37" y="945"/>
                  </a:lnTo>
                  <a:lnTo>
                    <a:pt x="6" y="914"/>
                  </a:lnTo>
                  <a:lnTo>
                    <a:pt x="6" y="3"/>
                  </a:lnTo>
                  <a:lnTo>
                    <a:pt x="0" y="0"/>
                  </a:lnTo>
                  <a:lnTo>
                    <a:pt x="61" y="57"/>
                  </a:lnTo>
                  <a:lnTo>
                    <a:pt x="109" y="73"/>
                  </a:lnTo>
                  <a:lnTo>
                    <a:pt x="164" y="81"/>
                  </a:lnTo>
                  <a:lnTo>
                    <a:pt x="1328" y="81"/>
                  </a:lnTo>
                  <a:lnTo>
                    <a:pt x="1304" y="81"/>
                  </a:lnTo>
                  <a:lnTo>
                    <a:pt x="2396" y="81"/>
                  </a:lnTo>
                  <a:lnTo>
                    <a:pt x="2412" y="81"/>
                  </a:lnTo>
                  <a:lnTo>
                    <a:pt x="2452" y="73"/>
                  </a:lnTo>
                  <a:lnTo>
                    <a:pt x="2467" y="73"/>
                  </a:lnTo>
                  <a:lnTo>
                    <a:pt x="2507" y="65"/>
                  </a:lnTo>
                  <a:lnTo>
                    <a:pt x="2523" y="57"/>
                  </a:lnTo>
                  <a:lnTo>
                    <a:pt x="2547" y="34"/>
                  </a:lnTo>
                  <a:lnTo>
                    <a:pt x="2562" y="18"/>
                  </a:lnTo>
                  <a:lnTo>
                    <a:pt x="2578" y="3"/>
                  </a:lnTo>
                  <a:lnTo>
                    <a:pt x="2578" y="914"/>
                  </a:lnTo>
                  <a:lnTo>
                    <a:pt x="2539" y="945"/>
                  </a:lnTo>
                  <a:lnTo>
                    <a:pt x="2483" y="960"/>
                  </a:lnTo>
                  <a:lnTo>
                    <a:pt x="2436" y="968"/>
                  </a:lnTo>
                  <a:lnTo>
                    <a:pt x="1280" y="968"/>
                  </a:lnTo>
                  <a:lnTo>
                    <a:pt x="1304" y="968"/>
                  </a:lnTo>
                  <a:lnTo>
                    <a:pt x="1304" y="968"/>
                  </a:lnTo>
                  <a:close/>
                </a:path>
              </a:pathLst>
            </a:custGeom>
            <a:solidFill>
              <a:schemeClr val="hlink">
                <a:alpha val="100000"/>
              </a:schemeClr>
            </a:solidFill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1045" name="任意多边形 1921044"/>
            <p:cNvSpPr/>
            <p:nvPr/>
          </p:nvSpPr>
          <p:spPr>
            <a:xfrm>
              <a:off x="4369" y="2351"/>
              <a:ext cx="714" cy="927"/>
            </a:xfrm>
            <a:custGeom>
              <a:avLst/>
              <a:gdLst/>
              <a:ahLst/>
              <a:cxnLst/>
              <a:pathLst>
                <a:path w="714" h="927">
                  <a:moveTo>
                    <a:pt x="285" y="148"/>
                  </a:moveTo>
                  <a:lnTo>
                    <a:pt x="254" y="117"/>
                  </a:lnTo>
                  <a:lnTo>
                    <a:pt x="214" y="109"/>
                  </a:lnTo>
                  <a:lnTo>
                    <a:pt x="143" y="101"/>
                  </a:lnTo>
                  <a:lnTo>
                    <a:pt x="87" y="93"/>
                  </a:lnTo>
                  <a:lnTo>
                    <a:pt x="32" y="78"/>
                  </a:lnTo>
                  <a:lnTo>
                    <a:pt x="0" y="62"/>
                  </a:lnTo>
                  <a:lnTo>
                    <a:pt x="0" y="39"/>
                  </a:lnTo>
                  <a:lnTo>
                    <a:pt x="16" y="15"/>
                  </a:lnTo>
                  <a:lnTo>
                    <a:pt x="56" y="0"/>
                  </a:lnTo>
                  <a:lnTo>
                    <a:pt x="119" y="0"/>
                  </a:lnTo>
                  <a:lnTo>
                    <a:pt x="198" y="8"/>
                  </a:lnTo>
                  <a:lnTo>
                    <a:pt x="277" y="23"/>
                  </a:lnTo>
                  <a:lnTo>
                    <a:pt x="388" y="39"/>
                  </a:lnTo>
                  <a:lnTo>
                    <a:pt x="475" y="39"/>
                  </a:lnTo>
                  <a:lnTo>
                    <a:pt x="586" y="23"/>
                  </a:lnTo>
                  <a:lnTo>
                    <a:pt x="713" y="0"/>
                  </a:lnTo>
                  <a:lnTo>
                    <a:pt x="412" y="483"/>
                  </a:lnTo>
                  <a:lnTo>
                    <a:pt x="681" y="887"/>
                  </a:lnTo>
                  <a:lnTo>
                    <a:pt x="634" y="903"/>
                  </a:lnTo>
                  <a:lnTo>
                    <a:pt x="515" y="918"/>
                  </a:lnTo>
                  <a:lnTo>
                    <a:pt x="396" y="926"/>
                  </a:lnTo>
                  <a:lnTo>
                    <a:pt x="333" y="926"/>
                  </a:lnTo>
                  <a:lnTo>
                    <a:pt x="285" y="911"/>
                  </a:lnTo>
                  <a:lnTo>
                    <a:pt x="285" y="148"/>
                  </a:lnTo>
                  <a:lnTo>
                    <a:pt x="285" y="148"/>
                  </a:lnTo>
                  <a:close/>
                </a:path>
              </a:pathLst>
            </a:custGeom>
            <a:solidFill>
              <a:schemeClr val="hlink">
                <a:alpha val="100000"/>
              </a:schemeClr>
            </a:solidFill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1921046" name="文本框 1921045"/>
          <p:cNvSpPr txBox="1"/>
          <p:nvPr/>
        </p:nvSpPr>
        <p:spPr>
          <a:xfrm>
            <a:off x="2435225" y="1889125"/>
            <a:ext cx="3886200" cy="244475"/>
          </a:xfrm>
          <a:prstGeom prst="rect">
            <a:avLst/>
          </a:prstGeom>
          <a:noFill/>
          <a:ln w="6350">
            <a:noFill/>
          </a:ln>
        </p:spPr>
        <p:txBody>
          <a:bodyPr lIns="45720" rIns="45720">
            <a:spAutoFit/>
          </a:bodyPr>
          <a:p>
            <a:pPr>
              <a:lnSpc>
                <a:spcPts val="1200"/>
              </a:lnSpc>
              <a:buNone/>
            </a:pPr>
            <a:r>
              <a:rPr lang="zh-CN" altLang="en-US" sz="1200" dirty="0">
                <a:solidFill>
                  <a:srgbClr val="000000"/>
                </a:solidFill>
                <a:latin typeface="Arial" panose="020B0604020202020204" pitchFamily="34" charset="0"/>
                <a:ea typeface="SoloBFnt"/>
              </a:rPr>
              <a:t>内容</a:t>
            </a:r>
            <a:endParaRPr lang="zh-CN" altLang="en-US" sz="1200" dirty="0">
              <a:solidFill>
                <a:srgbClr val="000000"/>
              </a:solidFill>
              <a:latin typeface="Arial" panose="020B0604020202020204" pitchFamily="34" charset="0"/>
              <a:ea typeface="SoloBFnt"/>
            </a:endParaRPr>
          </a:p>
        </p:txBody>
      </p:sp>
      <p:grpSp>
        <p:nvGrpSpPr>
          <p:cNvPr id="1921047" name="组合 1921046"/>
          <p:cNvGrpSpPr/>
          <p:nvPr/>
        </p:nvGrpSpPr>
        <p:grpSpPr>
          <a:xfrm>
            <a:off x="3827463" y="3873500"/>
            <a:ext cx="4416425" cy="1787525"/>
            <a:chOff x="1640" y="2168"/>
            <a:chExt cx="3457" cy="1513"/>
          </a:xfrm>
        </p:grpSpPr>
        <p:grpSp>
          <p:nvGrpSpPr>
            <p:cNvPr id="1921048" name="组合 1921047"/>
            <p:cNvGrpSpPr/>
            <p:nvPr/>
          </p:nvGrpSpPr>
          <p:grpSpPr>
            <a:xfrm>
              <a:off x="3266" y="2168"/>
              <a:ext cx="1831" cy="1513"/>
              <a:chOff x="3266" y="2168"/>
              <a:chExt cx="1831" cy="1513"/>
            </a:xfrm>
          </p:grpSpPr>
          <p:sp>
            <p:nvSpPr>
              <p:cNvPr id="1921049" name="任意多边形 1921048"/>
              <p:cNvSpPr/>
              <p:nvPr/>
            </p:nvSpPr>
            <p:spPr>
              <a:xfrm>
                <a:off x="3266" y="2168"/>
                <a:ext cx="1831" cy="1513"/>
              </a:xfrm>
              <a:custGeom>
                <a:avLst/>
                <a:gdLst/>
                <a:ahLst/>
                <a:cxnLst/>
                <a:pathLst>
                  <a:path w="1831" h="1513">
                    <a:moveTo>
                      <a:pt x="289" y="72"/>
                    </a:moveTo>
                    <a:lnTo>
                      <a:pt x="393" y="48"/>
                    </a:lnTo>
                    <a:lnTo>
                      <a:pt x="570" y="8"/>
                    </a:lnTo>
                    <a:lnTo>
                      <a:pt x="682" y="0"/>
                    </a:lnTo>
                    <a:lnTo>
                      <a:pt x="771" y="8"/>
                    </a:lnTo>
                    <a:lnTo>
                      <a:pt x="899" y="104"/>
                    </a:lnTo>
                    <a:lnTo>
                      <a:pt x="1027" y="200"/>
                    </a:lnTo>
                    <a:lnTo>
                      <a:pt x="1092" y="248"/>
                    </a:lnTo>
                    <a:lnTo>
                      <a:pt x="1156" y="304"/>
                    </a:lnTo>
                    <a:lnTo>
                      <a:pt x="1308" y="368"/>
                    </a:lnTo>
                    <a:lnTo>
                      <a:pt x="1381" y="424"/>
                    </a:lnTo>
                    <a:lnTo>
                      <a:pt x="1405" y="456"/>
                    </a:lnTo>
                    <a:lnTo>
                      <a:pt x="1453" y="568"/>
                    </a:lnTo>
                    <a:lnTo>
                      <a:pt x="1509" y="680"/>
                    </a:lnTo>
                    <a:lnTo>
                      <a:pt x="1637" y="888"/>
                    </a:lnTo>
                    <a:lnTo>
                      <a:pt x="1677" y="944"/>
                    </a:lnTo>
                    <a:lnTo>
                      <a:pt x="1718" y="968"/>
                    </a:lnTo>
                    <a:lnTo>
                      <a:pt x="1830" y="968"/>
                    </a:lnTo>
                    <a:lnTo>
                      <a:pt x="1830" y="1496"/>
                    </a:lnTo>
                    <a:lnTo>
                      <a:pt x="1742" y="1496"/>
                    </a:lnTo>
                    <a:lnTo>
                      <a:pt x="1485" y="1512"/>
                    </a:lnTo>
                    <a:lnTo>
                      <a:pt x="1348" y="1512"/>
                    </a:lnTo>
                    <a:lnTo>
                      <a:pt x="1204" y="1480"/>
                    </a:lnTo>
                    <a:lnTo>
                      <a:pt x="1059" y="1440"/>
                    </a:lnTo>
                    <a:lnTo>
                      <a:pt x="931" y="1384"/>
                    </a:lnTo>
                    <a:lnTo>
                      <a:pt x="835" y="1352"/>
                    </a:lnTo>
                    <a:lnTo>
                      <a:pt x="730" y="1344"/>
                    </a:lnTo>
                    <a:lnTo>
                      <a:pt x="626" y="1352"/>
                    </a:lnTo>
                    <a:lnTo>
                      <a:pt x="522" y="1368"/>
                    </a:lnTo>
                    <a:lnTo>
                      <a:pt x="458" y="1360"/>
                    </a:lnTo>
                    <a:lnTo>
                      <a:pt x="417" y="1352"/>
                    </a:lnTo>
                    <a:lnTo>
                      <a:pt x="345" y="1352"/>
                    </a:lnTo>
                    <a:lnTo>
                      <a:pt x="217" y="1376"/>
                    </a:lnTo>
                    <a:lnTo>
                      <a:pt x="153" y="1360"/>
                    </a:lnTo>
                    <a:lnTo>
                      <a:pt x="136" y="1320"/>
                    </a:lnTo>
                    <a:lnTo>
                      <a:pt x="144" y="1288"/>
                    </a:lnTo>
                    <a:lnTo>
                      <a:pt x="169" y="1232"/>
                    </a:lnTo>
                    <a:lnTo>
                      <a:pt x="281" y="1144"/>
                    </a:lnTo>
                    <a:lnTo>
                      <a:pt x="658" y="1144"/>
                    </a:lnTo>
                    <a:lnTo>
                      <a:pt x="658" y="1080"/>
                    </a:lnTo>
                    <a:lnTo>
                      <a:pt x="803" y="1048"/>
                    </a:lnTo>
                    <a:lnTo>
                      <a:pt x="907" y="960"/>
                    </a:lnTo>
                    <a:lnTo>
                      <a:pt x="979" y="832"/>
                    </a:lnTo>
                    <a:lnTo>
                      <a:pt x="995" y="680"/>
                    </a:lnTo>
                    <a:lnTo>
                      <a:pt x="963" y="600"/>
                    </a:lnTo>
                    <a:lnTo>
                      <a:pt x="915" y="528"/>
                    </a:lnTo>
                    <a:lnTo>
                      <a:pt x="771" y="424"/>
                    </a:lnTo>
                    <a:lnTo>
                      <a:pt x="714" y="376"/>
                    </a:lnTo>
                    <a:lnTo>
                      <a:pt x="674" y="328"/>
                    </a:lnTo>
                    <a:lnTo>
                      <a:pt x="658" y="336"/>
                    </a:lnTo>
                    <a:lnTo>
                      <a:pt x="658" y="296"/>
                    </a:lnTo>
                    <a:lnTo>
                      <a:pt x="32" y="296"/>
                    </a:lnTo>
                    <a:lnTo>
                      <a:pt x="8" y="264"/>
                    </a:lnTo>
                    <a:lnTo>
                      <a:pt x="0" y="224"/>
                    </a:lnTo>
                    <a:lnTo>
                      <a:pt x="16" y="184"/>
                    </a:lnTo>
                    <a:lnTo>
                      <a:pt x="56" y="160"/>
                    </a:lnTo>
                    <a:lnTo>
                      <a:pt x="225" y="120"/>
                    </a:lnTo>
                    <a:lnTo>
                      <a:pt x="289" y="72"/>
                    </a:lnTo>
                    <a:lnTo>
                      <a:pt x="289" y="72"/>
                    </a:lnTo>
                    <a:close/>
                  </a:path>
                </a:pathLst>
              </a:custGeom>
              <a:solidFill>
                <a:srgbClr val="EEEEEE">
                  <a:alpha val="100000"/>
                </a:srgbClr>
              </a:solidFill>
              <a:ln w="31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21050" name="任意多边形 1921049"/>
              <p:cNvSpPr/>
              <p:nvPr/>
            </p:nvSpPr>
            <p:spPr>
              <a:xfrm>
                <a:off x="3924" y="2496"/>
                <a:ext cx="346" cy="489"/>
              </a:xfrm>
              <a:custGeom>
                <a:avLst/>
                <a:gdLst/>
                <a:ahLst/>
                <a:cxnLst/>
                <a:pathLst>
                  <a:path w="346" h="489">
                    <a:moveTo>
                      <a:pt x="16" y="0"/>
                    </a:moveTo>
                    <a:lnTo>
                      <a:pt x="56" y="48"/>
                    </a:lnTo>
                    <a:lnTo>
                      <a:pt x="185" y="152"/>
                    </a:lnTo>
                    <a:lnTo>
                      <a:pt x="273" y="208"/>
                    </a:lnTo>
                    <a:lnTo>
                      <a:pt x="321" y="288"/>
                    </a:lnTo>
                    <a:lnTo>
                      <a:pt x="345" y="360"/>
                    </a:lnTo>
                    <a:lnTo>
                      <a:pt x="321" y="488"/>
                    </a:lnTo>
                    <a:lnTo>
                      <a:pt x="305" y="480"/>
                    </a:lnTo>
                    <a:lnTo>
                      <a:pt x="241" y="416"/>
                    </a:lnTo>
                    <a:lnTo>
                      <a:pt x="201" y="352"/>
                    </a:lnTo>
                    <a:lnTo>
                      <a:pt x="161" y="272"/>
                    </a:lnTo>
                    <a:lnTo>
                      <a:pt x="137" y="192"/>
                    </a:lnTo>
                    <a:lnTo>
                      <a:pt x="0" y="120"/>
                    </a:lnTo>
                    <a:lnTo>
                      <a:pt x="0" y="8"/>
                    </a:lnTo>
                    <a:lnTo>
                      <a:pt x="16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EEEEEE">
                  <a:alpha val="100000"/>
                </a:srgbClr>
              </a:solidFill>
              <a:ln w="31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21051" name="任意多边形 1921050"/>
              <p:cNvSpPr/>
              <p:nvPr/>
            </p:nvSpPr>
            <p:spPr>
              <a:xfrm>
                <a:off x="3507" y="2272"/>
                <a:ext cx="852" cy="249"/>
              </a:xfrm>
              <a:custGeom>
                <a:avLst/>
                <a:gdLst/>
                <a:ahLst/>
                <a:cxnLst/>
                <a:pathLst>
                  <a:path w="852" h="249">
                    <a:moveTo>
                      <a:pt x="851" y="248"/>
                    </a:moveTo>
                    <a:lnTo>
                      <a:pt x="562" y="32"/>
                    </a:lnTo>
                    <a:lnTo>
                      <a:pt x="513" y="8"/>
                    </a:lnTo>
                    <a:lnTo>
                      <a:pt x="441" y="0"/>
                    </a:lnTo>
                    <a:lnTo>
                      <a:pt x="369" y="0"/>
                    </a:lnTo>
                    <a:lnTo>
                      <a:pt x="184" y="8"/>
                    </a:lnTo>
                    <a:lnTo>
                      <a:pt x="0" y="16"/>
                    </a:lnTo>
                  </a:path>
                </a:pathLst>
              </a:custGeom>
              <a:solidFill>
                <a:srgbClr val="EEEEEE">
                  <a:alpha val="100000"/>
                </a:srgbClr>
              </a:solidFill>
              <a:ln w="31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  <p:sp>
          <p:nvSpPr>
            <p:cNvPr id="1921052" name="矩形 1921051"/>
            <p:cNvSpPr/>
            <p:nvPr/>
          </p:nvSpPr>
          <p:spPr>
            <a:xfrm>
              <a:off x="1640" y="2456"/>
              <a:ext cx="2304" cy="872"/>
            </a:xfrm>
            <a:prstGeom prst="rect">
              <a:avLst/>
            </a:prstGeom>
            <a:solidFill>
              <a:srgbClr val="FFFFFF"/>
            </a:solidFill>
            <a:ln w="317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1921053" name="文本框 1921052"/>
          <p:cNvSpPr txBox="1"/>
          <p:nvPr/>
        </p:nvSpPr>
        <p:spPr>
          <a:xfrm>
            <a:off x="3349625" y="4479925"/>
            <a:ext cx="3886200" cy="244475"/>
          </a:xfrm>
          <a:prstGeom prst="rect">
            <a:avLst/>
          </a:prstGeom>
          <a:noFill/>
          <a:ln w="6350">
            <a:noFill/>
          </a:ln>
        </p:spPr>
        <p:txBody>
          <a:bodyPr lIns="45720" rIns="45720">
            <a:spAutoFit/>
          </a:bodyPr>
          <a:p>
            <a:pPr>
              <a:lnSpc>
                <a:spcPts val="1200"/>
              </a:lnSpc>
              <a:buNone/>
            </a:pPr>
            <a:r>
              <a:rPr lang="zh-CN" altLang="en-US" sz="1200" dirty="0">
                <a:solidFill>
                  <a:srgbClr val="000000"/>
                </a:solidFill>
                <a:latin typeface="Arial" panose="020B0604020202020204" pitchFamily="34" charset="0"/>
                <a:ea typeface="SoloBFnt"/>
              </a:rPr>
              <a:t>内容</a:t>
            </a:r>
            <a:endParaRPr lang="zh-CN" altLang="en-US" sz="1200" dirty="0">
              <a:solidFill>
                <a:srgbClr val="000000"/>
              </a:solidFill>
              <a:latin typeface="Arial" panose="020B0604020202020204" pitchFamily="34" charset="0"/>
              <a:ea typeface="SoloBFnt"/>
            </a:endParaRPr>
          </a:p>
        </p:txBody>
      </p:sp>
      <p:sp>
        <p:nvSpPr>
          <p:cNvPr id="1921056" name="圆角矩形 1921055"/>
          <p:cNvSpPr/>
          <p:nvPr/>
        </p:nvSpPr>
        <p:spPr>
          <a:xfrm>
            <a:off x="784225" y="3133725"/>
            <a:ext cx="2457450" cy="4572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317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1057" name="圆角矩形 1921056"/>
          <p:cNvSpPr/>
          <p:nvPr/>
        </p:nvSpPr>
        <p:spPr>
          <a:xfrm>
            <a:off x="755650" y="3162300"/>
            <a:ext cx="2514600" cy="3200400"/>
          </a:xfrm>
          <a:prstGeom prst="roundRect">
            <a:avLst>
              <a:gd name="adj" fmla="val 7144"/>
            </a:avLst>
          </a:prstGeom>
          <a:solidFill>
            <a:schemeClr val="hlink"/>
          </a:solidFill>
          <a:ln w="63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1921058" name="组合 1921057"/>
          <p:cNvGrpSpPr/>
          <p:nvPr/>
        </p:nvGrpSpPr>
        <p:grpSpPr>
          <a:xfrm>
            <a:off x="1382713" y="3246438"/>
            <a:ext cx="1258887" cy="115887"/>
            <a:chOff x="2971" y="2077"/>
            <a:chExt cx="793" cy="73"/>
          </a:xfrm>
        </p:grpSpPr>
        <p:sp>
          <p:nvSpPr>
            <p:cNvPr id="1921059" name="任意多边形 1921058"/>
            <p:cNvSpPr/>
            <p:nvPr/>
          </p:nvSpPr>
          <p:spPr>
            <a:xfrm>
              <a:off x="3547" y="2077"/>
              <a:ext cx="217" cy="73"/>
            </a:xfrm>
            <a:custGeom>
              <a:avLst/>
              <a:gdLst/>
              <a:ahLst/>
              <a:cxnLst/>
              <a:pathLst>
                <a:path w="217" h="73">
                  <a:moveTo>
                    <a:pt x="0" y="0"/>
                  </a:moveTo>
                  <a:lnTo>
                    <a:pt x="22" y="2"/>
                  </a:lnTo>
                  <a:lnTo>
                    <a:pt x="42" y="5"/>
                  </a:lnTo>
                  <a:lnTo>
                    <a:pt x="62" y="7"/>
                  </a:lnTo>
                  <a:lnTo>
                    <a:pt x="80" y="10"/>
                  </a:lnTo>
                  <a:lnTo>
                    <a:pt x="97" y="12"/>
                  </a:lnTo>
                  <a:lnTo>
                    <a:pt x="112" y="15"/>
                  </a:lnTo>
                  <a:lnTo>
                    <a:pt x="126" y="17"/>
                  </a:lnTo>
                  <a:lnTo>
                    <a:pt x="140" y="20"/>
                  </a:lnTo>
                  <a:lnTo>
                    <a:pt x="151" y="23"/>
                  </a:lnTo>
                  <a:lnTo>
                    <a:pt x="162" y="26"/>
                  </a:lnTo>
                  <a:lnTo>
                    <a:pt x="171" y="29"/>
                  </a:lnTo>
                  <a:lnTo>
                    <a:pt x="179" y="32"/>
                  </a:lnTo>
                  <a:lnTo>
                    <a:pt x="186" y="35"/>
                  </a:lnTo>
                  <a:lnTo>
                    <a:pt x="191" y="38"/>
                  </a:lnTo>
                  <a:lnTo>
                    <a:pt x="195" y="42"/>
                  </a:lnTo>
                  <a:lnTo>
                    <a:pt x="198" y="45"/>
                  </a:lnTo>
                  <a:lnTo>
                    <a:pt x="200" y="48"/>
                  </a:lnTo>
                  <a:lnTo>
                    <a:pt x="202" y="51"/>
                  </a:lnTo>
                  <a:lnTo>
                    <a:pt x="204" y="54"/>
                  </a:lnTo>
                  <a:lnTo>
                    <a:pt x="206" y="57"/>
                  </a:lnTo>
                  <a:lnTo>
                    <a:pt x="207" y="59"/>
                  </a:lnTo>
                  <a:lnTo>
                    <a:pt x="209" y="61"/>
                  </a:lnTo>
                  <a:lnTo>
                    <a:pt x="210" y="63"/>
                  </a:lnTo>
                  <a:lnTo>
                    <a:pt x="211" y="65"/>
                  </a:lnTo>
                  <a:lnTo>
                    <a:pt x="213" y="67"/>
                  </a:lnTo>
                  <a:lnTo>
                    <a:pt x="213" y="68"/>
                  </a:lnTo>
                  <a:lnTo>
                    <a:pt x="214" y="69"/>
                  </a:lnTo>
                  <a:lnTo>
                    <a:pt x="215" y="70"/>
                  </a:lnTo>
                  <a:lnTo>
                    <a:pt x="215" y="71"/>
                  </a:lnTo>
                  <a:lnTo>
                    <a:pt x="216" y="72"/>
                  </a:lnTo>
                  <a:lnTo>
                    <a:pt x="216" y="72"/>
                  </a:lnTo>
                  <a:lnTo>
                    <a:pt x="216" y="72"/>
                  </a:lnTo>
                  <a:lnTo>
                    <a:pt x="216" y="72"/>
                  </a:lnTo>
                  <a:lnTo>
                    <a:pt x="214" y="72"/>
                  </a:lnTo>
                  <a:lnTo>
                    <a:pt x="212" y="72"/>
                  </a:lnTo>
                  <a:lnTo>
                    <a:pt x="209" y="72"/>
                  </a:lnTo>
                  <a:lnTo>
                    <a:pt x="205" y="72"/>
                  </a:lnTo>
                  <a:lnTo>
                    <a:pt x="201" y="72"/>
                  </a:lnTo>
                  <a:lnTo>
                    <a:pt x="195" y="72"/>
                  </a:lnTo>
                  <a:lnTo>
                    <a:pt x="189" y="72"/>
                  </a:lnTo>
                  <a:lnTo>
                    <a:pt x="182" y="72"/>
                  </a:lnTo>
                  <a:lnTo>
                    <a:pt x="174" y="72"/>
                  </a:lnTo>
                  <a:lnTo>
                    <a:pt x="165" y="72"/>
                  </a:lnTo>
                  <a:lnTo>
                    <a:pt x="155" y="72"/>
                  </a:lnTo>
                  <a:lnTo>
                    <a:pt x="145" y="72"/>
                  </a:lnTo>
                  <a:lnTo>
                    <a:pt x="133" y="72"/>
                  </a:lnTo>
                  <a:lnTo>
                    <a:pt x="121" y="72"/>
                  </a:lnTo>
                  <a:lnTo>
                    <a:pt x="108" y="72"/>
                  </a:lnTo>
                  <a:lnTo>
                    <a:pt x="95" y="72"/>
                  </a:lnTo>
                  <a:lnTo>
                    <a:pt x="83" y="72"/>
                  </a:lnTo>
                  <a:lnTo>
                    <a:pt x="71" y="72"/>
                  </a:lnTo>
                  <a:lnTo>
                    <a:pt x="61" y="72"/>
                  </a:lnTo>
                  <a:lnTo>
                    <a:pt x="51" y="72"/>
                  </a:lnTo>
                  <a:lnTo>
                    <a:pt x="42" y="72"/>
                  </a:lnTo>
                  <a:lnTo>
                    <a:pt x="34" y="72"/>
                  </a:lnTo>
                  <a:lnTo>
                    <a:pt x="27" y="72"/>
                  </a:lnTo>
                  <a:lnTo>
                    <a:pt x="21" y="72"/>
                  </a:lnTo>
                  <a:lnTo>
                    <a:pt x="15" y="72"/>
                  </a:lnTo>
                  <a:lnTo>
                    <a:pt x="11" y="72"/>
                  </a:lnTo>
                  <a:lnTo>
                    <a:pt x="7" y="72"/>
                  </a:lnTo>
                  <a:lnTo>
                    <a:pt x="4" y="72"/>
                  </a:lnTo>
                  <a:lnTo>
                    <a:pt x="2" y="7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0" y="71"/>
                  </a:lnTo>
                  <a:lnTo>
                    <a:pt x="0" y="69"/>
                  </a:lnTo>
                  <a:lnTo>
                    <a:pt x="0" y="68"/>
                  </a:lnTo>
                  <a:lnTo>
                    <a:pt x="0" y="65"/>
                  </a:lnTo>
                  <a:lnTo>
                    <a:pt x="0" y="62"/>
                  </a:lnTo>
                  <a:lnTo>
                    <a:pt x="0" y="58"/>
                  </a:lnTo>
                  <a:lnTo>
                    <a:pt x="0" y="54"/>
                  </a:lnTo>
                  <a:lnTo>
                    <a:pt x="0" y="49"/>
                  </a:lnTo>
                  <a:lnTo>
                    <a:pt x="0" y="44"/>
                  </a:lnTo>
                  <a:lnTo>
                    <a:pt x="0" y="38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0" y="17"/>
                  </a:lnTo>
                  <a:lnTo>
                    <a:pt x="0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1060" name="任意多边形 1921059"/>
            <p:cNvSpPr/>
            <p:nvPr/>
          </p:nvSpPr>
          <p:spPr>
            <a:xfrm>
              <a:off x="2971" y="2077"/>
              <a:ext cx="217" cy="73"/>
            </a:xfrm>
            <a:custGeom>
              <a:avLst/>
              <a:gdLst/>
              <a:ahLst/>
              <a:cxnLst/>
              <a:pathLst>
                <a:path w="217" h="73">
                  <a:moveTo>
                    <a:pt x="216" y="0"/>
                  </a:moveTo>
                  <a:lnTo>
                    <a:pt x="194" y="2"/>
                  </a:lnTo>
                  <a:lnTo>
                    <a:pt x="174" y="5"/>
                  </a:lnTo>
                  <a:lnTo>
                    <a:pt x="154" y="7"/>
                  </a:lnTo>
                  <a:lnTo>
                    <a:pt x="136" y="10"/>
                  </a:lnTo>
                  <a:lnTo>
                    <a:pt x="119" y="12"/>
                  </a:lnTo>
                  <a:lnTo>
                    <a:pt x="104" y="15"/>
                  </a:lnTo>
                  <a:lnTo>
                    <a:pt x="90" y="17"/>
                  </a:lnTo>
                  <a:lnTo>
                    <a:pt x="77" y="20"/>
                  </a:lnTo>
                  <a:lnTo>
                    <a:pt x="65" y="23"/>
                  </a:lnTo>
                  <a:lnTo>
                    <a:pt x="54" y="26"/>
                  </a:lnTo>
                  <a:lnTo>
                    <a:pt x="45" y="29"/>
                  </a:lnTo>
                  <a:lnTo>
                    <a:pt x="37" y="32"/>
                  </a:lnTo>
                  <a:lnTo>
                    <a:pt x="30" y="35"/>
                  </a:lnTo>
                  <a:lnTo>
                    <a:pt x="25" y="38"/>
                  </a:lnTo>
                  <a:lnTo>
                    <a:pt x="21" y="42"/>
                  </a:lnTo>
                  <a:lnTo>
                    <a:pt x="18" y="45"/>
                  </a:lnTo>
                  <a:lnTo>
                    <a:pt x="16" y="48"/>
                  </a:lnTo>
                  <a:lnTo>
                    <a:pt x="14" y="51"/>
                  </a:lnTo>
                  <a:lnTo>
                    <a:pt x="12" y="54"/>
                  </a:lnTo>
                  <a:lnTo>
                    <a:pt x="10" y="57"/>
                  </a:lnTo>
                  <a:lnTo>
                    <a:pt x="9" y="59"/>
                  </a:lnTo>
                  <a:lnTo>
                    <a:pt x="7" y="61"/>
                  </a:lnTo>
                  <a:lnTo>
                    <a:pt x="6" y="63"/>
                  </a:lnTo>
                  <a:lnTo>
                    <a:pt x="5" y="65"/>
                  </a:lnTo>
                  <a:lnTo>
                    <a:pt x="3" y="67"/>
                  </a:lnTo>
                  <a:lnTo>
                    <a:pt x="3" y="68"/>
                  </a:lnTo>
                  <a:lnTo>
                    <a:pt x="2" y="69"/>
                  </a:lnTo>
                  <a:lnTo>
                    <a:pt x="1" y="70"/>
                  </a:lnTo>
                  <a:lnTo>
                    <a:pt x="1" y="71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4" y="72"/>
                  </a:lnTo>
                  <a:lnTo>
                    <a:pt x="7" y="72"/>
                  </a:lnTo>
                  <a:lnTo>
                    <a:pt x="11" y="72"/>
                  </a:lnTo>
                  <a:lnTo>
                    <a:pt x="15" y="72"/>
                  </a:lnTo>
                  <a:lnTo>
                    <a:pt x="21" y="72"/>
                  </a:lnTo>
                  <a:lnTo>
                    <a:pt x="27" y="72"/>
                  </a:lnTo>
                  <a:lnTo>
                    <a:pt x="34" y="72"/>
                  </a:lnTo>
                  <a:lnTo>
                    <a:pt x="42" y="72"/>
                  </a:lnTo>
                  <a:lnTo>
                    <a:pt x="51" y="72"/>
                  </a:lnTo>
                  <a:lnTo>
                    <a:pt x="61" y="72"/>
                  </a:lnTo>
                  <a:lnTo>
                    <a:pt x="71" y="72"/>
                  </a:lnTo>
                  <a:lnTo>
                    <a:pt x="83" y="72"/>
                  </a:lnTo>
                  <a:lnTo>
                    <a:pt x="95" y="72"/>
                  </a:lnTo>
                  <a:lnTo>
                    <a:pt x="108" y="72"/>
                  </a:lnTo>
                  <a:lnTo>
                    <a:pt x="121" y="72"/>
                  </a:lnTo>
                  <a:lnTo>
                    <a:pt x="133" y="72"/>
                  </a:lnTo>
                  <a:lnTo>
                    <a:pt x="145" y="72"/>
                  </a:lnTo>
                  <a:lnTo>
                    <a:pt x="155" y="72"/>
                  </a:lnTo>
                  <a:lnTo>
                    <a:pt x="165" y="72"/>
                  </a:lnTo>
                  <a:lnTo>
                    <a:pt x="174" y="72"/>
                  </a:lnTo>
                  <a:lnTo>
                    <a:pt x="182" y="72"/>
                  </a:lnTo>
                  <a:lnTo>
                    <a:pt x="189" y="72"/>
                  </a:lnTo>
                  <a:lnTo>
                    <a:pt x="195" y="72"/>
                  </a:lnTo>
                  <a:lnTo>
                    <a:pt x="201" y="72"/>
                  </a:lnTo>
                  <a:lnTo>
                    <a:pt x="205" y="72"/>
                  </a:lnTo>
                  <a:lnTo>
                    <a:pt x="209" y="72"/>
                  </a:lnTo>
                  <a:lnTo>
                    <a:pt x="212" y="72"/>
                  </a:lnTo>
                  <a:lnTo>
                    <a:pt x="214" y="72"/>
                  </a:lnTo>
                  <a:lnTo>
                    <a:pt x="216" y="72"/>
                  </a:lnTo>
                  <a:lnTo>
                    <a:pt x="216" y="72"/>
                  </a:lnTo>
                  <a:lnTo>
                    <a:pt x="216" y="72"/>
                  </a:lnTo>
                  <a:lnTo>
                    <a:pt x="216" y="71"/>
                  </a:lnTo>
                  <a:lnTo>
                    <a:pt x="216" y="69"/>
                  </a:lnTo>
                  <a:lnTo>
                    <a:pt x="216" y="68"/>
                  </a:lnTo>
                  <a:lnTo>
                    <a:pt x="216" y="65"/>
                  </a:lnTo>
                  <a:lnTo>
                    <a:pt x="216" y="62"/>
                  </a:lnTo>
                  <a:lnTo>
                    <a:pt x="216" y="58"/>
                  </a:lnTo>
                  <a:lnTo>
                    <a:pt x="216" y="54"/>
                  </a:lnTo>
                  <a:lnTo>
                    <a:pt x="216" y="49"/>
                  </a:lnTo>
                  <a:lnTo>
                    <a:pt x="216" y="44"/>
                  </a:lnTo>
                  <a:lnTo>
                    <a:pt x="216" y="38"/>
                  </a:lnTo>
                  <a:lnTo>
                    <a:pt x="216" y="32"/>
                  </a:lnTo>
                  <a:lnTo>
                    <a:pt x="216" y="24"/>
                  </a:lnTo>
                  <a:lnTo>
                    <a:pt x="216" y="17"/>
                  </a:lnTo>
                  <a:lnTo>
                    <a:pt x="216" y="9"/>
                  </a:lnTo>
                  <a:lnTo>
                    <a:pt x="21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1921061" name="组合 1921060"/>
          <p:cNvGrpSpPr/>
          <p:nvPr/>
        </p:nvGrpSpPr>
        <p:grpSpPr>
          <a:xfrm>
            <a:off x="920750" y="3311525"/>
            <a:ext cx="2184400" cy="2879725"/>
            <a:chOff x="2680" y="2118"/>
            <a:chExt cx="1376" cy="1814"/>
          </a:xfrm>
        </p:grpSpPr>
        <p:sp>
          <p:nvSpPr>
            <p:cNvPr id="1921062" name="矩形 1921061"/>
            <p:cNvSpPr/>
            <p:nvPr/>
          </p:nvSpPr>
          <p:spPr>
            <a:xfrm>
              <a:off x="2712" y="2118"/>
              <a:ext cx="1312" cy="162"/>
            </a:xfrm>
            <a:prstGeom prst="rect">
              <a:avLst/>
            </a:prstGeom>
            <a:solidFill>
              <a:srgbClr val="FFFFFF"/>
            </a:solidFill>
            <a:ln w="317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1063" name="矩形 1921062"/>
            <p:cNvSpPr/>
            <p:nvPr/>
          </p:nvSpPr>
          <p:spPr>
            <a:xfrm>
              <a:off x="2696" y="2132"/>
              <a:ext cx="1344" cy="162"/>
            </a:xfrm>
            <a:prstGeom prst="rect">
              <a:avLst/>
            </a:prstGeom>
            <a:solidFill>
              <a:srgbClr val="FFFFFF"/>
            </a:solidFill>
            <a:ln w="317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1064" name="矩形 1921063"/>
            <p:cNvSpPr/>
            <p:nvPr/>
          </p:nvSpPr>
          <p:spPr>
            <a:xfrm>
              <a:off x="2680" y="2150"/>
              <a:ext cx="1376" cy="1782"/>
            </a:xfrm>
            <a:prstGeom prst="rect">
              <a:avLst/>
            </a:prstGeom>
            <a:solidFill>
              <a:srgbClr val="FFFFFF"/>
            </a:solidFill>
            <a:ln w="635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1921065" name="组合 1921064"/>
          <p:cNvGrpSpPr/>
          <p:nvPr/>
        </p:nvGrpSpPr>
        <p:grpSpPr>
          <a:xfrm>
            <a:off x="1209675" y="2852738"/>
            <a:ext cx="1603375" cy="650875"/>
            <a:chOff x="2862" y="1829"/>
            <a:chExt cx="1010" cy="410"/>
          </a:xfrm>
        </p:grpSpPr>
        <p:sp>
          <p:nvSpPr>
            <p:cNvPr id="1921066" name="任意多边形 1921065"/>
            <p:cNvSpPr/>
            <p:nvPr/>
          </p:nvSpPr>
          <p:spPr>
            <a:xfrm>
              <a:off x="2863" y="1829"/>
              <a:ext cx="1009" cy="401"/>
            </a:xfrm>
            <a:custGeom>
              <a:avLst/>
              <a:gdLst/>
              <a:ahLst/>
              <a:cxnLst/>
              <a:pathLst>
                <a:path w="1009" h="401">
                  <a:moveTo>
                    <a:pt x="0" y="400"/>
                  </a:moveTo>
                  <a:lnTo>
                    <a:pt x="0" y="400"/>
                  </a:lnTo>
                  <a:lnTo>
                    <a:pt x="0" y="399"/>
                  </a:lnTo>
                  <a:lnTo>
                    <a:pt x="1" y="398"/>
                  </a:lnTo>
                  <a:lnTo>
                    <a:pt x="2" y="397"/>
                  </a:lnTo>
                  <a:lnTo>
                    <a:pt x="3" y="395"/>
                  </a:lnTo>
                  <a:lnTo>
                    <a:pt x="4" y="392"/>
                  </a:lnTo>
                  <a:lnTo>
                    <a:pt x="5" y="390"/>
                  </a:lnTo>
                  <a:lnTo>
                    <a:pt x="7" y="387"/>
                  </a:lnTo>
                  <a:lnTo>
                    <a:pt x="8" y="383"/>
                  </a:lnTo>
                  <a:lnTo>
                    <a:pt x="10" y="379"/>
                  </a:lnTo>
                  <a:lnTo>
                    <a:pt x="12" y="374"/>
                  </a:lnTo>
                  <a:lnTo>
                    <a:pt x="15" y="370"/>
                  </a:lnTo>
                  <a:lnTo>
                    <a:pt x="17" y="364"/>
                  </a:lnTo>
                  <a:lnTo>
                    <a:pt x="20" y="359"/>
                  </a:lnTo>
                  <a:lnTo>
                    <a:pt x="23" y="353"/>
                  </a:lnTo>
                  <a:lnTo>
                    <a:pt x="26" y="346"/>
                  </a:lnTo>
                  <a:lnTo>
                    <a:pt x="30" y="339"/>
                  </a:lnTo>
                  <a:lnTo>
                    <a:pt x="34" y="333"/>
                  </a:lnTo>
                  <a:lnTo>
                    <a:pt x="40" y="328"/>
                  </a:lnTo>
                  <a:lnTo>
                    <a:pt x="46" y="322"/>
                  </a:lnTo>
                  <a:lnTo>
                    <a:pt x="53" y="318"/>
                  </a:lnTo>
                  <a:lnTo>
                    <a:pt x="61" y="313"/>
                  </a:lnTo>
                  <a:lnTo>
                    <a:pt x="70" y="309"/>
                  </a:lnTo>
                  <a:lnTo>
                    <a:pt x="80" y="306"/>
                  </a:lnTo>
                  <a:lnTo>
                    <a:pt x="90" y="302"/>
                  </a:lnTo>
                  <a:lnTo>
                    <a:pt x="101" y="300"/>
                  </a:lnTo>
                  <a:lnTo>
                    <a:pt x="114" y="297"/>
                  </a:lnTo>
                  <a:lnTo>
                    <a:pt x="127" y="295"/>
                  </a:lnTo>
                  <a:lnTo>
                    <a:pt x="141" y="294"/>
                  </a:lnTo>
                  <a:lnTo>
                    <a:pt x="156" y="293"/>
                  </a:lnTo>
                  <a:lnTo>
                    <a:pt x="171" y="292"/>
                  </a:lnTo>
                  <a:lnTo>
                    <a:pt x="188" y="292"/>
                  </a:lnTo>
                  <a:lnTo>
                    <a:pt x="204" y="292"/>
                  </a:lnTo>
                  <a:lnTo>
                    <a:pt x="220" y="292"/>
                  </a:lnTo>
                  <a:lnTo>
                    <a:pt x="234" y="292"/>
                  </a:lnTo>
                  <a:lnTo>
                    <a:pt x="248" y="292"/>
                  </a:lnTo>
                  <a:lnTo>
                    <a:pt x="260" y="292"/>
                  </a:lnTo>
                  <a:lnTo>
                    <a:pt x="271" y="292"/>
                  </a:lnTo>
                  <a:lnTo>
                    <a:pt x="281" y="292"/>
                  </a:lnTo>
                  <a:lnTo>
                    <a:pt x="290" y="292"/>
                  </a:lnTo>
                  <a:lnTo>
                    <a:pt x="298" y="292"/>
                  </a:lnTo>
                  <a:lnTo>
                    <a:pt x="305" y="292"/>
                  </a:lnTo>
                  <a:lnTo>
                    <a:pt x="311" y="292"/>
                  </a:lnTo>
                  <a:lnTo>
                    <a:pt x="316" y="292"/>
                  </a:lnTo>
                  <a:lnTo>
                    <a:pt x="319" y="292"/>
                  </a:lnTo>
                  <a:lnTo>
                    <a:pt x="322" y="292"/>
                  </a:lnTo>
                  <a:lnTo>
                    <a:pt x="323" y="292"/>
                  </a:lnTo>
                  <a:lnTo>
                    <a:pt x="324" y="292"/>
                  </a:lnTo>
                  <a:lnTo>
                    <a:pt x="324" y="292"/>
                  </a:lnTo>
                  <a:lnTo>
                    <a:pt x="324" y="292"/>
                  </a:lnTo>
                  <a:lnTo>
                    <a:pt x="324" y="291"/>
                  </a:lnTo>
                  <a:lnTo>
                    <a:pt x="325" y="290"/>
                  </a:lnTo>
                  <a:lnTo>
                    <a:pt x="325" y="289"/>
                  </a:lnTo>
                  <a:lnTo>
                    <a:pt x="325" y="288"/>
                  </a:lnTo>
                  <a:lnTo>
                    <a:pt x="326" y="287"/>
                  </a:lnTo>
                  <a:lnTo>
                    <a:pt x="326" y="285"/>
                  </a:lnTo>
                  <a:lnTo>
                    <a:pt x="327" y="283"/>
                  </a:lnTo>
                  <a:lnTo>
                    <a:pt x="327" y="281"/>
                  </a:lnTo>
                  <a:lnTo>
                    <a:pt x="328" y="279"/>
                  </a:lnTo>
                  <a:lnTo>
                    <a:pt x="329" y="277"/>
                  </a:lnTo>
                  <a:lnTo>
                    <a:pt x="329" y="274"/>
                  </a:lnTo>
                  <a:lnTo>
                    <a:pt x="330" y="271"/>
                  </a:lnTo>
                  <a:lnTo>
                    <a:pt x="331" y="268"/>
                  </a:lnTo>
                  <a:lnTo>
                    <a:pt x="332" y="265"/>
                  </a:lnTo>
                  <a:lnTo>
                    <a:pt x="333" y="262"/>
                  </a:lnTo>
                  <a:lnTo>
                    <a:pt x="334" y="259"/>
                  </a:lnTo>
                  <a:lnTo>
                    <a:pt x="335" y="256"/>
                  </a:lnTo>
                  <a:lnTo>
                    <a:pt x="336" y="253"/>
                  </a:lnTo>
                  <a:lnTo>
                    <a:pt x="336" y="251"/>
                  </a:lnTo>
                  <a:lnTo>
                    <a:pt x="337" y="249"/>
                  </a:lnTo>
                  <a:lnTo>
                    <a:pt x="337" y="247"/>
                  </a:lnTo>
                  <a:lnTo>
                    <a:pt x="338" y="245"/>
                  </a:lnTo>
                  <a:lnTo>
                    <a:pt x="338" y="243"/>
                  </a:lnTo>
                  <a:lnTo>
                    <a:pt x="339" y="242"/>
                  </a:lnTo>
                  <a:lnTo>
                    <a:pt x="339" y="241"/>
                  </a:lnTo>
                  <a:lnTo>
                    <a:pt x="340" y="240"/>
                  </a:lnTo>
                  <a:lnTo>
                    <a:pt x="340" y="239"/>
                  </a:lnTo>
                  <a:lnTo>
                    <a:pt x="340" y="238"/>
                  </a:lnTo>
                  <a:lnTo>
                    <a:pt x="340" y="238"/>
                  </a:lnTo>
                  <a:lnTo>
                    <a:pt x="340" y="238"/>
                  </a:lnTo>
                  <a:lnTo>
                    <a:pt x="340" y="238"/>
                  </a:lnTo>
                  <a:lnTo>
                    <a:pt x="340" y="238"/>
                  </a:lnTo>
                  <a:lnTo>
                    <a:pt x="341" y="238"/>
                  </a:lnTo>
                  <a:lnTo>
                    <a:pt x="342" y="238"/>
                  </a:lnTo>
                  <a:lnTo>
                    <a:pt x="343" y="238"/>
                  </a:lnTo>
                  <a:lnTo>
                    <a:pt x="344" y="238"/>
                  </a:lnTo>
                  <a:lnTo>
                    <a:pt x="345" y="238"/>
                  </a:lnTo>
                  <a:lnTo>
                    <a:pt x="347" y="238"/>
                  </a:lnTo>
                  <a:lnTo>
                    <a:pt x="349" y="238"/>
                  </a:lnTo>
                  <a:lnTo>
                    <a:pt x="351" y="238"/>
                  </a:lnTo>
                  <a:lnTo>
                    <a:pt x="353" y="238"/>
                  </a:lnTo>
                  <a:lnTo>
                    <a:pt x="356" y="238"/>
                  </a:lnTo>
                  <a:lnTo>
                    <a:pt x="358" y="238"/>
                  </a:lnTo>
                  <a:lnTo>
                    <a:pt x="361" y="238"/>
                  </a:lnTo>
                  <a:lnTo>
                    <a:pt x="365" y="238"/>
                  </a:lnTo>
                  <a:lnTo>
                    <a:pt x="368" y="238"/>
                  </a:lnTo>
                  <a:lnTo>
                    <a:pt x="372" y="238"/>
                  </a:lnTo>
                  <a:lnTo>
                    <a:pt x="375" y="238"/>
                  </a:lnTo>
                  <a:lnTo>
                    <a:pt x="379" y="237"/>
                  </a:lnTo>
                  <a:lnTo>
                    <a:pt x="383" y="237"/>
                  </a:lnTo>
                  <a:lnTo>
                    <a:pt x="386" y="236"/>
                  </a:lnTo>
                  <a:lnTo>
                    <a:pt x="390" y="235"/>
                  </a:lnTo>
                  <a:lnTo>
                    <a:pt x="394" y="235"/>
                  </a:lnTo>
                  <a:lnTo>
                    <a:pt x="398" y="234"/>
                  </a:lnTo>
                  <a:lnTo>
                    <a:pt x="402" y="232"/>
                  </a:lnTo>
                  <a:lnTo>
                    <a:pt x="406" y="231"/>
                  </a:lnTo>
                  <a:lnTo>
                    <a:pt x="410" y="229"/>
                  </a:lnTo>
                  <a:lnTo>
                    <a:pt x="415" y="228"/>
                  </a:lnTo>
                  <a:lnTo>
                    <a:pt x="419" y="226"/>
                  </a:lnTo>
                  <a:lnTo>
                    <a:pt x="423" y="224"/>
                  </a:lnTo>
                  <a:lnTo>
                    <a:pt x="428" y="222"/>
                  </a:lnTo>
                  <a:lnTo>
                    <a:pt x="432" y="220"/>
                  </a:lnTo>
                  <a:lnTo>
                    <a:pt x="436" y="218"/>
                  </a:lnTo>
                  <a:lnTo>
                    <a:pt x="440" y="215"/>
                  </a:lnTo>
                  <a:lnTo>
                    <a:pt x="443" y="213"/>
                  </a:lnTo>
                  <a:lnTo>
                    <a:pt x="446" y="210"/>
                  </a:lnTo>
                  <a:lnTo>
                    <a:pt x="447" y="207"/>
                  </a:lnTo>
                  <a:lnTo>
                    <a:pt x="449" y="204"/>
                  </a:lnTo>
                  <a:lnTo>
                    <a:pt x="450" y="201"/>
                  </a:lnTo>
                  <a:lnTo>
                    <a:pt x="450" y="198"/>
                  </a:lnTo>
                  <a:lnTo>
                    <a:pt x="450" y="194"/>
                  </a:lnTo>
                  <a:lnTo>
                    <a:pt x="449" y="190"/>
                  </a:lnTo>
                  <a:lnTo>
                    <a:pt x="447" y="187"/>
                  </a:lnTo>
                  <a:lnTo>
                    <a:pt x="446" y="183"/>
                  </a:lnTo>
                  <a:lnTo>
                    <a:pt x="443" y="179"/>
                  </a:lnTo>
                  <a:lnTo>
                    <a:pt x="440" y="175"/>
                  </a:lnTo>
                  <a:lnTo>
                    <a:pt x="436" y="170"/>
                  </a:lnTo>
                  <a:lnTo>
                    <a:pt x="432" y="166"/>
                  </a:lnTo>
                  <a:lnTo>
                    <a:pt x="428" y="161"/>
                  </a:lnTo>
                  <a:lnTo>
                    <a:pt x="424" y="157"/>
                  </a:lnTo>
                  <a:lnTo>
                    <a:pt x="420" y="152"/>
                  </a:lnTo>
                  <a:lnTo>
                    <a:pt x="417" y="147"/>
                  </a:lnTo>
                  <a:lnTo>
                    <a:pt x="414" y="143"/>
                  </a:lnTo>
                  <a:lnTo>
                    <a:pt x="411" y="138"/>
                  </a:lnTo>
                  <a:lnTo>
                    <a:pt x="409" y="133"/>
                  </a:lnTo>
                  <a:lnTo>
                    <a:pt x="407" y="128"/>
                  </a:lnTo>
                  <a:lnTo>
                    <a:pt x="406" y="123"/>
                  </a:lnTo>
                  <a:lnTo>
                    <a:pt x="405" y="117"/>
                  </a:lnTo>
                  <a:lnTo>
                    <a:pt x="404" y="112"/>
                  </a:lnTo>
                  <a:lnTo>
                    <a:pt x="403" y="107"/>
                  </a:lnTo>
                  <a:lnTo>
                    <a:pt x="403" y="102"/>
                  </a:lnTo>
                  <a:lnTo>
                    <a:pt x="403" y="96"/>
                  </a:lnTo>
                  <a:lnTo>
                    <a:pt x="404" y="91"/>
                  </a:lnTo>
                  <a:lnTo>
                    <a:pt x="405" y="85"/>
                  </a:lnTo>
                  <a:lnTo>
                    <a:pt x="406" y="79"/>
                  </a:lnTo>
                  <a:lnTo>
                    <a:pt x="408" y="74"/>
                  </a:lnTo>
                  <a:lnTo>
                    <a:pt x="410" y="69"/>
                  </a:lnTo>
                  <a:lnTo>
                    <a:pt x="412" y="64"/>
                  </a:lnTo>
                  <a:lnTo>
                    <a:pt x="414" y="59"/>
                  </a:lnTo>
                  <a:lnTo>
                    <a:pt x="417" y="54"/>
                  </a:lnTo>
                  <a:lnTo>
                    <a:pt x="420" y="49"/>
                  </a:lnTo>
                  <a:lnTo>
                    <a:pt x="423" y="45"/>
                  </a:lnTo>
                  <a:lnTo>
                    <a:pt x="427" y="40"/>
                  </a:lnTo>
                  <a:lnTo>
                    <a:pt x="430" y="36"/>
                  </a:lnTo>
                  <a:lnTo>
                    <a:pt x="434" y="32"/>
                  </a:lnTo>
                  <a:lnTo>
                    <a:pt x="439" y="28"/>
                  </a:lnTo>
                  <a:lnTo>
                    <a:pt x="443" y="24"/>
                  </a:lnTo>
                  <a:lnTo>
                    <a:pt x="448" y="20"/>
                  </a:lnTo>
                  <a:lnTo>
                    <a:pt x="454" y="16"/>
                  </a:lnTo>
                  <a:lnTo>
                    <a:pt x="459" y="13"/>
                  </a:lnTo>
                  <a:lnTo>
                    <a:pt x="465" y="10"/>
                  </a:lnTo>
                  <a:lnTo>
                    <a:pt x="470" y="7"/>
                  </a:lnTo>
                  <a:lnTo>
                    <a:pt x="476" y="5"/>
                  </a:lnTo>
                  <a:lnTo>
                    <a:pt x="482" y="3"/>
                  </a:lnTo>
                  <a:lnTo>
                    <a:pt x="487" y="1"/>
                  </a:lnTo>
                  <a:lnTo>
                    <a:pt x="493" y="0"/>
                  </a:lnTo>
                  <a:lnTo>
                    <a:pt x="498" y="0"/>
                  </a:lnTo>
                  <a:lnTo>
                    <a:pt x="504" y="0"/>
                  </a:lnTo>
                  <a:lnTo>
                    <a:pt x="510" y="0"/>
                  </a:lnTo>
                  <a:lnTo>
                    <a:pt x="515" y="0"/>
                  </a:lnTo>
                  <a:lnTo>
                    <a:pt x="521" y="1"/>
                  </a:lnTo>
                  <a:lnTo>
                    <a:pt x="527" y="3"/>
                  </a:lnTo>
                  <a:lnTo>
                    <a:pt x="532" y="5"/>
                  </a:lnTo>
                  <a:lnTo>
                    <a:pt x="538" y="7"/>
                  </a:lnTo>
                  <a:lnTo>
                    <a:pt x="543" y="10"/>
                  </a:lnTo>
                  <a:lnTo>
                    <a:pt x="549" y="13"/>
                  </a:lnTo>
                  <a:lnTo>
                    <a:pt x="554" y="16"/>
                  </a:lnTo>
                  <a:lnTo>
                    <a:pt x="560" y="20"/>
                  </a:lnTo>
                  <a:lnTo>
                    <a:pt x="565" y="24"/>
                  </a:lnTo>
                  <a:lnTo>
                    <a:pt x="569" y="28"/>
                  </a:lnTo>
                  <a:lnTo>
                    <a:pt x="574" y="32"/>
                  </a:lnTo>
                  <a:lnTo>
                    <a:pt x="578" y="36"/>
                  </a:lnTo>
                  <a:lnTo>
                    <a:pt x="581" y="40"/>
                  </a:lnTo>
                  <a:lnTo>
                    <a:pt x="585" y="45"/>
                  </a:lnTo>
                  <a:lnTo>
                    <a:pt x="588" y="49"/>
                  </a:lnTo>
                  <a:lnTo>
                    <a:pt x="591" y="54"/>
                  </a:lnTo>
                  <a:lnTo>
                    <a:pt x="594" y="59"/>
                  </a:lnTo>
                  <a:lnTo>
                    <a:pt x="596" y="64"/>
                  </a:lnTo>
                  <a:lnTo>
                    <a:pt x="598" y="69"/>
                  </a:lnTo>
                  <a:lnTo>
                    <a:pt x="600" y="74"/>
                  </a:lnTo>
                  <a:lnTo>
                    <a:pt x="602" y="79"/>
                  </a:lnTo>
                  <a:lnTo>
                    <a:pt x="603" y="85"/>
                  </a:lnTo>
                  <a:lnTo>
                    <a:pt x="604" y="91"/>
                  </a:lnTo>
                  <a:lnTo>
                    <a:pt x="605" y="96"/>
                  </a:lnTo>
                  <a:lnTo>
                    <a:pt x="605" y="102"/>
                  </a:lnTo>
                  <a:lnTo>
                    <a:pt x="605" y="107"/>
                  </a:lnTo>
                  <a:lnTo>
                    <a:pt x="604" y="112"/>
                  </a:lnTo>
                  <a:lnTo>
                    <a:pt x="603" y="117"/>
                  </a:lnTo>
                  <a:lnTo>
                    <a:pt x="602" y="123"/>
                  </a:lnTo>
                  <a:lnTo>
                    <a:pt x="601" y="128"/>
                  </a:lnTo>
                  <a:lnTo>
                    <a:pt x="599" y="133"/>
                  </a:lnTo>
                  <a:lnTo>
                    <a:pt x="597" y="138"/>
                  </a:lnTo>
                  <a:lnTo>
                    <a:pt x="594" y="143"/>
                  </a:lnTo>
                  <a:lnTo>
                    <a:pt x="591" y="147"/>
                  </a:lnTo>
                  <a:lnTo>
                    <a:pt x="588" y="152"/>
                  </a:lnTo>
                  <a:lnTo>
                    <a:pt x="584" y="157"/>
                  </a:lnTo>
                  <a:lnTo>
                    <a:pt x="580" y="161"/>
                  </a:lnTo>
                  <a:lnTo>
                    <a:pt x="576" y="166"/>
                  </a:lnTo>
                  <a:lnTo>
                    <a:pt x="572" y="170"/>
                  </a:lnTo>
                  <a:lnTo>
                    <a:pt x="568" y="175"/>
                  </a:lnTo>
                  <a:lnTo>
                    <a:pt x="565" y="179"/>
                  </a:lnTo>
                  <a:lnTo>
                    <a:pt x="563" y="183"/>
                  </a:lnTo>
                  <a:lnTo>
                    <a:pt x="561" y="187"/>
                  </a:lnTo>
                  <a:lnTo>
                    <a:pt x="559" y="190"/>
                  </a:lnTo>
                  <a:lnTo>
                    <a:pt x="558" y="194"/>
                  </a:lnTo>
                  <a:lnTo>
                    <a:pt x="558" y="198"/>
                  </a:lnTo>
                  <a:lnTo>
                    <a:pt x="558" y="201"/>
                  </a:lnTo>
                  <a:lnTo>
                    <a:pt x="559" y="204"/>
                  </a:lnTo>
                  <a:lnTo>
                    <a:pt x="561" y="207"/>
                  </a:lnTo>
                  <a:lnTo>
                    <a:pt x="563" y="210"/>
                  </a:lnTo>
                  <a:lnTo>
                    <a:pt x="565" y="213"/>
                  </a:lnTo>
                  <a:lnTo>
                    <a:pt x="568" y="215"/>
                  </a:lnTo>
                  <a:lnTo>
                    <a:pt x="572" y="218"/>
                  </a:lnTo>
                  <a:lnTo>
                    <a:pt x="576" y="220"/>
                  </a:lnTo>
                  <a:lnTo>
                    <a:pt x="580" y="222"/>
                  </a:lnTo>
                  <a:lnTo>
                    <a:pt x="585" y="224"/>
                  </a:lnTo>
                  <a:lnTo>
                    <a:pt x="589" y="226"/>
                  </a:lnTo>
                  <a:lnTo>
                    <a:pt x="594" y="228"/>
                  </a:lnTo>
                  <a:lnTo>
                    <a:pt x="598" y="229"/>
                  </a:lnTo>
                  <a:lnTo>
                    <a:pt x="602" y="231"/>
                  </a:lnTo>
                  <a:lnTo>
                    <a:pt x="606" y="232"/>
                  </a:lnTo>
                  <a:lnTo>
                    <a:pt x="610" y="234"/>
                  </a:lnTo>
                  <a:lnTo>
                    <a:pt x="614" y="235"/>
                  </a:lnTo>
                  <a:lnTo>
                    <a:pt x="618" y="235"/>
                  </a:lnTo>
                  <a:lnTo>
                    <a:pt x="622" y="236"/>
                  </a:lnTo>
                  <a:lnTo>
                    <a:pt x="626" y="237"/>
                  </a:lnTo>
                  <a:lnTo>
                    <a:pt x="629" y="237"/>
                  </a:lnTo>
                  <a:lnTo>
                    <a:pt x="633" y="238"/>
                  </a:lnTo>
                  <a:lnTo>
                    <a:pt x="636" y="238"/>
                  </a:lnTo>
                  <a:lnTo>
                    <a:pt x="640" y="238"/>
                  </a:lnTo>
                  <a:lnTo>
                    <a:pt x="643" y="238"/>
                  </a:lnTo>
                  <a:lnTo>
                    <a:pt x="647" y="238"/>
                  </a:lnTo>
                  <a:lnTo>
                    <a:pt x="650" y="238"/>
                  </a:lnTo>
                  <a:lnTo>
                    <a:pt x="652" y="238"/>
                  </a:lnTo>
                  <a:lnTo>
                    <a:pt x="655" y="238"/>
                  </a:lnTo>
                  <a:lnTo>
                    <a:pt x="657" y="238"/>
                  </a:lnTo>
                  <a:lnTo>
                    <a:pt x="659" y="238"/>
                  </a:lnTo>
                  <a:lnTo>
                    <a:pt x="661" y="238"/>
                  </a:lnTo>
                  <a:lnTo>
                    <a:pt x="663" y="238"/>
                  </a:lnTo>
                  <a:lnTo>
                    <a:pt x="664" y="238"/>
                  </a:lnTo>
                  <a:lnTo>
                    <a:pt x="665" y="238"/>
                  </a:lnTo>
                  <a:lnTo>
                    <a:pt x="666" y="238"/>
                  </a:lnTo>
                  <a:lnTo>
                    <a:pt x="667" y="238"/>
                  </a:lnTo>
                  <a:lnTo>
                    <a:pt x="668" y="238"/>
                  </a:lnTo>
                  <a:lnTo>
                    <a:pt x="668" y="238"/>
                  </a:lnTo>
                  <a:lnTo>
                    <a:pt x="668" y="238"/>
                  </a:lnTo>
                  <a:lnTo>
                    <a:pt x="668" y="238"/>
                  </a:lnTo>
                  <a:lnTo>
                    <a:pt x="668" y="238"/>
                  </a:lnTo>
                  <a:lnTo>
                    <a:pt x="668" y="239"/>
                  </a:lnTo>
                  <a:lnTo>
                    <a:pt x="669" y="240"/>
                  </a:lnTo>
                  <a:lnTo>
                    <a:pt x="669" y="241"/>
                  </a:lnTo>
                  <a:lnTo>
                    <a:pt x="669" y="242"/>
                  </a:lnTo>
                  <a:lnTo>
                    <a:pt x="670" y="243"/>
                  </a:lnTo>
                  <a:lnTo>
                    <a:pt x="670" y="245"/>
                  </a:lnTo>
                  <a:lnTo>
                    <a:pt x="671" y="247"/>
                  </a:lnTo>
                  <a:lnTo>
                    <a:pt x="671" y="249"/>
                  </a:lnTo>
                  <a:lnTo>
                    <a:pt x="672" y="251"/>
                  </a:lnTo>
                  <a:lnTo>
                    <a:pt x="673" y="253"/>
                  </a:lnTo>
                  <a:lnTo>
                    <a:pt x="673" y="256"/>
                  </a:lnTo>
                  <a:lnTo>
                    <a:pt x="674" y="259"/>
                  </a:lnTo>
                  <a:lnTo>
                    <a:pt x="675" y="262"/>
                  </a:lnTo>
                  <a:lnTo>
                    <a:pt x="676" y="265"/>
                  </a:lnTo>
                  <a:lnTo>
                    <a:pt x="677" y="268"/>
                  </a:lnTo>
                  <a:lnTo>
                    <a:pt x="678" y="271"/>
                  </a:lnTo>
                  <a:lnTo>
                    <a:pt x="679" y="274"/>
                  </a:lnTo>
                  <a:lnTo>
                    <a:pt x="680" y="277"/>
                  </a:lnTo>
                  <a:lnTo>
                    <a:pt x="680" y="279"/>
                  </a:lnTo>
                  <a:lnTo>
                    <a:pt x="681" y="281"/>
                  </a:lnTo>
                  <a:lnTo>
                    <a:pt x="681" y="283"/>
                  </a:lnTo>
                  <a:lnTo>
                    <a:pt x="682" y="285"/>
                  </a:lnTo>
                  <a:lnTo>
                    <a:pt x="682" y="287"/>
                  </a:lnTo>
                  <a:lnTo>
                    <a:pt x="683" y="288"/>
                  </a:lnTo>
                  <a:lnTo>
                    <a:pt x="683" y="289"/>
                  </a:lnTo>
                  <a:lnTo>
                    <a:pt x="684" y="290"/>
                  </a:lnTo>
                  <a:lnTo>
                    <a:pt x="684" y="291"/>
                  </a:lnTo>
                  <a:lnTo>
                    <a:pt x="684" y="292"/>
                  </a:lnTo>
                  <a:lnTo>
                    <a:pt x="684" y="292"/>
                  </a:lnTo>
                  <a:lnTo>
                    <a:pt x="684" y="292"/>
                  </a:lnTo>
                  <a:lnTo>
                    <a:pt x="685" y="292"/>
                  </a:lnTo>
                  <a:lnTo>
                    <a:pt x="686" y="292"/>
                  </a:lnTo>
                  <a:lnTo>
                    <a:pt x="689" y="292"/>
                  </a:lnTo>
                  <a:lnTo>
                    <a:pt x="693" y="292"/>
                  </a:lnTo>
                  <a:lnTo>
                    <a:pt x="697" y="292"/>
                  </a:lnTo>
                  <a:lnTo>
                    <a:pt x="703" y="292"/>
                  </a:lnTo>
                  <a:lnTo>
                    <a:pt x="710" y="292"/>
                  </a:lnTo>
                  <a:lnTo>
                    <a:pt x="718" y="292"/>
                  </a:lnTo>
                  <a:lnTo>
                    <a:pt x="727" y="292"/>
                  </a:lnTo>
                  <a:lnTo>
                    <a:pt x="737" y="292"/>
                  </a:lnTo>
                  <a:lnTo>
                    <a:pt x="748" y="292"/>
                  </a:lnTo>
                  <a:lnTo>
                    <a:pt x="760" y="292"/>
                  </a:lnTo>
                  <a:lnTo>
                    <a:pt x="774" y="292"/>
                  </a:lnTo>
                  <a:lnTo>
                    <a:pt x="788" y="292"/>
                  </a:lnTo>
                  <a:lnTo>
                    <a:pt x="804" y="292"/>
                  </a:lnTo>
                  <a:lnTo>
                    <a:pt x="820" y="292"/>
                  </a:lnTo>
                  <a:lnTo>
                    <a:pt x="837" y="292"/>
                  </a:lnTo>
                  <a:lnTo>
                    <a:pt x="852" y="293"/>
                  </a:lnTo>
                  <a:lnTo>
                    <a:pt x="867" y="294"/>
                  </a:lnTo>
                  <a:lnTo>
                    <a:pt x="881" y="295"/>
                  </a:lnTo>
                  <a:lnTo>
                    <a:pt x="894" y="297"/>
                  </a:lnTo>
                  <a:lnTo>
                    <a:pt x="907" y="300"/>
                  </a:lnTo>
                  <a:lnTo>
                    <a:pt x="918" y="302"/>
                  </a:lnTo>
                  <a:lnTo>
                    <a:pt x="928" y="306"/>
                  </a:lnTo>
                  <a:lnTo>
                    <a:pt x="938" y="309"/>
                  </a:lnTo>
                  <a:lnTo>
                    <a:pt x="947" y="313"/>
                  </a:lnTo>
                  <a:lnTo>
                    <a:pt x="955" y="318"/>
                  </a:lnTo>
                  <a:lnTo>
                    <a:pt x="962" y="322"/>
                  </a:lnTo>
                  <a:lnTo>
                    <a:pt x="968" y="328"/>
                  </a:lnTo>
                  <a:lnTo>
                    <a:pt x="974" y="333"/>
                  </a:lnTo>
                  <a:lnTo>
                    <a:pt x="978" y="339"/>
                  </a:lnTo>
                  <a:lnTo>
                    <a:pt x="982" y="346"/>
                  </a:lnTo>
                  <a:lnTo>
                    <a:pt x="985" y="353"/>
                  </a:lnTo>
                  <a:lnTo>
                    <a:pt x="988" y="359"/>
                  </a:lnTo>
                  <a:lnTo>
                    <a:pt x="991" y="364"/>
                  </a:lnTo>
                  <a:lnTo>
                    <a:pt x="993" y="370"/>
                  </a:lnTo>
                  <a:lnTo>
                    <a:pt x="996" y="374"/>
                  </a:lnTo>
                  <a:lnTo>
                    <a:pt x="998" y="379"/>
                  </a:lnTo>
                  <a:lnTo>
                    <a:pt x="1000" y="383"/>
                  </a:lnTo>
                  <a:lnTo>
                    <a:pt x="1001" y="387"/>
                  </a:lnTo>
                  <a:lnTo>
                    <a:pt x="1003" y="390"/>
                  </a:lnTo>
                  <a:lnTo>
                    <a:pt x="1004" y="392"/>
                  </a:lnTo>
                  <a:lnTo>
                    <a:pt x="1005" y="395"/>
                  </a:lnTo>
                  <a:lnTo>
                    <a:pt x="1006" y="397"/>
                  </a:lnTo>
                  <a:lnTo>
                    <a:pt x="1007" y="398"/>
                  </a:lnTo>
                  <a:lnTo>
                    <a:pt x="1008" y="399"/>
                  </a:lnTo>
                  <a:lnTo>
                    <a:pt x="1008" y="400"/>
                  </a:lnTo>
                  <a:lnTo>
                    <a:pt x="1008" y="400"/>
                  </a:lnTo>
                  <a:lnTo>
                    <a:pt x="1006" y="400"/>
                  </a:lnTo>
                  <a:lnTo>
                    <a:pt x="1000" y="400"/>
                  </a:lnTo>
                  <a:lnTo>
                    <a:pt x="990" y="400"/>
                  </a:lnTo>
                  <a:lnTo>
                    <a:pt x="976" y="400"/>
                  </a:lnTo>
                  <a:lnTo>
                    <a:pt x="959" y="400"/>
                  </a:lnTo>
                  <a:lnTo>
                    <a:pt x="937" y="400"/>
                  </a:lnTo>
                  <a:lnTo>
                    <a:pt x="912" y="400"/>
                  </a:lnTo>
                  <a:lnTo>
                    <a:pt x="882" y="400"/>
                  </a:lnTo>
                  <a:lnTo>
                    <a:pt x="849" y="400"/>
                  </a:lnTo>
                  <a:lnTo>
                    <a:pt x="811" y="400"/>
                  </a:lnTo>
                  <a:lnTo>
                    <a:pt x="770" y="400"/>
                  </a:lnTo>
                  <a:lnTo>
                    <a:pt x="725" y="400"/>
                  </a:lnTo>
                  <a:lnTo>
                    <a:pt x="675" y="400"/>
                  </a:lnTo>
                  <a:lnTo>
                    <a:pt x="622" y="400"/>
                  </a:lnTo>
                  <a:lnTo>
                    <a:pt x="565" y="400"/>
                  </a:lnTo>
                  <a:lnTo>
                    <a:pt x="504" y="400"/>
                  </a:lnTo>
                  <a:lnTo>
                    <a:pt x="443" y="400"/>
                  </a:lnTo>
                  <a:lnTo>
                    <a:pt x="386" y="400"/>
                  </a:lnTo>
                  <a:lnTo>
                    <a:pt x="333" y="400"/>
                  </a:lnTo>
                  <a:lnTo>
                    <a:pt x="284" y="400"/>
                  </a:lnTo>
                  <a:lnTo>
                    <a:pt x="238" y="400"/>
                  </a:lnTo>
                  <a:lnTo>
                    <a:pt x="197" y="400"/>
                  </a:lnTo>
                  <a:lnTo>
                    <a:pt x="159" y="400"/>
                  </a:lnTo>
                  <a:lnTo>
                    <a:pt x="126" y="400"/>
                  </a:lnTo>
                  <a:lnTo>
                    <a:pt x="96" y="400"/>
                  </a:lnTo>
                  <a:lnTo>
                    <a:pt x="71" y="400"/>
                  </a:lnTo>
                  <a:lnTo>
                    <a:pt x="49" y="400"/>
                  </a:lnTo>
                  <a:lnTo>
                    <a:pt x="32" y="400"/>
                  </a:lnTo>
                  <a:lnTo>
                    <a:pt x="18" y="400"/>
                  </a:lnTo>
                  <a:lnTo>
                    <a:pt x="8" y="400"/>
                  </a:lnTo>
                  <a:lnTo>
                    <a:pt x="2" y="400"/>
                  </a:lnTo>
                  <a:lnTo>
                    <a:pt x="0" y="400"/>
                  </a:lnTo>
                  <a:lnTo>
                    <a:pt x="0" y="400"/>
                  </a:lnTo>
                  <a:close/>
                </a:path>
              </a:pathLst>
            </a:custGeom>
            <a:solidFill>
              <a:schemeClr val="folHlink">
                <a:alpha val="100000"/>
              </a:schemeClr>
            </a:solidFill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1067" name="任意多边形 1921066"/>
            <p:cNvSpPr/>
            <p:nvPr/>
          </p:nvSpPr>
          <p:spPr>
            <a:xfrm>
              <a:off x="2862" y="1838"/>
              <a:ext cx="1009" cy="401"/>
            </a:xfrm>
            <a:custGeom>
              <a:avLst/>
              <a:gdLst/>
              <a:ahLst/>
              <a:cxnLst/>
              <a:pathLst>
                <a:path w="1009" h="401">
                  <a:moveTo>
                    <a:pt x="0" y="400"/>
                  </a:moveTo>
                  <a:lnTo>
                    <a:pt x="0" y="400"/>
                  </a:lnTo>
                  <a:lnTo>
                    <a:pt x="0" y="399"/>
                  </a:lnTo>
                  <a:lnTo>
                    <a:pt x="1" y="398"/>
                  </a:lnTo>
                  <a:lnTo>
                    <a:pt x="1" y="397"/>
                  </a:lnTo>
                  <a:lnTo>
                    <a:pt x="2" y="395"/>
                  </a:lnTo>
                  <a:lnTo>
                    <a:pt x="3" y="392"/>
                  </a:lnTo>
                  <a:lnTo>
                    <a:pt x="3" y="390"/>
                  </a:lnTo>
                  <a:lnTo>
                    <a:pt x="5" y="387"/>
                  </a:lnTo>
                  <a:lnTo>
                    <a:pt x="6" y="383"/>
                  </a:lnTo>
                  <a:lnTo>
                    <a:pt x="7" y="379"/>
                  </a:lnTo>
                  <a:lnTo>
                    <a:pt x="9" y="374"/>
                  </a:lnTo>
                  <a:lnTo>
                    <a:pt x="10" y="370"/>
                  </a:lnTo>
                  <a:lnTo>
                    <a:pt x="12" y="364"/>
                  </a:lnTo>
                  <a:lnTo>
                    <a:pt x="14" y="359"/>
                  </a:lnTo>
                  <a:lnTo>
                    <a:pt x="16" y="353"/>
                  </a:lnTo>
                  <a:lnTo>
                    <a:pt x="18" y="346"/>
                  </a:lnTo>
                  <a:lnTo>
                    <a:pt x="21" y="339"/>
                  </a:lnTo>
                  <a:lnTo>
                    <a:pt x="24" y="333"/>
                  </a:lnTo>
                  <a:lnTo>
                    <a:pt x="29" y="328"/>
                  </a:lnTo>
                  <a:lnTo>
                    <a:pt x="35" y="322"/>
                  </a:lnTo>
                  <a:lnTo>
                    <a:pt x="42" y="318"/>
                  </a:lnTo>
                  <a:lnTo>
                    <a:pt x="49" y="313"/>
                  </a:lnTo>
                  <a:lnTo>
                    <a:pt x="58" y="309"/>
                  </a:lnTo>
                  <a:lnTo>
                    <a:pt x="68" y="306"/>
                  </a:lnTo>
                  <a:lnTo>
                    <a:pt x="78" y="302"/>
                  </a:lnTo>
                  <a:lnTo>
                    <a:pt x="90" y="300"/>
                  </a:lnTo>
                  <a:lnTo>
                    <a:pt x="102" y="297"/>
                  </a:lnTo>
                  <a:lnTo>
                    <a:pt x="116" y="295"/>
                  </a:lnTo>
                  <a:lnTo>
                    <a:pt x="130" y="294"/>
                  </a:lnTo>
                  <a:lnTo>
                    <a:pt x="146" y="293"/>
                  </a:lnTo>
                  <a:lnTo>
                    <a:pt x="163" y="292"/>
                  </a:lnTo>
                  <a:lnTo>
                    <a:pt x="180" y="292"/>
                  </a:lnTo>
                  <a:lnTo>
                    <a:pt x="197" y="292"/>
                  </a:lnTo>
                  <a:lnTo>
                    <a:pt x="214" y="292"/>
                  </a:lnTo>
                  <a:lnTo>
                    <a:pt x="229" y="292"/>
                  </a:lnTo>
                  <a:lnTo>
                    <a:pt x="243" y="292"/>
                  </a:lnTo>
                  <a:lnTo>
                    <a:pt x="256" y="292"/>
                  </a:lnTo>
                  <a:lnTo>
                    <a:pt x="268" y="292"/>
                  </a:lnTo>
                  <a:lnTo>
                    <a:pt x="278" y="292"/>
                  </a:lnTo>
                  <a:lnTo>
                    <a:pt x="288" y="292"/>
                  </a:lnTo>
                  <a:lnTo>
                    <a:pt x="296" y="292"/>
                  </a:lnTo>
                  <a:lnTo>
                    <a:pt x="304" y="292"/>
                  </a:lnTo>
                  <a:lnTo>
                    <a:pt x="310" y="292"/>
                  </a:lnTo>
                  <a:lnTo>
                    <a:pt x="315" y="292"/>
                  </a:lnTo>
                  <a:lnTo>
                    <a:pt x="319" y="292"/>
                  </a:lnTo>
                  <a:lnTo>
                    <a:pt x="322" y="292"/>
                  </a:lnTo>
                  <a:lnTo>
                    <a:pt x="323" y="292"/>
                  </a:lnTo>
                  <a:lnTo>
                    <a:pt x="324" y="292"/>
                  </a:lnTo>
                  <a:lnTo>
                    <a:pt x="324" y="292"/>
                  </a:lnTo>
                  <a:lnTo>
                    <a:pt x="324" y="292"/>
                  </a:lnTo>
                  <a:lnTo>
                    <a:pt x="324" y="291"/>
                  </a:lnTo>
                  <a:lnTo>
                    <a:pt x="324" y="290"/>
                  </a:lnTo>
                  <a:lnTo>
                    <a:pt x="324" y="289"/>
                  </a:lnTo>
                  <a:lnTo>
                    <a:pt x="324" y="288"/>
                  </a:lnTo>
                  <a:lnTo>
                    <a:pt x="324" y="287"/>
                  </a:lnTo>
                  <a:lnTo>
                    <a:pt x="324" y="285"/>
                  </a:lnTo>
                  <a:lnTo>
                    <a:pt x="324" y="283"/>
                  </a:lnTo>
                  <a:lnTo>
                    <a:pt x="324" y="281"/>
                  </a:lnTo>
                  <a:lnTo>
                    <a:pt x="324" y="279"/>
                  </a:lnTo>
                  <a:lnTo>
                    <a:pt x="324" y="277"/>
                  </a:lnTo>
                  <a:lnTo>
                    <a:pt x="324" y="274"/>
                  </a:lnTo>
                  <a:lnTo>
                    <a:pt x="324" y="271"/>
                  </a:lnTo>
                  <a:lnTo>
                    <a:pt x="324" y="268"/>
                  </a:lnTo>
                  <a:lnTo>
                    <a:pt x="324" y="265"/>
                  </a:lnTo>
                  <a:lnTo>
                    <a:pt x="324" y="262"/>
                  </a:lnTo>
                  <a:lnTo>
                    <a:pt x="324" y="259"/>
                  </a:lnTo>
                  <a:lnTo>
                    <a:pt x="324" y="256"/>
                  </a:lnTo>
                  <a:lnTo>
                    <a:pt x="324" y="253"/>
                  </a:lnTo>
                  <a:lnTo>
                    <a:pt x="324" y="251"/>
                  </a:lnTo>
                  <a:lnTo>
                    <a:pt x="324" y="249"/>
                  </a:lnTo>
                  <a:lnTo>
                    <a:pt x="324" y="247"/>
                  </a:lnTo>
                  <a:lnTo>
                    <a:pt x="324" y="245"/>
                  </a:lnTo>
                  <a:lnTo>
                    <a:pt x="324" y="243"/>
                  </a:lnTo>
                  <a:lnTo>
                    <a:pt x="324" y="242"/>
                  </a:lnTo>
                  <a:lnTo>
                    <a:pt x="324" y="241"/>
                  </a:lnTo>
                  <a:lnTo>
                    <a:pt x="324" y="240"/>
                  </a:lnTo>
                  <a:lnTo>
                    <a:pt x="324" y="239"/>
                  </a:lnTo>
                  <a:lnTo>
                    <a:pt x="324" y="238"/>
                  </a:lnTo>
                  <a:lnTo>
                    <a:pt x="324" y="238"/>
                  </a:lnTo>
                  <a:lnTo>
                    <a:pt x="324" y="238"/>
                  </a:lnTo>
                  <a:lnTo>
                    <a:pt x="324" y="238"/>
                  </a:lnTo>
                  <a:lnTo>
                    <a:pt x="325" y="238"/>
                  </a:lnTo>
                  <a:lnTo>
                    <a:pt x="325" y="238"/>
                  </a:lnTo>
                  <a:lnTo>
                    <a:pt x="326" y="238"/>
                  </a:lnTo>
                  <a:lnTo>
                    <a:pt x="328" y="238"/>
                  </a:lnTo>
                  <a:lnTo>
                    <a:pt x="329" y="238"/>
                  </a:lnTo>
                  <a:lnTo>
                    <a:pt x="331" y="238"/>
                  </a:lnTo>
                  <a:lnTo>
                    <a:pt x="333" y="238"/>
                  </a:lnTo>
                  <a:lnTo>
                    <a:pt x="335" y="238"/>
                  </a:lnTo>
                  <a:lnTo>
                    <a:pt x="338" y="238"/>
                  </a:lnTo>
                  <a:lnTo>
                    <a:pt x="341" y="238"/>
                  </a:lnTo>
                  <a:lnTo>
                    <a:pt x="344" y="238"/>
                  </a:lnTo>
                  <a:lnTo>
                    <a:pt x="348" y="238"/>
                  </a:lnTo>
                  <a:lnTo>
                    <a:pt x="352" y="238"/>
                  </a:lnTo>
                  <a:lnTo>
                    <a:pt x="356" y="238"/>
                  </a:lnTo>
                  <a:lnTo>
                    <a:pt x="360" y="238"/>
                  </a:lnTo>
                  <a:lnTo>
                    <a:pt x="365" y="238"/>
                  </a:lnTo>
                  <a:lnTo>
                    <a:pt x="369" y="238"/>
                  </a:lnTo>
                  <a:lnTo>
                    <a:pt x="374" y="237"/>
                  </a:lnTo>
                  <a:lnTo>
                    <a:pt x="378" y="237"/>
                  </a:lnTo>
                  <a:lnTo>
                    <a:pt x="383" y="236"/>
                  </a:lnTo>
                  <a:lnTo>
                    <a:pt x="387" y="235"/>
                  </a:lnTo>
                  <a:lnTo>
                    <a:pt x="392" y="235"/>
                  </a:lnTo>
                  <a:lnTo>
                    <a:pt x="396" y="234"/>
                  </a:lnTo>
                  <a:lnTo>
                    <a:pt x="401" y="232"/>
                  </a:lnTo>
                  <a:lnTo>
                    <a:pt x="405" y="231"/>
                  </a:lnTo>
                  <a:lnTo>
                    <a:pt x="410" y="229"/>
                  </a:lnTo>
                  <a:lnTo>
                    <a:pt x="414" y="228"/>
                  </a:lnTo>
                  <a:lnTo>
                    <a:pt x="419" y="226"/>
                  </a:lnTo>
                  <a:lnTo>
                    <a:pt x="423" y="224"/>
                  </a:lnTo>
                  <a:lnTo>
                    <a:pt x="428" y="222"/>
                  </a:lnTo>
                  <a:lnTo>
                    <a:pt x="432" y="220"/>
                  </a:lnTo>
                  <a:lnTo>
                    <a:pt x="436" y="218"/>
                  </a:lnTo>
                  <a:lnTo>
                    <a:pt x="440" y="215"/>
                  </a:lnTo>
                  <a:lnTo>
                    <a:pt x="443" y="213"/>
                  </a:lnTo>
                  <a:lnTo>
                    <a:pt x="446" y="210"/>
                  </a:lnTo>
                  <a:lnTo>
                    <a:pt x="447" y="207"/>
                  </a:lnTo>
                  <a:lnTo>
                    <a:pt x="449" y="204"/>
                  </a:lnTo>
                  <a:lnTo>
                    <a:pt x="450" y="201"/>
                  </a:lnTo>
                  <a:lnTo>
                    <a:pt x="450" y="198"/>
                  </a:lnTo>
                  <a:lnTo>
                    <a:pt x="450" y="194"/>
                  </a:lnTo>
                  <a:lnTo>
                    <a:pt x="449" y="190"/>
                  </a:lnTo>
                  <a:lnTo>
                    <a:pt x="447" y="187"/>
                  </a:lnTo>
                  <a:lnTo>
                    <a:pt x="446" y="183"/>
                  </a:lnTo>
                  <a:lnTo>
                    <a:pt x="443" y="179"/>
                  </a:lnTo>
                  <a:lnTo>
                    <a:pt x="440" y="175"/>
                  </a:lnTo>
                  <a:lnTo>
                    <a:pt x="436" y="170"/>
                  </a:lnTo>
                  <a:lnTo>
                    <a:pt x="432" y="166"/>
                  </a:lnTo>
                  <a:lnTo>
                    <a:pt x="428" y="161"/>
                  </a:lnTo>
                  <a:lnTo>
                    <a:pt x="424" y="157"/>
                  </a:lnTo>
                  <a:lnTo>
                    <a:pt x="420" y="152"/>
                  </a:lnTo>
                  <a:lnTo>
                    <a:pt x="417" y="147"/>
                  </a:lnTo>
                  <a:lnTo>
                    <a:pt x="414" y="143"/>
                  </a:lnTo>
                  <a:lnTo>
                    <a:pt x="411" y="138"/>
                  </a:lnTo>
                  <a:lnTo>
                    <a:pt x="409" y="133"/>
                  </a:lnTo>
                  <a:lnTo>
                    <a:pt x="407" y="128"/>
                  </a:lnTo>
                  <a:lnTo>
                    <a:pt x="406" y="123"/>
                  </a:lnTo>
                  <a:lnTo>
                    <a:pt x="405" y="117"/>
                  </a:lnTo>
                  <a:lnTo>
                    <a:pt x="404" y="112"/>
                  </a:lnTo>
                  <a:lnTo>
                    <a:pt x="403" y="107"/>
                  </a:lnTo>
                  <a:lnTo>
                    <a:pt x="403" y="102"/>
                  </a:lnTo>
                  <a:lnTo>
                    <a:pt x="403" y="96"/>
                  </a:lnTo>
                  <a:lnTo>
                    <a:pt x="404" y="91"/>
                  </a:lnTo>
                  <a:lnTo>
                    <a:pt x="405" y="85"/>
                  </a:lnTo>
                  <a:lnTo>
                    <a:pt x="406" y="79"/>
                  </a:lnTo>
                  <a:lnTo>
                    <a:pt x="408" y="74"/>
                  </a:lnTo>
                  <a:lnTo>
                    <a:pt x="410" y="69"/>
                  </a:lnTo>
                  <a:lnTo>
                    <a:pt x="412" y="64"/>
                  </a:lnTo>
                  <a:lnTo>
                    <a:pt x="414" y="59"/>
                  </a:lnTo>
                  <a:lnTo>
                    <a:pt x="417" y="54"/>
                  </a:lnTo>
                  <a:lnTo>
                    <a:pt x="420" y="49"/>
                  </a:lnTo>
                  <a:lnTo>
                    <a:pt x="423" y="45"/>
                  </a:lnTo>
                  <a:lnTo>
                    <a:pt x="427" y="40"/>
                  </a:lnTo>
                  <a:lnTo>
                    <a:pt x="430" y="36"/>
                  </a:lnTo>
                  <a:lnTo>
                    <a:pt x="434" y="32"/>
                  </a:lnTo>
                  <a:lnTo>
                    <a:pt x="439" y="28"/>
                  </a:lnTo>
                  <a:lnTo>
                    <a:pt x="443" y="24"/>
                  </a:lnTo>
                  <a:lnTo>
                    <a:pt x="448" y="20"/>
                  </a:lnTo>
                  <a:lnTo>
                    <a:pt x="454" y="16"/>
                  </a:lnTo>
                  <a:lnTo>
                    <a:pt x="459" y="13"/>
                  </a:lnTo>
                  <a:lnTo>
                    <a:pt x="465" y="10"/>
                  </a:lnTo>
                  <a:lnTo>
                    <a:pt x="470" y="7"/>
                  </a:lnTo>
                  <a:lnTo>
                    <a:pt x="476" y="5"/>
                  </a:lnTo>
                  <a:lnTo>
                    <a:pt x="482" y="3"/>
                  </a:lnTo>
                  <a:lnTo>
                    <a:pt x="487" y="1"/>
                  </a:lnTo>
                  <a:lnTo>
                    <a:pt x="493" y="0"/>
                  </a:lnTo>
                  <a:lnTo>
                    <a:pt x="498" y="0"/>
                  </a:lnTo>
                  <a:lnTo>
                    <a:pt x="504" y="0"/>
                  </a:lnTo>
                  <a:lnTo>
                    <a:pt x="510" y="0"/>
                  </a:lnTo>
                  <a:lnTo>
                    <a:pt x="515" y="0"/>
                  </a:lnTo>
                  <a:lnTo>
                    <a:pt x="521" y="1"/>
                  </a:lnTo>
                  <a:lnTo>
                    <a:pt x="527" y="3"/>
                  </a:lnTo>
                  <a:lnTo>
                    <a:pt x="532" y="5"/>
                  </a:lnTo>
                  <a:lnTo>
                    <a:pt x="538" y="7"/>
                  </a:lnTo>
                  <a:lnTo>
                    <a:pt x="543" y="10"/>
                  </a:lnTo>
                  <a:lnTo>
                    <a:pt x="549" y="13"/>
                  </a:lnTo>
                  <a:lnTo>
                    <a:pt x="554" y="16"/>
                  </a:lnTo>
                  <a:lnTo>
                    <a:pt x="560" y="20"/>
                  </a:lnTo>
                  <a:lnTo>
                    <a:pt x="565" y="24"/>
                  </a:lnTo>
                  <a:lnTo>
                    <a:pt x="569" y="28"/>
                  </a:lnTo>
                  <a:lnTo>
                    <a:pt x="574" y="32"/>
                  </a:lnTo>
                  <a:lnTo>
                    <a:pt x="578" y="36"/>
                  </a:lnTo>
                  <a:lnTo>
                    <a:pt x="581" y="40"/>
                  </a:lnTo>
                  <a:lnTo>
                    <a:pt x="585" y="45"/>
                  </a:lnTo>
                  <a:lnTo>
                    <a:pt x="588" y="49"/>
                  </a:lnTo>
                  <a:lnTo>
                    <a:pt x="591" y="54"/>
                  </a:lnTo>
                  <a:lnTo>
                    <a:pt x="594" y="59"/>
                  </a:lnTo>
                  <a:lnTo>
                    <a:pt x="596" y="64"/>
                  </a:lnTo>
                  <a:lnTo>
                    <a:pt x="598" y="69"/>
                  </a:lnTo>
                  <a:lnTo>
                    <a:pt x="600" y="74"/>
                  </a:lnTo>
                  <a:lnTo>
                    <a:pt x="602" y="79"/>
                  </a:lnTo>
                  <a:lnTo>
                    <a:pt x="603" y="85"/>
                  </a:lnTo>
                  <a:lnTo>
                    <a:pt x="604" y="91"/>
                  </a:lnTo>
                  <a:lnTo>
                    <a:pt x="605" y="96"/>
                  </a:lnTo>
                  <a:lnTo>
                    <a:pt x="605" y="102"/>
                  </a:lnTo>
                  <a:lnTo>
                    <a:pt x="605" y="107"/>
                  </a:lnTo>
                  <a:lnTo>
                    <a:pt x="604" y="112"/>
                  </a:lnTo>
                  <a:lnTo>
                    <a:pt x="603" y="117"/>
                  </a:lnTo>
                  <a:lnTo>
                    <a:pt x="602" y="123"/>
                  </a:lnTo>
                  <a:lnTo>
                    <a:pt x="601" y="128"/>
                  </a:lnTo>
                  <a:lnTo>
                    <a:pt x="599" y="133"/>
                  </a:lnTo>
                  <a:lnTo>
                    <a:pt x="597" y="138"/>
                  </a:lnTo>
                  <a:lnTo>
                    <a:pt x="594" y="143"/>
                  </a:lnTo>
                  <a:lnTo>
                    <a:pt x="591" y="147"/>
                  </a:lnTo>
                  <a:lnTo>
                    <a:pt x="588" y="152"/>
                  </a:lnTo>
                  <a:lnTo>
                    <a:pt x="584" y="157"/>
                  </a:lnTo>
                  <a:lnTo>
                    <a:pt x="580" y="161"/>
                  </a:lnTo>
                  <a:lnTo>
                    <a:pt x="576" y="166"/>
                  </a:lnTo>
                  <a:lnTo>
                    <a:pt x="572" y="170"/>
                  </a:lnTo>
                  <a:lnTo>
                    <a:pt x="568" y="175"/>
                  </a:lnTo>
                  <a:lnTo>
                    <a:pt x="565" y="179"/>
                  </a:lnTo>
                  <a:lnTo>
                    <a:pt x="563" y="183"/>
                  </a:lnTo>
                  <a:lnTo>
                    <a:pt x="561" y="187"/>
                  </a:lnTo>
                  <a:lnTo>
                    <a:pt x="559" y="190"/>
                  </a:lnTo>
                  <a:lnTo>
                    <a:pt x="558" y="194"/>
                  </a:lnTo>
                  <a:lnTo>
                    <a:pt x="558" y="198"/>
                  </a:lnTo>
                  <a:lnTo>
                    <a:pt x="558" y="201"/>
                  </a:lnTo>
                  <a:lnTo>
                    <a:pt x="559" y="204"/>
                  </a:lnTo>
                  <a:lnTo>
                    <a:pt x="561" y="207"/>
                  </a:lnTo>
                  <a:lnTo>
                    <a:pt x="563" y="210"/>
                  </a:lnTo>
                  <a:lnTo>
                    <a:pt x="565" y="213"/>
                  </a:lnTo>
                  <a:lnTo>
                    <a:pt x="568" y="215"/>
                  </a:lnTo>
                  <a:lnTo>
                    <a:pt x="572" y="218"/>
                  </a:lnTo>
                  <a:lnTo>
                    <a:pt x="576" y="220"/>
                  </a:lnTo>
                  <a:lnTo>
                    <a:pt x="581" y="222"/>
                  </a:lnTo>
                  <a:lnTo>
                    <a:pt x="585" y="224"/>
                  </a:lnTo>
                  <a:lnTo>
                    <a:pt x="590" y="226"/>
                  </a:lnTo>
                  <a:lnTo>
                    <a:pt x="594" y="228"/>
                  </a:lnTo>
                  <a:lnTo>
                    <a:pt x="599" y="229"/>
                  </a:lnTo>
                  <a:lnTo>
                    <a:pt x="603" y="231"/>
                  </a:lnTo>
                  <a:lnTo>
                    <a:pt x="608" y="232"/>
                  </a:lnTo>
                  <a:lnTo>
                    <a:pt x="612" y="234"/>
                  </a:lnTo>
                  <a:lnTo>
                    <a:pt x="617" y="235"/>
                  </a:lnTo>
                  <a:lnTo>
                    <a:pt x="621" y="235"/>
                  </a:lnTo>
                  <a:lnTo>
                    <a:pt x="626" y="236"/>
                  </a:lnTo>
                  <a:lnTo>
                    <a:pt x="630" y="237"/>
                  </a:lnTo>
                  <a:lnTo>
                    <a:pt x="635" y="237"/>
                  </a:lnTo>
                  <a:lnTo>
                    <a:pt x="639" y="238"/>
                  </a:lnTo>
                  <a:lnTo>
                    <a:pt x="644" y="238"/>
                  </a:lnTo>
                  <a:lnTo>
                    <a:pt x="648" y="238"/>
                  </a:lnTo>
                  <a:lnTo>
                    <a:pt x="652" y="238"/>
                  </a:lnTo>
                  <a:lnTo>
                    <a:pt x="656" y="238"/>
                  </a:lnTo>
                  <a:lnTo>
                    <a:pt x="660" y="238"/>
                  </a:lnTo>
                  <a:lnTo>
                    <a:pt x="664" y="238"/>
                  </a:lnTo>
                  <a:lnTo>
                    <a:pt x="667" y="238"/>
                  </a:lnTo>
                  <a:lnTo>
                    <a:pt x="670" y="238"/>
                  </a:lnTo>
                  <a:lnTo>
                    <a:pt x="673" y="238"/>
                  </a:lnTo>
                  <a:lnTo>
                    <a:pt x="675" y="238"/>
                  </a:lnTo>
                  <a:lnTo>
                    <a:pt x="677" y="238"/>
                  </a:lnTo>
                  <a:lnTo>
                    <a:pt x="679" y="238"/>
                  </a:lnTo>
                  <a:lnTo>
                    <a:pt x="680" y="238"/>
                  </a:lnTo>
                  <a:lnTo>
                    <a:pt x="682" y="238"/>
                  </a:lnTo>
                  <a:lnTo>
                    <a:pt x="683" y="238"/>
                  </a:lnTo>
                  <a:lnTo>
                    <a:pt x="683" y="238"/>
                  </a:lnTo>
                  <a:lnTo>
                    <a:pt x="684" y="238"/>
                  </a:lnTo>
                  <a:lnTo>
                    <a:pt x="684" y="238"/>
                  </a:lnTo>
                  <a:lnTo>
                    <a:pt x="684" y="238"/>
                  </a:lnTo>
                  <a:lnTo>
                    <a:pt x="684" y="238"/>
                  </a:lnTo>
                  <a:lnTo>
                    <a:pt x="684" y="239"/>
                  </a:lnTo>
                  <a:lnTo>
                    <a:pt x="684" y="240"/>
                  </a:lnTo>
                  <a:lnTo>
                    <a:pt x="684" y="241"/>
                  </a:lnTo>
                  <a:lnTo>
                    <a:pt x="684" y="242"/>
                  </a:lnTo>
                  <a:lnTo>
                    <a:pt x="684" y="243"/>
                  </a:lnTo>
                  <a:lnTo>
                    <a:pt x="684" y="245"/>
                  </a:lnTo>
                  <a:lnTo>
                    <a:pt x="684" y="247"/>
                  </a:lnTo>
                  <a:lnTo>
                    <a:pt x="684" y="249"/>
                  </a:lnTo>
                  <a:lnTo>
                    <a:pt x="684" y="251"/>
                  </a:lnTo>
                  <a:lnTo>
                    <a:pt x="684" y="253"/>
                  </a:lnTo>
                  <a:lnTo>
                    <a:pt x="684" y="256"/>
                  </a:lnTo>
                  <a:lnTo>
                    <a:pt x="684" y="259"/>
                  </a:lnTo>
                  <a:lnTo>
                    <a:pt x="684" y="262"/>
                  </a:lnTo>
                  <a:lnTo>
                    <a:pt x="684" y="265"/>
                  </a:lnTo>
                  <a:lnTo>
                    <a:pt x="684" y="268"/>
                  </a:lnTo>
                  <a:lnTo>
                    <a:pt x="684" y="271"/>
                  </a:lnTo>
                  <a:lnTo>
                    <a:pt x="684" y="274"/>
                  </a:lnTo>
                  <a:lnTo>
                    <a:pt x="684" y="277"/>
                  </a:lnTo>
                  <a:lnTo>
                    <a:pt x="684" y="279"/>
                  </a:lnTo>
                  <a:lnTo>
                    <a:pt x="684" y="281"/>
                  </a:lnTo>
                  <a:lnTo>
                    <a:pt x="684" y="283"/>
                  </a:lnTo>
                  <a:lnTo>
                    <a:pt x="684" y="285"/>
                  </a:lnTo>
                  <a:lnTo>
                    <a:pt x="684" y="287"/>
                  </a:lnTo>
                  <a:lnTo>
                    <a:pt x="684" y="288"/>
                  </a:lnTo>
                  <a:lnTo>
                    <a:pt x="684" y="289"/>
                  </a:lnTo>
                  <a:lnTo>
                    <a:pt x="684" y="290"/>
                  </a:lnTo>
                  <a:lnTo>
                    <a:pt x="684" y="291"/>
                  </a:lnTo>
                  <a:lnTo>
                    <a:pt x="684" y="292"/>
                  </a:lnTo>
                  <a:lnTo>
                    <a:pt x="684" y="292"/>
                  </a:lnTo>
                  <a:lnTo>
                    <a:pt x="684" y="292"/>
                  </a:lnTo>
                  <a:lnTo>
                    <a:pt x="685" y="292"/>
                  </a:lnTo>
                  <a:lnTo>
                    <a:pt x="686" y="292"/>
                  </a:lnTo>
                  <a:lnTo>
                    <a:pt x="689" y="292"/>
                  </a:lnTo>
                  <a:lnTo>
                    <a:pt x="693" y="292"/>
                  </a:lnTo>
                  <a:lnTo>
                    <a:pt x="698" y="292"/>
                  </a:lnTo>
                  <a:lnTo>
                    <a:pt x="704" y="292"/>
                  </a:lnTo>
                  <a:lnTo>
                    <a:pt x="712" y="292"/>
                  </a:lnTo>
                  <a:lnTo>
                    <a:pt x="720" y="292"/>
                  </a:lnTo>
                  <a:lnTo>
                    <a:pt x="730" y="292"/>
                  </a:lnTo>
                  <a:lnTo>
                    <a:pt x="740" y="292"/>
                  </a:lnTo>
                  <a:lnTo>
                    <a:pt x="752" y="292"/>
                  </a:lnTo>
                  <a:lnTo>
                    <a:pt x="765" y="292"/>
                  </a:lnTo>
                  <a:lnTo>
                    <a:pt x="779" y="292"/>
                  </a:lnTo>
                  <a:lnTo>
                    <a:pt x="794" y="292"/>
                  </a:lnTo>
                  <a:lnTo>
                    <a:pt x="811" y="292"/>
                  </a:lnTo>
                  <a:lnTo>
                    <a:pt x="828" y="292"/>
                  </a:lnTo>
                  <a:lnTo>
                    <a:pt x="846" y="292"/>
                  </a:lnTo>
                  <a:lnTo>
                    <a:pt x="862" y="293"/>
                  </a:lnTo>
                  <a:lnTo>
                    <a:pt x="878" y="294"/>
                  </a:lnTo>
                  <a:lnTo>
                    <a:pt x="892" y="295"/>
                  </a:lnTo>
                  <a:lnTo>
                    <a:pt x="906" y="297"/>
                  </a:lnTo>
                  <a:lnTo>
                    <a:pt x="918" y="300"/>
                  </a:lnTo>
                  <a:lnTo>
                    <a:pt x="930" y="302"/>
                  </a:lnTo>
                  <a:lnTo>
                    <a:pt x="940" y="306"/>
                  </a:lnTo>
                  <a:lnTo>
                    <a:pt x="950" y="309"/>
                  </a:lnTo>
                  <a:lnTo>
                    <a:pt x="959" y="313"/>
                  </a:lnTo>
                  <a:lnTo>
                    <a:pt x="966" y="318"/>
                  </a:lnTo>
                  <a:lnTo>
                    <a:pt x="973" y="322"/>
                  </a:lnTo>
                  <a:lnTo>
                    <a:pt x="979" y="328"/>
                  </a:lnTo>
                  <a:lnTo>
                    <a:pt x="984" y="333"/>
                  </a:lnTo>
                  <a:lnTo>
                    <a:pt x="987" y="339"/>
                  </a:lnTo>
                  <a:lnTo>
                    <a:pt x="990" y="346"/>
                  </a:lnTo>
                  <a:lnTo>
                    <a:pt x="992" y="353"/>
                  </a:lnTo>
                  <a:lnTo>
                    <a:pt x="994" y="359"/>
                  </a:lnTo>
                  <a:lnTo>
                    <a:pt x="996" y="364"/>
                  </a:lnTo>
                  <a:lnTo>
                    <a:pt x="998" y="370"/>
                  </a:lnTo>
                  <a:lnTo>
                    <a:pt x="999" y="374"/>
                  </a:lnTo>
                  <a:lnTo>
                    <a:pt x="1001" y="379"/>
                  </a:lnTo>
                  <a:lnTo>
                    <a:pt x="1002" y="383"/>
                  </a:lnTo>
                  <a:lnTo>
                    <a:pt x="1003" y="387"/>
                  </a:lnTo>
                  <a:lnTo>
                    <a:pt x="1005" y="390"/>
                  </a:lnTo>
                  <a:lnTo>
                    <a:pt x="1005" y="392"/>
                  </a:lnTo>
                  <a:lnTo>
                    <a:pt x="1006" y="395"/>
                  </a:lnTo>
                  <a:lnTo>
                    <a:pt x="1007" y="397"/>
                  </a:lnTo>
                  <a:lnTo>
                    <a:pt x="1007" y="398"/>
                  </a:lnTo>
                  <a:lnTo>
                    <a:pt x="1008" y="399"/>
                  </a:lnTo>
                  <a:lnTo>
                    <a:pt x="1008" y="400"/>
                  </a:lnTo>
                  <a:lnTo>
                    <a:pt x="1008" y="400"/>
                  </a:lnTo>
                  <a:lnTo>
                    <a:pt x="1006" y="400"/>
                  </a:lnTo>
                  <a:lnTo>
                    <a:pt x="1000" y="400"/>
                  </a:lnTo>
                  <a:lnTo>
                    <a:pt x="990" y="400"/>
                  </a:lnTo>
                  <a:lnTo>
                    <a:pt x="976" y="400"/>
                  </a:lnTo>
                  <a:lnTo>
                    <a:pt x="959" y="400"/>
                  </a:lnTo>
                  <a:lnTo>
                    <a:pt x="937" y="400"/>
                  </a:lnTo>
                  <a:lnTo>
                    <a:pt x="912" y="400"/>
                  </a:lnTo>
                  <a:lnTo>
                    <a:pt x="882" y="400"/>
                  </a:lnTo>
                  <a:lnTo>
                    <a:pt x="849" y="400"/>
                  </a:lnTo>
                  <a:lnTo>
                    <a:pt x="811" y="400"/>
                  </a:lnTo>
                  <a:lnTo>
                    <a:pt x="770" y="400"/>
                  </a:lnTo>
                  <a:lnTo>
                    <a:pt x="725" y="400"/>
                  </a:lnTo>
                  <a:lnTo>
                    <a:pt x="675" y="400"/>
                  </a:lnTo>
                  <a:lnTo>
                    <a:pt x="622" y="400"/>
                  </a:lnTo>
                  <a:lnTo>
                    <a:pt x="565" y="400"/>
                  </a:lnTo>
                  <a:lnTo>
                    <a:pt x="504" y="400"/>
                  </a:lnTo>
                  <a:lnTo>
                    <a:pt x="443" y="400"/>
                  </a:lnTo>
                  <a:lnTo>
                    <a:pt x="386" y="400"/>
                  </a:lnTo>
                  <a:lnTo>
                    <a:pt x="333" y="400"/>
                  </a:lnTo>
                  <a:lnTo>
                    <a:pt x="284" y="400"/>
                  </a:lnTo>
                  <a:lnTo>
                    <a:pt x="238" y="400"/>
                  </a:lnTo>
                  <a:lnTo>
                    <a:pt x="197" y="400"/>
                  </a:lnTo>
                  <a:lnTo>
                    <a:pt x="159" y="400"/>
                  </a:lnTo>
                  <a:lnTo>
                    <a:pt x="126" y="400"/>
                  </a:lnTo>
                  <a:lnTo>
                    <a:pt x="96" y="400"/>
                  </a:lnTo>
                  <a:lnTo>
                    <a:pt x="71" y="400"/>
                  </a:lnTo>
                  <a:lnTo>
                    <a:pt x="49" y="400"/>
                  </a:lnTo>
                  <a:lnTo>
                    <a:pt x="32" y="400"/>
                  </a:lnTo>
                  <a:lnTo>
                    <a:pt x="18" y="400"/>
                  </a:lnTo>
                  <a:lnTo>
                    <a:pt x="8" y="400"/>
                  </a:lnTo>
                  <a:lnTo>
                    <a:pt x="2" y="400"/>
                  </a:lnTo>
                  <a:lnTo>
                    <a:pt x="0" y="400"/>
                  </a:lnTo>
                  <a:lnTo>
                    <a:pt x="0" y="400"/>
                  </a:lnTo>
                  <a:close/>
                </a:path>
              </a:pathLst>
            </a:custGeom>
            <a:solidFill>
              <a:schemeClr val="folHlink">
                <a:alpha val="100000"/>
              </a:schemeClr>
            </a:solidFill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1068" name="椭圆 1921067"/>
            <p:cNvSpPr/>
            <p:nvPr/>
          </p:nvSpPr>
          <p:spPr>
            <a:xfrm>
              <a:off x="3314" y="1886"/>
              <a:ext cx="108" cy="108"/>
            </a:xfrm>
            <a:prstGeom prst="ellipse">
              <a:avLst/>
            </a:prstGeom>
            <a:solidFill>
              <a:schemeClr val="folHlink"/>
            </a:solidFill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1921070" name="文本框 1921069"/>
          <p:cNvSpPr txBox="1"/>
          <p:nvPr/>
        </p:nvSpPr>
        <p:spPr>
          <a:xfrm>
            <a:off x="612775" y="3573463"/>
            <a:ext cx="2663825" cy="244475"/>
          </a:xfrm>
          <a:prstGeom prst="rect">
            <a:avLst/>
          </a:prstGeom>
          <a:noFill/>
          <a:ln w="6350">
            <a:noFill/>
          </a:ln>
        </p:spPr>
        <p:txBody>
          <a:bodyPr lIns="45720" rIns="45720">
            <a:spAutoFit/>
          </a:bodyPr>
          <a:p>
            <a:pPr>
              <a:lnSpc>
                <a:spcPts val="1200"/>
              </a:lnSpc>
              <a:buNone/>
            </a:pPr>
            <a:r>
              <a:rPr lang="zh-CN" altLang="en-US" sz="1200" dirty="0">
                <a:solidFill>
                  <a:srgbClr val="000000"/>
                </a:solidFill>
                <a:latin typeface="Arial" panose="020B0604020202020204" pitchFamily="34" charset="0"/>
                <a:ea typeface="SoloBFnt"/>
              </a:rPr>
              <a:t>内容</a:t>
            </a:r>
            <a:endParaRPr lang="zh-CN" altLang="en-US" sz="1200" dirty="0">
              <a:solidFill>
                <a:srgbClr val="000000"/>
              </a:solidFill>
              <a:latin typeface="Arial" panose="020B0604020202020204" pitchFamily="34" charset="0"/>
              <a:ea typeface="SoloBFnt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/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" name="日期占位符 2"/>
          <p:cNvSpPr/>
          <p:nvPr>
            <p:ph type="dt" sz="half" idx="10"/>
          </p:nvPr>
        </p:nvSpPr>
        <p:spPr/>
        <p:txBody>
          <a:bodyPr/>
          <a:p>
            <a:pPr lvl="0"/>
            <a:fld id="{BB962C8B-B14F-4D97-AF65-F5344CB8AC3E}" type="datetime2">
              <a:rPr lang="zh-CN" altLang="en-US" dirty="0"/>
            </a:fld>
            <a:endParaRPr lang="zh-CN" altLang="en-US" dirty="0"/>
          </a:p>
        </p:txBody>
      </p:sp>
      <p:sp>
        <p:nvSpPr>
          <p:cNvPr id="1922050" name="标题 1922049"/>
          <p:cNvSpPr>
            <a:spLocks noGrp="1"/>
          </p:cNvSpPr>
          <p:nvPr>
            <p:ph type="title"/>
          </p:nvPr>
        </p:nvSpPr>
        <p:spPr>
          <a:ln/>
        </p:spPr>
        <p:txBody>
          <a:bodyPr anchor="b" anchorCtr="0"/>
          <a:p>
            <a:endParaRPr dirty="0"/>
          </a:p>
        </p:txBody>
      </p:sp>
      <p:sp>
        <p:nvSpPr>
          <p:cNvPr id="1922053" name="矩形 1922052"/>
          <p:cNvSpPr/>
          <p:nvPr/>
        </p:nvSpPr>
        <p:spPr>
          <a:xfrm>
            <a:off x="820738" y="5124450"/>
            <a:ext cx="7415212" cy="658813"/>
          </a:xfrm>
          <a:prstGeom prst="rect">
            <a:avLst/>
          </a:prstGeom>
          <a:solidFill>
            <a:srgbClr val="888888"/>
          </a:solidFill>
          <a:ln w="38100" cap="flat" cmpd="sng">
            <a:solidFill>
              <a:srgbClr val="888888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1922054" name="组合 1922053"/>
          <p:cNvGrpSpPr/>
          <p:nvPr/>
        </p:nvGrpSpPr>
        <p:grpSpPr>
          <a:xfrm>
            <a:off x="755650" y="5051425"/>
            <a:ext cx="7561263" cy="823913"/>
            <a:chOff x="1475" y="3577"/>
            <a:chExt cx="3796" cy="360"/>
          </a:xfrm>
        </p:grpSpPr>
        <p:sp>
          <p:nvSpPr>
            <p:cNvPr id="1922055" name="矩形 1922054"/>
            <p:cNvSpPr/>
            <p:nvPr/>
          </p:nvSpPr>
          <p:spPr>
            <a:xfrm rot="-2700000">
              <a:off x="1475" y="3577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056" name="矩形 1922055"/>
            <p:cNvSpPr/>
            <p:nvPr/>
          </p:nvSpPr>
          <p:spPr>
            <a:xfrm rot="-2700000">
              <a:off x="1475" y="3721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057" name="矩形 1922056"/>
            <p:cNvSpPr/>
            <p:nvPr/>
          </p:nvSpPr>
          <p:spPr>
            <a:xfrm rot="-2700000">
              <a:off x="1475" y="3865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058" name="矩形 1922057"/>
            <p:cNvSpPr/>
            <p:nvPr/>
          </p:nvSpPr>
          <p:spPr>
            <a:xfrm rot="-2700000">
              <a:off x="1555" y="3649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059" name="矩形 1922058"/>
            <p:cNvSpPr/>
            <p:nvPr/>
          </p:nvSpPr>
          <p:spPr>
            <a:xfrm rot="-2700000">
              <a:off x="1555" y="3793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060" name="矩形 1922059"/>
            <p:cNvSpPr/>
            <p:nvPr/>
          </p:nvSpPr>
          <p:spPr>
            <a:xfrm rot="-2700000">
              <a:off x="1635" y="3577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061" name="矩形 1922060"/>
            <p:cNvSpPr/>
            <p:nvPr/>
          </p:nvSpPr>
          <p:spPr>
            <a:xfrm rot="-2700000">
              <a:off x="1635" y="3721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062" name="矩形 1922061"/>
            <p:cNvSpPr/>
            <p:nvPr/>
          </p:nvSpPr>
          <p:spPr>
            <a:xfrm rot="-2700000">
              <a:off x="1635" y="3865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063" name="矩形 1922062"/>
            <p:cNvSpPr/>
            <p:nvPr/>
          </p:nvSpPr>
          <p:spPr>
            <a:xfrm rot="-2700000">
              <a:off x="1717" y="3649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064" name="矩形 1922063"/>
            <p:cNvSpPr/>
            <p:nvPr/>
          </p:nvSpPr>
          <p:spPr>
            <a:xfrm rot="-2700000">
              <a:off x="1717" y="3793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065" name="矩形 1922064"/>
            <p:cNvSpPr/>
            <p:nvPr/>
          </p:nvSpPr>
          <p:spPr>
            <a:xfrm rot="-2700000">
              <a:off x="1797" y="3577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066" name="矩形 1922065"/>
            <p:cNvSpPr/>
            <p:nvPr/>
          </p:nvSpPr>
          <p:spPr>
            <a:xfrm rot="-2700000">
              <a:off x="1797" y="3721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067" name="矩形 1922066"/>
            <p:cNvSpPr/>
            <p:nvPr/>
          </p:nvSpPr>
          <p:spPr>
            <a:xfrm rot="-2700000">
              <a:off x="1797" y="3865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068" name="矩形 1922067"/>
            <p:cNvSpPr/>
            <p:nvPr/>
          </p:nvSpPr>
          <p:spPr>
            <a:xfrm rot="-2700000">
              <a:off x="1879" y="3649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069" name="矩形 1922068"/>
            <p:cNvSpPr/>
            <p:nvPr/>
          </p:nvSpPr>
          <p:spPr>
            <a:xfrm rot="-2700000">
              <a:off x="1879" y="3793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070" name="矩形 1922069"/>
            <p:cNvSpPr/>
            <p:nvPr/>
          </p:nvSpPr>
          <p:spPr>
            <a:xfrm rot="-2700000">
              <a:off x="1959" y="3577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071" name="矩形 1922070"/>
            <p:cNvSpPr/>
            <p:nvPr/>
          </p:nvSpPr>
          <p:spPr>
            <a:xfrm rot="-2700000">
              <a:off x="1959" y="3721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072" name="矩形 1922071"/>
            <p:cNvSpPr/>
            <p:nvPr/>
          </p:nvSpPr>
          <p:spPr>
            <a:xfrm rot="-2700000">
              <a:off x="1959" y="3865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073" name="矩形 1922072"/>
            <p:cNvSpPr/>
            <p:nvPr/>
          </p:nvSpPr>
          <p:spPr>
            <a:xfrm rot="-2700000">
              <a:off x="2041" y="3649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074" name="矩形 1922073"/>
            <p:cNvSpPr/>
            <p:nvPr/>
          </p:nvSpPr>
          <p:spPr>
            <a:xfrm rot="-2700000">
              <a:off x="2041" y="3793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075" name="矩形 1922074"/>
            <p:cNvSpPr/>
            <p:nvPr/>
          </p:nvSpPr>
          <p:spPr>
            <a:xfrm rot="-2700000">
              <a:off x="2121" y="3577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076" name="矩形 1922075"/>
            <p:cNvSpPr/>
            <p:nvPr/>
          </p:nvSpPr>
          <p:spPr>
            <a:xfrm rot="-2700000">
              <a:off x="2121" y="3721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077" name="矩形 1922076"/>
            <p:cNvSpPr/>
            <p:nvPr/>
          </p:nvSpPr>
          <p:spPr>
            <a:xfrm rot="-2700000">
              <a:off x="2121" y="3865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078" name="矩形 1922077"/>
            <p:cNvSpPr/>
            <p:nvPr/>
          </p:nvSpPr>
          <p:spPr>
            <a:xfrm rot="-2700000">
              <a:off x="2203" y="3649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079" name="矩形 1922078"/>
            <p:cNvSpPr/>
            <p:nvPr/>
          </p:nvSpPr>
          <p:spPr>
            <a:xfrm rot="-2700000">
              <a:off x="2203" y="3793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080" name="矩形 1922079"/>
            <p:cNvSpPr/>
            <p:nvPr/>
          </p:nvSpPr>
          <p:spPr>
            <a:xfrm rot="-2700000">
              <a:off x="2283" y="3577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081" name="矩形 1922080"/>
            <p:cNvSpPr/>
            <p:nvPr/>
          </p:nvSpPr>
          <p:spPr>
            <a:xfrm rot="-2700000">
              <a:off x="2283" y="3721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082" name="矩形 1922081"/>
            <p:cNvSpPr/>
            <p:nvPr/>
          </p:nvSpPr>
          <p:spPr>
            <a:xfrm rot="-2700000">
              <a:off x="2283" y="3865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083" name="矩形 1922082"/>
            <p:cNvSpPr/>
            <p:nvPr/>
          </p:nvSpPr>
          <p:spPr>
            <a:xfrm rot="-2700000">
              <a:off x="2365" y="3649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084" name="矩形 1922083"/>
            <p:cNvSpPr/>
            <p:nvPr/>
          </p:nvSpPr>
          <p:spPr>
            <a:xfrm rot="-2700000">
              <a:off x="2365" y="3793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085" name="矩形 1922084"/>
            <p:cNvSpPr/>
            <p:nvPr/>
          </p:nvSpPr>
          <p:spPr>
            <a:xfrm rot="-2700000">
              <a:off x="2445" y="3577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086" name="矩形 1922085"/>
            <p:cNvSpPr/>
            <p:nvPr/>
          </p:nvSpPr>
          <p:spPr>
            <a:xfrm rot="-2700000">
              <a:off x="2445" y="3721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087" name="矩形 1922086"/>
            <p:cNvSpPr/>
            <p:nvPr/>
          </p:nvSpPr>
          <p:spPr>
            <a:xfrm rot="-2700000">
              <a:off x="2445" y="3865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088" name="矩形 1922087"/>
            <p:cNvSpPr/>
            <p:nvPr/>
          </p:nvSpPr>
          <p:spPr>
            <a:xfrm rot="-2700000">
              <a:off x="2527" y="3649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089" name="矩形 1922088"/>
            <p:cNvSpPr/>
            <p:nvPr/>
          </p:nvSpPr>
          <p:spPr>
            <a:xfrm rot="-2700000">
              <a:off x="2527" y="3793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090" name="矩形 1922089"/>
            <p:cNvSpPr/>
            <p:nvPr/>
          </p:nvSpPr>
          <p:spPr>
            <a:xfrm rot="-2700000">
              <a:off x="2607" y="3577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091" name="矩形 1922090"/>
            <p:cNvSpPr/>
            <p:nvPr/>
          </p:nvSpPr>
          <p:spPr>
            <a:xfrm rot="-2700000">
              <a:off x="2607" y="3721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092" name="矩形 1922091"/>
            <p:cNvSpPr/>
            <p:nvPr/>
          </p:nvSpPr>
          <p:spPr>
            <a:xfrm rot="-2700000">
              <a:off x="2607" y="3865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093" name="矩形 1922092"/>
            <p:cNvSpPr/>
            <p:nvPr/>
          </p:nvSpPr>
          <p:spPr>
            <a:xfrm rot="-2700000">
              <a:off x="2689" y="3649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094" name="矩形 1922093"/>
            <p:cNvSpPr/>
            <p:nvPr/>
          </p:nvSpPr>
          <p:spPr>
            <a:xfrm rot="-2700000">
              <a:off x="2689" y="3793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095" name="矩形 1922094"/>
            <p:cNvSpPr/>
            <p:nvPr/>
          </p:nvSpPr>
          <p:spPr>
            <a:xfrm rot="-2700000">
              <a:off x="2769" y="3577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096" name="矩形 1922095"/>
            <p:cNvSpPr/>
            <p:nvPr/>
          </p:nvSpPr>
          <p:spPr>
            <a:xfrm rot="-2700000">
              <a:off x="2769" y="3721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097" name="矩形 1922096"/>
            <p:cNvSpPr/>
            <p:nvPr/>
          </p:nvSpPr>
          <p:spPr>
            <a:xfrm rot="-2700000">
              <a:off x="2769" y="3865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098" name="矩形 1922097"/>
            <p:cNvSpPr/>
            <p:nvPr/>
          </p:nvSpPr>
          <p:spPr>
            <a:xfrm rot="-2700000">
              <a:off x="2851" y="3649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099" name="矩形 1922098"/>
            <p:cNvSpPr/>
            <p:nvPr/>
          </p:nvSpPr>
          <p:spPr>
            <a:xfrm rot="-2700000">
              <a:off x="2851" y="3793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100" name="矩形 1922099"/>
            <p:cNvSpPr/>
            <p:nvPr/>
          </p:nvSpPr>
          <p:spPr>
            <a:xfrm rot="-2700000">
              <a:off x="2931" y="3577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101" name="矩形 1922100"/>
            <p:cNvSpPr/>
            <p:nvPr/>
          </p:nvSpPr>
          <p:spPr>
            <a:xfrm rot="-2700000">
              <a:off x="2931" y="3721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102" name="矩形 1922101"/>
            <p:cNvSpPr/>
            <p:nvPr/>
          </p:nvSpPr>
          <p:spPr>
            <a:xfrm rot="-2700000">
              <a:off x="2931" y="3865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103" name="矩形 1922102"/>
            <p:cNvSpPr/>
            <p:nvPr/>
          </p:nvSpPr>
          <p:spPr>
            <a:xfrm rot="-2700000">
              <a:off x="3013" y="3649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104" name="矩形 1922103"/>
            <p:cNvSpPr/>
            <p:nvPr/>
          </p:nvSpPr>
          <p:spPr>
            <a:xfrm rot="-2700000">
              <a:off x="3013" y="3793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105" name="矩形 1922104"/>
            <p:cNvSpPr/>
            <p:nvPr/>
          </p:nvSpPr>
          <p:spPr>
            <a:xfrm rot="-2700000">
              <a:off x="3093" y="3577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106" name="矩形 1922105"/>
            <p:cNvSpPr/>
            <p:nvPr/>
          </p:nvSpPr>
          <p:spPr>
            <a:xfrm rot="-2700000">
              <a:off x="3093" y="3721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107" name="矩形 1922106"/>
            <p:cNvSpPr/>
            <p:nvPr/>
          </p:nvSpPr>
          <p:spPr>
            <a:xfrm rot="-2700000">
              <a:off x="3093" y="3865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108" name="矩形 1922107"/>
            <p:cNvSpPr/>
            <p:nvPr/>
          </p:nvSpPr>
          <p:spPr>
            <a:xfrm rot="-2700000">
              <a:off x="3175" y="3649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109" name="矩形 1922108"/>
            <p:cNvSpPr/>
            <p:nvPr/>
          </p:nvSpPr>
          <p:spPr>
            <a:xfrm rot="-2700000">
              <a:off x="3175" y="3793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110" name="矩形 1922109"/>
            <p:cNvSpPr/>
            <p:nvPr/>
          </p:nvSpPr>
          <p:spPr>
            <a:xfrm rot="-2700000">
              <a:off x="3255" y="3577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111" name="矩形 1922110"/>
            <p:cNvSpPr/>
            <p:nvPr/>
          </p:nvSpPr>
          <p:spPr>
            <a:xfrm rot="-2700000">
              <a:off x="3255" y="3721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112" name="矩形 1922111"/>
            <p:cNvSpPr/>
            <p:nvPr/>
          </p:nvSpPr>
          <p:spPr>
            <a:xfrm rot="-2700000">
              <a:off x="3255" y="3865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113" name="矩形 1922112"/>
            <p:cNvSpPr/>
            <p:nvPr/>
          </p:nvSpPr>
          <p:spPr>
            <a:xfrm rot="-2700000">
              <a:off x="3337" y="3649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114" name="矩形 1922113"/>
            <p:cNvSpPr/>
            <p:nvPr/>
          </p:nvSpPr>
          <p:spPr>
            <a:xfrm rot="-2700000">
              <a:off x="3337" y="3793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115" name="矩形 1922114"/>
            <p:cNvSpPr/>
            <p:nvPr/>
          </p:nvSpPr>
          <p:spPr>
            <a:xfrm rot="-2700000">
              <a:off x="3417" y="3577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116" name="矩形 1922115"/>
            <p:cNvSpPr/>
            <p:nvPr/>
          </p:nvSpPr>
          <p:spPr>
            <a:xfrm rot="-2700000">
              <a:off x="3417" y="3721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117" name="矩形 1922116"/>
            <p:cNvSpPr/>
            <p:nvPr/>
          </p:nvSpPr>
          <p:spPr>
            <a:xfrm rot="-2700000">
              <a:off x="3417" y="3865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118" name="矩形 1922117"/>
            <p:cNvSpPr/>
            <p:nvPr/>
          </p:nvSpPr>
          <p:spPr>
            <a:xfrm rot="-2700000">
              <a:off x="3499" y="3649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119" name="矩形 1922118"/>
            <p:cNvSpPr/>
            <p:nvPr/>
          </p:nvSpPr>
          <p:spPr>
            <a:xfrm rot="-2700000">
              <a:off x="3499" y="3793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120" name="矩形 1922119"/>
            <p:cNvSpPr/>
            <p:nvPr/>
          </p:nvSpPr>
          <p:spPr>
            <a:xfrm rot="-2700000">
              <a:off x="3579" y="3577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121" name="矩形 1922120"/>
            <p:cNvSpPr/>
            <p:nvPr/>
          </p:nvSpPr>
          <p:spPr>
            <a:xfrm rot="-2700000">
              <a:off x="3579" y="3721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122" name="矩形 1922121"/>
            <p:cNvSpPr/>
            <p:nvPr/>
          </p:nvSpPr>
          <p:spPr>
            <a:xfrm rot="-2700000">
              <a:off x="3579" y="3865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123" name="矩形 1922122"/>
            <p:cNvSpPr/>
            <p:nvPr/>
          </p:nvSpPr>
          <p:spPr>
            <a:xfrm rot="-2700000">
              <a:off x="3661" y="3649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124" name="矩形 1922123"/>
            <p:cNvSpPr/>
            <p:nvPr/>
          </p:nvSpPr>
          <p:spPr>
            <a:xfrm rot="-2700000">
              <a:off x="3661" y="3793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125" name="矩形 1922124"/>
            <p:cNvSpPr/>
            <p:nvPr/>
          </p:nvSpPr>
          <p:spPr>
            <a:xfrm rot="-2700000">
              <a:off x="3741" y="3577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126" name="矩形 1922125"/>
            <p:cNvSpPr/>
            <p:nvPr/>
          </p:nvSpPr>
          <p:spPr>
            <a:xfrm rot="-2700000">
              <a:off x="3741" y="3721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127" name="矩形 1922126"/>
            <p:cNvSpPr/>
            <p:nvPr/>
          </p:nvSpPr>
          <p:spPr>
            <a:xfrm rot="-2700000">
              <a:off x="3741" y="3865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128" name="矩形 1922127"/>
            <p:cNvSpPr/>
            <p:nvPr/>
          </p:nvSpPr>
          <p:spPr>
            <a:xfrm rot="-2700000">
              <a:off x="3823" y="3649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129" name="矩形 1922128"/>
            <p:cNvSpPr/>
            <p:nvPr/>
          </p:nvSpPr>
          <p:spPr>
            <a:xfrm rot="-2700000">
              <a:off x="3823" y="3793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130" name="矩形 1922129"/>
            <p:cNvSpPr/>
            <p:nvPr/>
          </p:nvSpPr>
          <p:spPr>
            <a:xfrm rot="-2700000">
              <a:off x="3903" y="3577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131" name="矩形 1922130"/>
            <p:cNvSpPr/>
            <p:nvPr/>
          </p:nvSpPr>
          <p:spPr>
            <a:xfrm rot="-2700000">
              <a:off x="3903" y="3721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132" name="矩形 1922131"/>
            <p:cNvSpPr/>
            <p:nvPr/>
          </p:nvSpPr>
          <p:spPr>
            <a:xfrm rot="-2700000">
              <a:off x="3903" y="3865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133" name="矩形 1922132"/>
            <p:cNvSpPr/>
            <p:nvPr/>
          </p:nvSpPr>
          <p:spPr>
            <a:xfrm rot="-2700000">
              <a:off x="3985" y="3649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134" name="矩形 1922133"/>
            <p:cNvSpPr/>
            <p:nvPr/>
          </p:nvSpPr>
          <p:spPr>
            <a:xfrm rot="-2700000">
              <a:off x="3985" y="3793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135" name="矩形 1922134"/>
            <p:cNvSpPr/>
            <p:nvPr/>
          </p:nvSpPr>
          <p:spPr>
            <a:xfrm rot="-2700000">
              <a:off x="4065" y="3577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136" name="矩形 1922135"/>
            <p:cNvSpPr/>
            <p:nvPr/>
          </p:nvSpPr>
          <p:spPr>
            <a:xfrm rot="-2700000">
              <a:off x="4065" y="3721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137" name="矩形 1922136"/>
            <p:cNvSpPr/>
            <p:nvPr/>
          </p:nvSpPr>
          <p:spPr>
            <a:xfrm rot="-2700000">
              <a:off x="4065" y="3865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138" name="矩形 1922137"/>
            <p:cNvSpPr/>
            <p:nvPr/>
          </p:nvSpPr>
          <p:spPr>
            <a:xfrm rot="-2700000">
              <a:off x="4147" y="3649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139" name="矩形 1922138"/>
            <p:cNvSpPr/>
            <p:nvPr/>
          </p:nvSpPr>
          <p:spPr>
            <a:xfrm rot="-2700000">
              <a:off x="4147" y="3793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140" name="矩形 1922139"/>
            <p:cNvSpPr/>
            <p:nvPr/>
          </p:nvSpPr>
          <p:spPr>
            <a:xfrm rot="-2700000">
              <a:off x="4227" y="3577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141" name="矩形 1922140"/>
            <p:cNvSpPr/>
            <p:nvPr/>
          </p:nvSpPr>
          <p:spPr>
            <a:xfrm rot="-2700000">
              <a:off x="4227" y="3721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142" name="矩形 1922141"/>
            <p:cNvSpPr/>
            <p:nvPr/>
          </p:nvSpPr>
          <p:spPr>
            <a:xfrm rot="-2700000">
              <a:off x="4227" y="3865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143" name="矩形 1922142"/>
            <p:cNvSpPr/>
            <p:nvPr/>
          </p:nvSpPr>
          <p:spPr>
            <a:xfrm rot="-2700000">
              <a:off x="4309" y="3649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144" name="矩形 1922143"/>
            <p:cNvSpPr/>
            <p:nvPr/>
          </p:nvSpPr>
          <p:spPr>
            <a:xfrm rot="-2700000">
              <a:off x="4309" y="3793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145" name="矩形 1922144"/>
            <p:cNvSpPr/>
            <p:nvPr/>
          </p:nvSpPr>
          <p:spPr>
            <a:xfrm rot="-2700000">
              <a:off x="4389" y="3577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146" name="矩形 1922145"/>
            <p:cNvSpPr/>
            <p:nvPr/>
          </p:nvSpPr>
          <p:spPr>
            <a:xfrm rot="-2700000">
              <a:off x="4389" y="3721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147" name="矩形 1922146"/>
            <p:cNvSpPr/>
            <p:nvPr/>
          </p:nvSpPr>
          <p:spPr>
            <a:xfrm rot="-2700000">
              <a:off x="4389" y="3865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148" name="矩形 1922147"/>
            <p:cNvSpPr/>
            <p:nvPr/>
          </p:nvSpPr>
          <p:spPr>
            <a:xfrm rot="-2700000">
              <a:off x="4471" y="3649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149" name="矩形 1922148"/>
            <p:cNvSpPr/>
            <p:nvPr/>
          </p:nvSpPr>
          <p:spPr>
            <a:xfrm rot="-2700000">
              <a:off x="4471" y="3793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150" name="矩形 1922149"/>
            <p:cNvSpPr/>
            <p:nvPr/>
          </p:nvSpPr>
          <p:spPr>
            <a:xfrm rot="-2700000">
              <a:off x="4551" y="3577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151" name="矩形 1922150"/>
            <p:cNvSpPr/>
            <p:nvPr/>
          </p:nvSpPr>
          <p:spPr>
            <a:xfrm rot="-2700000">
              <a:off x="4551" y="3721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152" name="矩形 1922151"/>
            <p:cNvSpPr/>
            <p:nvPr/>
          </p:nvSpPr>
          <p:spPr>
            <a:xfrm rot="-2700000">
              <a:off x="4551" y="3865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153" name="矩形 1922152"/>
            <p:cNvSpPr/>
            <p:nvPr/>
          </p:nvSpPr>
          <p:spPr>
            <a:xfrm rot="-2700000">
              <a:off x="4633" y="3649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154" name="矩形 1922153"/>
            <p:cNvSpPr/>
            <p:nvPr/>
          </p:nvSpPr>
          <p:spPr>
            <a:xfrm rot="-2700000">
              <a:off x="4633" y="3793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155" name="矩形 1922154"/>
            <p:cNvSpPr/>
            <p:nvPr/>
          </p:nvSpPr>
          <p:spPr>
            <a:xfrm rot="-2700000">
              <a:off x="4713" y="3577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156" name="矩形 1922155"/>
            <p:cNvSpPr/>
            <p:nvPr/>
          </p:nvSpPr>
          <p:spPr>
            <a:xfrm rot="-2700000">
              <a:off x="4713" y="3721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157" name="矩形 1922156"/>
            <p:cNvSpPr/>
            <p:nvPr/>
          </p:nvSpPr>
          <p:spPr>
            <a:xfrm rot="-2700000">
              <a:off x="4713" y="3865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158" name="矩形 1922157"/>
            <p:cNvSpPr/>
            <p:nvPr/>
          </p:nvSpPr>
          <p:spPr>
            <a:xfrm rot="-2700000">
              <a:off x="4795" y="3649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159" name="矩形 1922158"/>
            <p:cNvSpPr/>
            <p:nvPr/>
          </p:nvSpPr>
          <p:spPr>
            <a:xfrm rot="-2700000">
              <a:off x="4795" y="3793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160" name="矩形 1922159"/>
            <p:cNvSpPr/>
            <p:nvPr/>
          </p:nvSpPr>
          <p:spPr>
            <a:xfrm rot="-2700000">
              <a:off x="4875" y="3577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161" name="矩形 1922160"/>
            <p:cNvSpPr/>
            <p:nvPr/>
          </p:nvSpPr>
          <p:spPr>
            <a:xfrm rot="-2700000">
              <a:off x="4875" y="3721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162" name="矩形 1922161"/>
            <p:cNvSpPr/>
            <p:nvPr/>
          </p:nvSpPr>
          <p:spPr>
            <a:xfrm rot="-2700000">
              <a:off x="4875" y="3865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163" name="矩形 1922162"/>
            <p:cNvSpPr/>
            <p:nvPr/>
          </p:nvSpPr>
          <p:spPr>
            <a:xfrm rot="-2700000">
              <a:off x="4957" y="3649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164" name="矩形 1922163"/>
            <p:cNvSpPr/>
            <p:nvPr/>
          </p:nvSpPr>
          <p:spPr>
            <a:xfrm rot="-2700000">
              <a:off x="4957" y="3793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165" name="矩形 1922164"/>
            <p:cNvSpPr/>
            <p:nvPr/>
          </p:nvSpPr>
          <p:spPr>
            <a:xfrm rot="-2700000">
              <a:off x="5037" y="3577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166" name="矩形 1922165"/>
            <p:cNvSpPr/>
            <p:nvPr/>
          </p:nvSpPr>
          <p:spPr>
            <a:xfrm rot="-2700000">
              <a:off x="5037" y="3721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167" name="矩形 1922166"/>
            <p:cNvSpPr/>
            <p:nvPr/>
          </p:nvSpPr>
          <p:spPr>
            <a:xfrm rot="-2700000">
              <a:off x="5037" y="3865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168" name="矩形 1922167"/>
            <p:cNvSpPr/>
            <p:nvPr/>
          </p:nvSpPr>
          <p:spPr>
            <a:xfrm rot="-2700000">
              <a:off x="5119" y="3649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169" name="矩形 1922168"/>
            <p:cNvSpPr/>
            <p:nvPr/>
          </p:nvSpPr>
          <p:spPr>
            <a:xfrm rot="-2700000">
              <a:off x="5119" y="3793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170" name="矩形 1922169"/>
            <p:cNvSpPr/>
            <p:nvPr/>
          </p:nvSpPr>
          <p:spPr>
            <a:xfrm rot="-2700000">
              <a:off x="5199" y="3577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171" name="矩形 1922170"/>
            <p:cNvSpPr/>
            <p:nvPr/>
          </p:nvSpPr>
          <p:spPr>
            <a:xfrm rot="-2700000">
              <a:off x="5199" y="3721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172" name="矩形 1922171"/>
            <p:cNvSpPr/>
            <p:nvPr/>
          </p:nvSpPr>
          <p:spPr>
            <a:xfrm rot="-2700000">
              <a:off x="5199" y="3865"/>
              <a:ext cx="72" cy="72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1922173" name="矩形 1922172"/>
          <p:cNvSpPr/>
          <p:nvPr/>
        </p:nvSpPr>
        <p:spPr>
          <a:xfrm>
            <a:off x="796925" y="1495425"/>
            <a:ext cx="7458075" cy="3625850"/>
          </a:xfrm>
          <a:prstGeom prst="rect">
            <a:avLst/>
          </a:prstGeom>
          <a:noFill/>
          <a:ln w="317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922174" name="矩形 1922173"/>
          <p:cNvSpPr/>
          <p:nvPr/>
        </p:nvSpPr>
        <p:spPr>
          <a:xfrm>
            <a:off x="820738" y="5124450"/>
            <a:ext cx="7423150" cy="658813"/>
          </a:xfrm>
          <a:prstGeom prst="rect">
            <a:avLst/>
          </a:prstGeom>
          <a:noFill/>
          <a:ln w="38100" cap="flat" cmpd="sng">
            <a:solidFill>
              <a:srgbClr val="888888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2175" name="矩形 1922174"/>
          <p:cNvSpPr/>
          <p:nvPr/>
        </p:nvSpPr>
        <p:spPr>
          <a:xfrm>
            <a:off x="796925" y="1495425"/>
            <a:ext cx="7458075" cy="3625850"/>
          </a:xfrm>
          <a:prstGeom prst="rect">
            <a:avLst/>
          </a:prstGeom>
          <a:solidFill>
            <a:schemeClr val="accent1"/>
          </a:solidFill>
          <a:ln w="317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922176" name="矩形 1922175"/>
          <p:cNvSpPr/>
          <p:nvPr/>
        </p:nvSpPr>
        <p:spPr>
          <a:xfrm>
            <a:off x="941388" y="1684338"/>
            <a:ext cx="7170737" cy="3248025"/>
          </a:xfrm>
          <a:prstGeom prst="rect">
            <a:avLst/>
          </a:prstGeom>
          <a:solidFill>
            <a:srgbClr val="EEEEEE"/>
          </a:solidFill>
          <a:ln w="317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2177" name="矩形 1922176"/>
          <p:cNvSpPr/>
          <p:nvPr/>
        </p:nvSpPr>
        <p:spPr>
          <a:xfrm>
            <a:off x="1012825" y="1766888"/>
            <a:ext cx="7027863" cy="3082925"/>
          </a:xfrm>
          <a:prstGeom prst="rect">
            <a:avLst/>
          </a:prstGeom>
          <a:solidFill>
            <a:srgbClr val="FFFFFF"/>
          </a:solidFill>
          <a:ln w="317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1922178" name="组合 1922177"/>
          <p:cNvGrpSpPr/>
          <p:nvPr/>
        </p:nvGrpSpPr>
        <p:grpSpPr>
          <a:xfrm>
            <a:off x="796925" y="1495425"/>
            <a:ext cx="7458075" cy="658813"/>
            <a:chOff x="1496" y="2024"/>
            <a:chExt cx="3744" cy="288"/>
          </a:xfrm>
        </p:grpSpPr>
        <p:sp>
          <p:nvSpPr>
            <p:cNvPr id="1922179" name="任意多边形 1922178"/>
            <p:cNvSpPr/>
            <p:nvPr/>
          </p:nvSpPr>
          <p:spPr>
            <a:xfrm>
              <a:off x="1496" y="2024"/>
              <a:ext cx="1248" cy="288"/>
            </a:xfrm>
            <a:custGeom>
              <a:avLst/>
              <a:gdLst>
                <a:gd name="txL" fmla="*/ 0 w 43200"/>
                <a:gd name="txT" fmla="*/ 0 h 21600"/>
                <a:gd name="txR" fmla="*/ 43200 w 43200"/>
                <a:gd name="txB" fmla="*/ 21600 h 21600"/>
              </a:gdLst>
              <a:ahLst/>
              <a:cxnLst>
                <a:cxn ang="90">
                  <a:pos x="0" y="21600"/>
                </a:cxn>
                <a:cxn ang="0">
                  <a:pos x="43200" y="21600"/>
                </a:cxn>
                <a:cxn ang="90">
                  <a:pos x="21600" y="21600"/>
                </a:cxn>
              </a:cxnLst>
              <a:rect l="txL" t="txT" r="txR" b="txB"/>
              <a:pathLst>
                <a:path w="43200" h="21600" fill="none">
                  <a:moveTo>
                    <a:pt x="0" y="21600"/>
                  </a:moveTo>
                  <a:arcTo wR="21600" hR="21600" stAng="-10800000" swAng="10800000"/>
                </a:path>
                <a:path w="43200" h="21600" stroke="0">
                  <a:moveTo>
                    <a:pt x="0" y="21600"/>
                  </a:moveTo>
                  <a:arcTo wR="21600" hR="21600" stAng="-10800000" swAng="10800000"/>
                  <a:lnTo>
                    <a:pt x="21600" y="21600"/>
                  </a:lnTo>
                  <a:close/>
                </a:path>
              </a:pathLst>
            </a:custGeom>
            <a:noFill/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180" name="任意多边形 1922179"/>
            <p:cNvSpPr/>
            <p:nvPr/>
          </p:nvSpPr>
          <p:spPr>
            <a:xfrm>
              <a:off x="2744" y="2024"/>
              <a:ext cx="1248" cy="288"/>
            </a:xfrm>
            <a:custGeom>
              <a:avLst/>
              <a:gdLst>
                <a:gd name="txL" fmla="*/ 0 w 43200"/>
                <a:gd name="txT" fmla="*/ 0 h 21600"/>
                <a:gd name="txR" fmla="*/ 43200 w 43200"/>
                <a:gd name="txB" fmla="*/ 21600 h 21600"/>
              </a:gdLst>
              <a:ahLst/>
              <a:cxnLst>
                <a:cxn ang="90">
                  <a:pos x="0" y="21600"/>
                </a:cxn>
                <a:cxn ang="0">
                  <a:pos x="43200" y="21600"/>
                </a:cxn>
                <a:cxn ang="90">
                  <a:pos x="21600" y="21600"/>
                </a:cxn>
              </a:cxnLst>
              <a:rect l="txL" t="txT" r="txR" b="txB"/>
              <a:pathLst>
                <a:path w="43200" h="21600" fill="none">
                  <a:moveTo>
                    <a:pt x="0" y="21600"/>
                  </a:moveTo>
                  <a:arcTo wR="21600" hR="21600" stAng="-10800000" swAng="10800000"/>
                </a:path>
                <a:path w="43200" h="21600" stroke="0">
                  <a:moveTo>
                    <a:pt x="0" y="21600"/>
                  </a:moveTo>
                  <a:arcTo wR="21600" hR="21600" stAng="-10800000" swAng="10800000"/>
                  <a:lnTo>
                    <a:pt x="21600" y="21600"/>
                  </a:lnTo>
                  <a:close/>
                </a:path>
              </a:pathLst>
            </a:custGeom>
            <a:noFill/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181" name="任意多边形 1922180"/>
            <p:cNvSpPr/>
            <p:nvPr/>
          </p:nvSpPr>
          <p:spPr>
            <a:xfrm>
              <a:off x="3992" y="2024"/>
              <a:ext cx="1248" cy="288"/>
            </a:xfrm>
            <a:custGeom>
              <a:avLst/>
              <a:gdLst>
                <a:gd name="txL" fmla="*/ 0 w 43200"/>
                <a:gd name="txT" fmla="*/ 0 h 21600"/>
                <a:gd name="txR" fmla="*/ 43200 w 43200"/>
                <a:gd name="txB" fmla="*/ 21600 h 21600"/>
              </a:gdLst>
              <a:ahLst/>
              <a:cxnLst>
                <a:cxn ang="90">
                  <a:pos x="0" y="21600"/>
                </a:cxn>
                <a:cxn ang="0">
                  <a:pos x="43200" y="21600"/>
                </a:cxn>
                <a:cxn ang="90">
                  <a:pos x="21600" y="21600"/>
                </a:cxn>
              </a:cxnLst>
              <a:rect l="txL" t="txT" r="txR" b="txB"/>
              <a:pathLst>
                <a:path w="43200" h="21600" fill="none">
                  <a:moveTo>
                    <a:pt x="0" y="21600"/>
                  </a:moveTo>
                  <a:arcTo wR="21600" hR="21600" stAng="-10800000" swAng="10800000"/>
                </a:path>
                <a:path w="43200" h="21600" stroke="0">
                  <a:moveTo>
                    <a:pt x="0" y="21600"/>
                  </a:moveTo>
                  <a:arcTo wR="21600" hR="21600" stAng="-10800000" swAng="10800000"/>
                  <a:lnTo>
                    <a:pt x="21600" y="21600"/>
                  </a:lnTo>
                  <a:close/>
                </a:path>
              </a:pathLst>
            </a:custGeom>
            <a:noFill/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1922182" name="组合 1922181"/>
          <p:cNvGrpSpPr/>
          <p:nvPr/>
        </p:nvGrpSpPr>
        <p:grpSpPr>
          <a:xfrm>
            <a:off x="796925" y="1495425"/>
            <a:ext cx="7459663" cy="788988"/>
            <a:chOff x="1496" y="2024"/>
            <a:chExt cx="3745" cy="345"/>
          </a:xfrm>
        </p:grpSpPr>
        <p:sp>
          <p:nvSpPr>
            <p:cNvPr id="1922183" name="任意多边形 1922182"/>
            <p:cNvSpPr/>
            <p:nvPr/>
          </p:nvSpPr>
          <p:spPr>
            <a:xfrm>
              <a:off x="1496" y="2024"/>
              <a:ext cx="560" cy="257"/>
            </a:xfrm>
            <a:custGeom>
              <a:avLst/>
              <a:gdLst/>
              <a:ahLst/>
              <a:cxnLst/>
              <a:pathLst>
                <a:path w="560" h="257">
                  <a:moveTo>
                    <a:pt x="0" y="0"/>
                  </a:moveTo>
                  <a:lnTo>
                    <a:pt x="0" y="256"/>
                  </a:lnTo>
                  <a:lnTo>
                    <a:pt x="63" y="208"/>
                  </a:lnTo>
                  <a:lnTo>
                    <a:pt x="137" y="176"/>
                  </a:lnTo>
                  <a:lnTo>
                    <a:pt x="211" y="152"/>
                  </a:lnTo>
                  <a:lnTo>
                    <a:pt x="306" y="128"/>
                  </a:lnTo>
                  <a:lnTo>
                    <a:pt x="443" y="120"/>
                  </a:lnTo>
                  <a:lnTo>
                    <a:pt x="548" y="120"/>
                  </a:lnTo>
                  <a:lnTo>
                    <a:pt x="548" y="64"/>
                  </a:lnTo>
                  <a:lnTo>
                    <a:pt x="559" y="64"/>
                  </a:lnTo>
                  <a:lnTo>
                    <a:pt x="559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184" name="任意多边形 1922183"/>
            <p:cNvSpPr/>
            <p:nvPr/>
          </p:nvSpPr>
          <p:spPr>
            <a:xfrm>
              <a:off x="2087" y="2024"/>
              <a:ext cx="1277" cy="345"/>
            </a:xfrm>
            <a:custGeom>
              <a:avLst/>
              <a:gdLst/>
              <a:ahLst/>
              <a:cxnLst/>
              <a:pathLst>
                <a:path w="1277" h="345">
                  <a:moveTo>
                    <a:pt x="232" y="136"/>
                  </a:moveTo>
                  <a:lnTo>
                    <a:pt x="369" y="168"/>
                  </a:lnTo>
                  <a:lnTo>
                    <a:pt x="464" y="216"/>
                  </a:lnTo>
                  <a:lnTo>
                    <a:pt x="548" y="272"/>
                  </a:lnTo>
                  <a:lnTo>
                    <a:pt x="622" y="344"/>
                  </a:lnTo>
                  <a:lnTo>
                    <a:pt x="706" y="264"/>
                  </a:lnTo>
                  <a:lnTo>
                    <a:pt x="812" y="208"/>
                  </a:lnTo>
                  <a:lnTo>
                    <a:pt x="917" y="168"/>
                  </a:lnTo>
                  <a:lnTo>
                    <a:pt x="1033" y="144"/>
                  </a:lnTo>
                  <a:lnTo>
                    <a:pt x="1160" y="136"/>
                  </a:lnTo>
                  <a:lnTo>
                    <a:pt x="1276" y="128"/>
                  </a:lnTo>
                  <a:lnTo>
                    <a:pt x="1276" y="56"/>
                  </a:lnTo>
                  <a:lnTo>
                    <a:pt x="1276" y="0"/>
                  </a:lnTo>
                  <a:lnTo>
                    <a:pt x="0" y="0"/>
                  </a:lnTo>
                  <a:lnTo>
                    <a:pt x="0" y="56"/>
                  </a:lnTo>
                  <a:lnTo>
                    <a:pt x="0" y="120"/>
                  </a:lnTo>
                  <a:lnTo>
                    <a:pt x="232" y="136"/>
                  </a:lnTo>
                  <a:lnTo>
                    <a:pt x="232" y="136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185" name="任意多边形 1922184"/>
            <p:cNvSpPr/>
            <p:nvPr/>
          </p:nvSpPr>
          <p:spPr>
            <a:xfrm>
              <a:off x="3394" y="2024"/>
              <a:ext cx="1277" cy="337"/>
            </a:xfrm>
            <a:custGeom>
              <a:avLst/>
              <a:gdLst/>
              <a:ahLst/>
              <a:cxnLst/>
              <a:pathLst>
                <a:path w="1277" h="337">
                  <a:moveTo>
                    <a:pt x="327" y="168"/>
                  </a:moveTo>
                  <a:lnTo>
                    <a:pt x="412" y="192"/>
                  </a:lnTo>
                  <a:lnTo>
                    <a:pt x="486" y="224"/>
                  </a:lnTo>
                  <a:lnTo>
                    <a:pt x="580" y="280"/>
                  </a:lnTo>
                  <a:lnTo>
                    <a:pt x="644" y="336"/>
                  </a:lnTo>
                  <a:lnTo>
                    <a:pt x="696" y="280"/>
                  </a:lnTo>
                  <a:lnTo>
                    <a:pt x="823" y="200"/>
                  </a:lnTo>
                  <a:lnTo>
                    <a:pt x="907" y="168"/>
                  </a:lnTo>
                  <a:lnTo>
                    <a:pt x="1002" y="144"/>
                  </a:lnTo>
                  <a:lnTo>
                    <a:pt x="1118" y="128"/>
                  </a:lnTo>
                  <a:lnTo>
                    <a:pt x="1171" y="128"/>
                  </a:lnTo>
                  <a:lnTo>
                    <a:pt x="1266" y="56"/>
                  </a:lnTo>
                  <a:lnTo>
                    <a:pt x="1276" y="56"/>
                  </a:lnTo>
                  <a:lnTo>
                    <a:pt x="1276" y="0"/>
                  </a:lnTo>
                  <a:lnTo>
                    <a:pt x="0" y="0"/>
                  </a:lnTo>
                  <a:lnTo>
                    <a:pt x="0" y="128"/>
                  </a:lnTo>
                  <a:lnTo>
                    <a:pt x="116" y="128"/>
                  </a:lnTo>
                  <a:lnTo>
                    <a:pt x="222" y="144"/>
                  </a:lnTo>
                  <a:lnTo>
                    <a:pt x="327" y="168"/>
                  </a:lnTo>
                  <a:lnTo>
                    <a:pt x="327" y="168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186" name="任意多边形 1922185"/>
            <p:cNvSpPr/>
            <p:nvPr/>
          </p:nvSpPr>
          <p:spPr>
            <a:xfrm>
              <a:off x="4702" y="2024"/>
              <a:ext cx="539" cy="249"/>
            </a:xfrm>
            <a:custGeom>
              <a:avLst/>
              <a:gdLst/>
              <a:ahLst/>
              <a:cxnLst/>
              <a:pathLst>
                <a:path w="539" h="249">
                  <a:moveTo>
                    <a:pt x="538" y="0"/>
                  </a:moveTo>
                  <a:lnTo>
                    <a:pt x="0" y="0"/>
                  </a:lnTo>
                  <a:lnTo>
                    <a:pt x="0" y="56"/>
                  </a:lnTo>
                  <a:lnTo>
                    <a:pt x="106" y="112"/>
                  </a:lnTo>
                  <a:lnTo>
                    <a:pt x="201" y="128"/>
                  </a:lnTo>
                  <a:lnTo>
                    <a:pt x="285" y="144"/>
                  </a:lnTo>
                  <a:lnTo>
                    <a:pt x="359" y="168"/>
                  </a:lnTo>
                  <a:lnTo>
                    <a:pt x="433" y="184"/>
                  </a:lnTo>
                  <a:lnTo>
                    <a:pt x="433" y="208"/>
                  </a:lnTo>
                  <a:lnTo>
                    <a:pt x="538" y="248"/>
                  </a:lnTo>
                  <a:lnTo>
                    <a:pt x="538" y="0"/>
                  </a:lnTo>
                  <a:lnTo>
                    <a:pt x="538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1922187" name="矩形 1922186"/>
          <p:cNvSpPr/>
          <p:nvPr/>
        </p:nvSpPr>
        <p:spPr>
          <a:xfrm>
            <a:off x="941388" y="1684338"/>
            <a:ext cx="7170737" cy="3248025"/>
          </a:xfrm>
          <a:prstGeom prst="rect">
            <a:avLst/>
          </a:prstGeom>
          <a:noFill/>
          <a:ln w="317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2188" name="矩形 1922187"/>
          <p:cNvSpPr/>
          <p:nvPr/>
        </p:nvSpPr>
        <p:spPr>
          <a:xfrm>
            <a:off x="1012825" y="1766888"/>
            <a:ext cx="7027863" cy="3082925"/>
          </a:xfrm>
          <a:prstGeom prst="rect">
            <a:avLst/>
          </a:prstGeom>
          <a:noFill/>
          <a:ln w="317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1922189" name="组合 1922188"/>
          <p:cNvGrpSpPr/>
          <p:nvPr/>
        </p:nvGrpSpPr>
        <p:grpSpPr>
          <a:xfrm>
            <a:off x="6253163" y="1341438"/>
            <a:ext cx="1187450" cy="568325"/>
            <a:chOff x="4235" y="1957"/>
            <a:chExt cx="596" cy="248"/>
          </a:xfrm>
        </p:grpSpPr>
        <p:sp>
          <p:nvSpPr>
            <p:cNvPr id="1922190" name="任意多边形 1922189"/>
            <p:cNvSpPr/>
            <p:nvPr/>
          </p:nvSpPr>
          <p:spPr>
            <a:xfrm>
              <a:off x="4235" y="1957"/>
              <a:ext cx="468" cy="193"/>
            </a:xfrm>
            <a:custGeom>
              <a:avLst/>
              <a:gdLst/>
              <a:ahLst/>
              <a:cxnLst/>
              <a:pathLst>
                <a:path w="468" h="193">
                  <a:moveTo>
                    <a:pt x="0" y="64"/>
                  </a:moveTo>
                  <a:lnTo>
                    <a:pt x="467" y="0"/>
                  </a:lnTo>
                  <a:lnTo>
                    <a:pt x="467" y="192"/>
                  </a:lnTo>
                  <a:lnTo>
                    <a:pt x="432" y="192"/>
                  </a:lnTo>
                  <a:lnTo>
                    <a:pt x="432" y="32"/>
                  </a:lnTo>
                  <a:lnTo>
                    <a:pt x="327" y="48"/>
                  </a:lnTo>
                  <a:lnTo>
                    <a:pt x="210" y="56"/>
                  </a:lnTo>
                  <a:lnTo>
                    <a:pt x="105" y="64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rgbClr val="555555">
                <a:alpha val="100000"/>
              </a:srgbClr>
            </a:solidFill>
            <a:ln w="3175" cap="flat" cmpd="sng">
              <a:solidFill>
                <a:srgbClr val="555555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191" name="椭圆 1922190"/>
            <p:cNvSpPr/>
            <p:nvPr/>
          </p:nvSpPr>
          <p:spPr>
            <a:xfrm>
              <a:off x="4539" y="2077"/>
              <a:ext cx="292" cy="128"/>
            </a:xfrm>
            <a:prstGeom prst="ellipse">
              <a:avLst/>
            </a:prstGeom>
            <a:solidFill>
              <a:srgbClr val="555555"/>
            </a:solidFill>
            <a:ln w="3175" cap="flat" cmpd="sng">
              <a:solidFill>
                <a:srgbClr val="555555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1922192" name="组合 1922191"/>
          <p:cNvGrpSpPr/>
          <p:nvPr/>
        </p:nvGrpSpPr>
        <p:grpSpPr>
          <a:xfrm>
            <a:off x="1654175" y="1341438"/>
            <a:ext cx="1189038" cy="568325"/>
            <a:chOff x="1926" y="1957"/>
            <a:chExt cx="597" cy="248"/>
          </a:xfrm>
        </p:grpSpPr>
        <p:sp>
          <p:nvSpPr>
            <p:cNvPr id="1922193" name="任意多边形 1922192"/>
            <p:cNvSpPr/>
            <p:nvPr/>
          </p:nvSpPr>
          <p:spPr>
            <a:xfrm>
              <a:off x="2054" y="1957"/>
              <a:ext cx="469" cy="193"/>
            </a:xfrm>
            <a:custGeom>
              <a:avLst/>
              <a:gdLst/>
              <a:ahLst/>
              <a:cxnLst/>
              <a:pathLst>
                <a:path w="469" h="193">
                  <a:moveTo>
                    <a:pt x="468" y="64"/>
                  </a:moveTo>
                  <a:lnTo>
                    <a:pt x="0" y="0"/>
                  </a:lnTo>
                  <a:lnTo>
                    <a:pt x="0" y="192"/>
                  </a:lnTo>
                  <a:lnTo>
                    <a:pt x="36" y="192"/>
                  </a:lnTo>
                  <a:lnTo>
                    <a:pt x="36" y="32"/>
                  </a:lnTo>
                  <a:lnTo>
                    <a:pt x="141" y="48"/>
                  </a:lnTo>
                  <a:lnTo>
                    <a:pt x="258" y="56"/>
                  </a:lnTo>
                  <a:lnTo>
                    <a:pt x="363" y="64"/>
                  </a:lnTo>
                  <a:lnTo>
                    <a:pt x="468" y="64"/>
                  </a:lnTo>
                  <a:close/>
                </a:path>
              </a:pathLst>
            </a:custGeom>
            <a:solidFill>
              <a:srgbClr val="555555">
                <a:alpha val="100000"/>
              </a:srgbClr>
            </a:solidFill>
            <a:ln w="3175" cap="flat" cmpd="sng">
              <a:solidFill>
                <a:srgbClr val="555555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194" name="椭圆 1922193"/>
            <p:cNvSpPr/>
            <p:nvPr/>
          </p:nvSpPr>
          <p:spPr>
            <a:xfrm>
              <a:off x="1926" y="2077"/>
              <a:ext cx="292" cy="128"/>
            </a:xfrm>
            <a:prstGeom prst="ellipse">
              <a:avLst/>
            </a:prstGeom>
            <a:solidFill>
              <a:srgbClr val="555555"/>
            </a:solidFill>
            <a:ln w="3175" cap="flat" cmpd="sng">
              <a:solidFill>
                <a:srgbClr val="555555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1922195" name="组合 1922194"/>
          <p:cNvGrpSpPr/>
          <p:nvPr/>
        </p:nvGrpSpPr>
        <p:grpSpPr>
          <a:xfrm>
            <a:off x="4210050" y="1343025"/>
            <a:ext cx="679450" cy="568325"/>
            <a:chOff x="3209" y="1958"/>
            <a:chExt cx="341" cy="248"/>
          </a:xfrm>
        </p:grpSpPr>
        <p:sp>
          <p:nvSpPr>
            <p:cNvPr id="1922196" name="任意多边形 1922195"/>
            <p:cNvSpPr/>
            <p:nvPr/>
          </p:nvSpPr>
          <p:spPr>
            <a:xfrm>
              <a:off x="3359" y="1958"/>
              <a:ext cx="42" cy="193"/>
            </a:xfrm>
            <a:custGeom>
              <a:avLst/>
              <a:gdLst/>
              <a:ahLst/>
              <a:cxnLst/>
              <a:pathLst>
                <a:path w="42" h="193">
                  <a:moveTo>
                    <a:pt x="0" y="0"/>
                  </a:moveTo>
                  <a:lnTo>
                    <a:pt x="0" y="192"/>
                  </a:lnTo>
                  <a:lnTo>
                    <a:pt x="41" y="192"/>
                  </a:lnTo>
                  <a:lnTo>
                    <a:pt x="4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55555">
                <a:alpha val="100000"/>
              </a:srgbClr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2197" name="椭圆 1922196"/>
            <p:cNvSpPr/>
            <p:nvPr/>
          </p:nvSpPr>
          <p:spPr>
            <a:xfrm>
              <a:off x="3209" y="2078"/>
              <a:ext cx="341" cy="128"/>
            </a:xfrm>
            <a:prstGeom prst="ellipse">
              <a:avLst/>
            </a:prstGeom>
            <a:solidFill>
              <a:srgbClr val="555555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1922198" name="文本框 1922197"/>
          <p:cNvSpPr txBox="1"/>
          <p:nvPr/>
        </p:nvSpPr>
        <p:spPr>
          <a:xfrm>
            <a:off x="1474788" y="2968625"/>
            <a:ext cx="5737225" cy="244475"/>
          </a:xfrm>
          <a:prstGeom prst="rect">
            <a:avLst/>
          </a:prstGeom>
          <a:noFill/>
          <a:ln w="3175">
            <a:noFill/>
          </a:ln>
        </p:spPr>
        <p:txBody>
          <a:bodyPr lIns="45720" rIns="45720">
            <a:spAutoFit/>
          </a:bodyPr>
          <a:p>
            <a:pPr>
              <a:lnSpc>
                <a:spcPts val="1200"/>
              </a:lnSpc>
              <a:buNone/>
            </a:pPr>
            <a:r>
              <a:rPr lang="zh-CN" altLang="en-US" sz="1200" dirty="0">
                <a:solidFill>
                  <a:srgbClr val="000000"/>
                </a:solidFill>
                <a:latin typeface="Arial" panose="020B0604020202020204" pitchFamily="34" charset="0"/>
                <a:ea typeface="SoloBFnt"/>
              </a:rPr>
              <a:t>内容</a:t>
            </a:r>
            <a:endParaRPr lang="zh-CN" altLang="en-US" sz="1200" dirty="0">
              <a:solidFill>
                <a:srgbClr val="000000"/>
              </a:solidFill>
              <a:latin typeface="Arial" panose="020B0604020202020204" pitchFamily="34" charset="0"/>
              <a:ea typeface="SoloBFnt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/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" name="日期占位符 2"/>
          <p:cNvSpPr/>
          <p:nvPr>
            <p:ph type="dt" sz="half" idx="10"/>
          </p:nvPr>
        </p:nvSpPr>
        <p:spPr/>
        <p:txBody>
          <a:bodyPr/>
          <a:p>
            <a:pPr lvl="0"/>
            <a:fld id="{BB962C8B-B14F-4D97-AF65-F5344CB8AC3E}" type="datetime2">
              <a:rPr lang="zh-CN" altLang="en-US" dirty="0"/>
            </a:fld>
            <a:endParaRPr lang="zh-CN" altLang="en-US" dirty="0"/>
          </a:p>
        </p:txBody>
      </p:sp>
      <p:sp>
        <p:nvSpPr>
          <p:cNvPr id="1923074" name="标题 1923073"/>
          <p:cNvSpPr>
            <a:spLocks noGrp="1"/>
          </p:cNvSpPr>
          <p:nvPr>
            <p:ph type="title"/>
          </p:nvPr>
        </p:nvSpPr>
        <p:spPr>
          <a:ln/>
        </p:spPr>
        <p:txBody>
          <a:bodyPr anchor="b" anchorCtr="0"/>
          <a:p>
            <a:endParaRPr dirty="0"/>
          </a:p>
        </p:txBody>
      </p:sp>
      <p:grpSp>
        <p:nvGrpSpPr>
          <p:cNvPr id="1923083" name="组合 1923082"/>
          <p:cNvGrpSpPr/>
          <p:nvPr/>
        </p:nvGrpSpPr>
        <p:grpSpPr>
          <a:xfrm>
            <a:off x="1619250" y="1628775"/>
            <a:ext cx="5832475" cy="4105275"/>
            <a:chOff x="1020" y="1207"/>
            <a:chExt cx="2880" cy="2017"/>
          </a:xfrm>
        </p:grpSpPr>
        <p:grpSp>
          <p:nvGrpSpPr>
            <p:cNvPr id="1923076" name="组合 1923075"/>
            <p:cNvGrpSpPr/>
            <p:nvPr/>
          </p:nvGrpSpPr>
          <p:grpSpPr>
            <a:xfrm>
              <a:off x="1308" y="2719"/>
              <a:ext cx="2305" cy="505"/>
              <a:chOff x="2216" y="3392"/>
              <a:chExt cx="2305" cy="505"/>
            </a:xfrm>
          </p:grpSpPr>
          <p:sp>
            <p:nvSpPr>
              <p:cNvPr id="1923077" name="直接连接符 1923076"/>
              <p:cNvSpPr/>
              <p:nvPr/>
            </p:nvSpPr>
            <p:spPr>
              <a:xfrm flipV="1">
                <a:off x="2360" y="3536"/>
                <a:ext cx="1008" cy="144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923078" name="直接连接符 1923077"/>
              <p:cNvSpPr/>
              <p:nvPr/>
            </p:nvSpPr>
            <p:spPr>
              <a:xfrm flipH="1" flipV="1">
                <a:off x="3368" y="3536"/>
                <a:ext cx="1008" cy="144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923079" name="矩形 1923078"/>
              <p:cNvSpPr/>
              <p:nvPr/>
            </p:nvSpPr>
            <p:spPr>
              <a:xfrm>
                <a:off x="3332" y="3392"/>
                <a:ext cx="72" cy="432"/>
              </a:xfrm>
              <a:prstGeom prst="rect">
                <a:avLst/>
              </a:prstGeom>
              <a:solidFill>
                <a:srgbClr val="BBBBBB"/>
              </a:solidFill>
              <a:ln w="6350" cap="flat" cmpd="sng">
                <a:solidFill>
                  <a:srgbClr val="00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23080" name="任意多边形 1923079"/>
              <p:cNvSpPr/>
              <p:nvPr/>
            </p:nvSpPr>
            <p:spPr>
              <a:xfrm>
                <a:off x="2216" y="3464"/>
                <a:ext cx="289" cy="433"/>
              </a:xfrm>
              <a:custGeom>
                <a:avLst/>
                <a:gdLst/>
                <a:ahLst/>
                <a:cxnLst/>
                <a:pathLst>
                  <a:path w="289" h="433">
                    <a:moveTo>
                      <a:pt x="0" y="432"/>
                    </a:moveTo>
                    <a:lnTo>
                      <a:pt x="216" y="0"/>
                    </a:lnTo>
                    <a:lnTo>
                      <a:pt x="288" y="0"/>
                    </a:lnTo>
                    <a:lnTo>
                      <a:pt x="72" y="432"/>
                    </a:lnTo>
                    <a:lnTo>
                      <a:pt x="0" y="432"/>
                    </a:lnTo>
                    <a:close/>
                  </a:path>
                </a:pathLst>
              </a:custGeom>
              <a:solidFill>
                <a:srgbClr val="BBBBBB">
                  <a:alpha val="100000"/>
                </a:srgbClr>
              </a:solidFill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23081" name="任意多边形 1923080"/>
              <p:cNvSpPr/>
              <p:nvPr/>
            </p:nvSpPr>
            <p:spPr>
              <a:xfrm>
                <a:off x="4232" y="3464"/>
                <a:ext cx="289" cy="433"/>
              </a:xfrm>
              <a:custGeom>
                <a:avLst/>
                <a:gdLst/>
                <a:ahLst/>
                <a:cxnLst/>
                <a:pathLst>
                  <a:path w="289" h="433">
                    <a:moveTo>
                      <a:pt x="288" y="432"/>
                    </a:moveTo>
                    <a:lnTo>
                      <a:pt x="72" y="0"/>
                    </a:lnTo>
                    <a:lnTo>
                      <a:pt x="0" y="0"/>
                    </a:lnTo>
                    <a:lnTo>
                      <a:pt x="216" y="432"/>
                    </a:lnTo>
                    <a:lnTo>
                      <a:pt x="288" y="432"/>
                    </a:lnTo>
                    <a:close/>
                  </a:path>
                </a:pathLst>
              </a:custGeom>
              <a:solidFill>
                <a:srgbClr val="BBBBBB">
                  <a:alpha val="100000"/>
                </a:srgbClr>
              </a:solidFill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  <p:sp>
          <p:nvSpPr>
            <p:cNvPr id="1923082" name="文本框 1923081"/>
            <p:cNvSpPr txBox="1"/>
            <p:nvPr/>
          </p:nvSpPr>
          <p:spPr>
            <a:xfrm>
              <a:off x="1020" y="1207"/>
              <a:ext cx="2880" cy="1584"/>
            </a:xfrm>
            <a:prstGeom prst="rect">
              <a:avLst/>
            </a:prstGeom>
            <a:solidFill>
              <a:srgbClr val="000000"/>
            </a:solidFill>
            <a:ln w="635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228600" tIns="228600" rIns="228600" bIns="228600"/>
            <a:p>
              <a:pPr algn="l">
                <a:lnSpc>
                  <a:spcPts val="1200"/>
                </a:lnSpc>
                <a:buNone/>
              </a:pPr>
              <a:r>
                <a:rPr lang="zh-CN" altLang="en-US" sz="1200" dirty="0">
                  <a:solidFill>
                    <a:srgbClr val="FFFFFF"/>
                  </a:solidFill>
                  <a:latin typeface="Arial" panose="020B0604020202020204" pitchFamily="34" charset="0"/>
                  <a:ea typeface="SoloBFnt"/>
                </a:rPr>
                <a:t>内容</a:t>
              </a:r>
              <a:endParaRPr lang="zh-CN" altLang="en-US" sz="1200" dirty="0">
                <a:solidFill>
                  <a:srgbClr val="FFFFFF"/>
                </a:solidFill>
                <a:latin typeface="Arial" panose="020B0604020202020204" pitchFamily="34" charset="0"/>
                <a:ea typeface="SoloBFnt"/>
              </a:endParaRPr>
            </a:p>
          </p:txBody>
        </p:sp>
      </p:grp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/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" name="日期占位符 2"/>
          <p:cNvSpPr/>
          <p:nvPr>
            <p:ph type="dt" sz="half" idx="10"/>
          </p:nvPr>
        </p:nvSpPr>
        <p:spPr/>
        <p:txBody>
          <a:bodyPr/>
          <a:p>
            <a:pPr lvl="0"/>
            <a:fld id="{BB962C8B-B14F-4D97-AF65-F5344CB8AC3E}" type="datetime2">
              <a:rPr lang="zh-CN" altLang="en-US" dirty="0"/>
            </a:fld>
            <a:endParaRPr lang="zh-CN" altLang="en-US" dirty="0"/>
          </a:p>
        </p:txBody>
      </p:sp>
      <p:sp>
        <p:nvSpPr>
          <p:cNvPr id="1924098" name="标题 1924097"/>
          <p:cNvSpPr>
            <a:spLocks noGrp="1"/>
          </p:cNvSpPr>
          <p:nvPr>
            <p:ph type="title"/>
          </p:nvPr>
        </p:nvSpPr>
        <p:spPr>
          <a:ln/>
        </p:spPr>
        <p:txBody>
          <a:bodyPr anchor="b" anchorCtr="0"/>
          <a:p>
            <a:endParaRPr dirty="0"/>
          </a:p>
        </p:txBody>
      </p:sp>
      <p:sp>
        <p:nvSpPr>
          <p:cNvPr id="1924101" name="矩形 1924100"/>
          <p:cNvSpPr/>
          <p:nvPr/>
        </p:nvSpPr>
        <p:spPr>
          <a:xfrm>
            <a:off x="2716213" y="3141663"/>
            <a:ext cx="358775" cy="1006475"/>
          </a:xfrm>
          <a:prstGeom prst="rect">
            <a:avLst/>
          </a:prstGeom>
          <a:solidFill>
            <a:srgbClr val="EEEEEE"/>
          </a:solidFill>
          <a:ln w="635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4102" name="任意多边形 1924101"/>
          <p:cNvSpPr/>
          <p:nvPr/>
        </p:nvSpPr>
        <p:spPr>
          <a:xfrm>
            <a:off x="2611438" y="1125538"/>
            <a:ext cx="3544887" cy="4968875"/>
          </a:xfrm>
          <a:custGeom>
            <a:avLst/>
            <a:gdLst/>
            <a:ahLst/>
            <a:cxnLst/>
            <a:pathLst>
              <a:path w="1391" h="2305">
                <a:moveTo>
                  <a:pt x="0" y="1017"/>
                </a:moveTo>
                <a:lnTo>
                  <a:pt x="0" y="0"/>
                </a:lnTo>
                <a:lnTo>
                  <a:pt x="1390" y="0"/>
                </a:lnTo>
                <a:lnTo>
                  <a:pt x="1390" y="2304"/>
                </a:lnTo>
                <a:lnTo>
                  <a:pt x="0" y="2304"/>
                </a:lnTo>
                <a:lnTo>
                  <a:pt x="0" y="1140"/>
                </a:lnTo>
                <a:lnTo>
                  <a:pt x="33" y="1156"/>
                </a:lnTo>
                <a:lnTo>
                  <a:pt x="41" y="1172"/>
                </a:lnTo>
                <a:lnTo>
                  <a:pt x="58" y="1189"/>
                </a:lnTo>
                <a:lnTo>
                  <a:pt x="58" y="1394"/>
                </a:lnTo>
                <a:lnTo>
                  <a:pt x="173" y="1394"/>
                </a:lnTo>
                <a:lnTo>
                  <a:pt x="173" y="1156"/>
                </a:lnTo>
                <a:lnTo>
                  <a:pt x="173" y="1091"/>
                </a:lnTo>
                <a:lnTo>
                  <a:pt x="173" y="1033"/>
                </a:lnTo>
                <a:lnTo>
                  <a:pt x="165" y="1033"/>
                </a:lnTo>
                <a:lnTo>
                  <a:pt x="165" y="1000"/>
                </a:lnTo>
                <a:lnTo>
                  <a:pt x="140" y="1000"/>
                </a:lnTo>
                <a:lnTo>
                  <a:pt x="140" y="943"/>
                </a:lnTo>
                <a:lnTo>
                  <a:pt x="58" y="943"/>
                </a:lnTo>
                <a:lnTo>
                  <a:pt x="58" y="1000"/>
                </a:lnTo>
                <a:lnTo>
                  <a:pt x="0" y="1017"/>
                </a:lnTo>
                <a:lnTo>
                  <a:pt x="0" y="1017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63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1924103" name="组合 1924102"/>
          <p:cNvGrpSpPr/>
          <p:nvPr/>
        </p:nvGrpSpPr>
        <p:grpSpPr>
          <a:xfrm>
            <a:off x="3200400" y="1497013"/>
            <a:ext cx="933450" cy="442912"/>
            <a:chOff x="2929" y="1908"/>
            <a:chExt cx="366" cy="206"/>
          </a:xfrm>
        </p:grpSpPr>
        <p:sp>
          <p:nvSpPr>
            <p:cNvPr id="1924104" name="任意多边形 1924103"/>
            <p:cNvSpPr/>
            <p:nvPr/>
          </p:nvSpPr>
          <p:spPr>
            <a:xfrm>
              <a:off x="2929" y="1908"/>
              <a:ext cx="34" cy="206"/>
            </a:xfrm>
            <a:custGeom>
              <a:avLst/>
              <a:gdLst/>
              <a:ahLst/>
              <a:cxnLst/>
              <a:pathLst>
                <a:path w="34" h="206">
                  <a:moveTo>
                    <a:pt x="0" y="0"/>
                  </a:moveTo>
                  <a:lnTo>
                    <a:pt x="0" y="205"/>
                  </a:lnTo>
                  <a:lnTo>
                    <a:pt x="33" y="205"/>
                  </a:lnTo>
                  <a:lnTo>
                    <a:pt x="33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BBBBB">
                <a:alpha val="100000"/>
              </a:srgbClr>
            </a:solidFill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4105" name="任意多边形 1924104"/>
            <p:cNvSpPr/>
            <p:nvPr/>
          </p:nvSpPr>
          <p:spPr>
            <a:xfrm>
              <a:off x="2929" y="1908"/>
              <a:ext cx="366" cy="26"/>
            </a:xfrm>
            <a:custGeom>
              <a:avLst/>
              <a:gdLst/>
              <a:ahLst/>
              <a:cxnLst/>
              <a:pathLst>
                <a:path w="366" h="26">
                  <a:moveTo>
                    <a:pt x="33" y="25"/>
                  </a:moveTo>
                  <a:lnTo>
                    <a:pt x="340" y="25"/>
                  </a:lnTo>
                  <a:lnTo>
                    <a:pt x="365" y="0"/>
                  </a:lnTo>
                  <a:lnTo>
                    <a:pt x="0" y="0"/>
                  </a:lnTo>
                  <a:lnTo>
                    <a:pt x="33" y="25"/>
                  </a:lnTo>
                  <a:lnTo>
                    <a:pt x="33" y="25"/>
                  </a:lnTo>
                  <a:close/>
                </a:path>
              </a:pathLst>
            </a:custGeom>
            <a:solidFill>
              <a:srgbClr val="BBBBBB">
                <a:alpha val="100000"/>
              </a:srgbClr>
            </a:solidFill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4106" name="任意多边形 1924105"/>
            <p:cNvSpPr/>
            <p:nvPr/>
          </p:nvSpPr>
          <p:spPr>
            <a:xfrm>
              <a:off x="3269" y="1908"/>
              <a:ext cx="26" cy="206"/>
            </a:xfrm>
            <a:custGeom>
              <a:avLst/>
              <a:gdLst/>
              <a:ahLst/>
              <a:cxnLst/>
              <a:pathLst>
                <a:path w="26" h="206">
                  <a:moveTo>
                    <a:pt x="25" y="205"/>
                  </a:moveTo>
                  <a:lnTo>
                    <a:pt x="25" y="0"/>
                  </a:lnTo>
                  <a:lnTo>
                    <a:pt x="0" y="25"/>
                  </a:lnTo>
                  <a:lnTo>
                    <a:pt x="0" y="205"/>
                  </a:lnTo>
                  <a:lnTo>
                    <a:pt x="25" y="205"/>
                  </a:lnTo>
                  <a:lnTo>
                    <a:pt x="25" y="205"/>
                  </a:lnTo>
                  <a:close/>
                </a:path>
              </a:pathLst>
            </a:custGeom>
            <a:solidFill>
              <a:srgbClr val="BBBBBB">
                <a:alpha val="100000"/>
              </a:srgbClr>
            </a:solidFill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1924107" name="任意多边形 1924106"/>
          <p:cNvSpPr/>
          <p:nvPr/>
        </p:nvSpPr>
        <p:spPr>
          <a:xfrm>
            <a:off x="3284538" y="1550988"/>
            <a:ext cx="784225" cy="388937"/>
          </a:xfrm>
          <a:custGeom>
            <a:avLst/>
            <a:gdLst/>
            <a:ahLst/>
            <a:cxnLst/>
            <a:pathLst>
              <a:path w="308" h="181">
                <a:moveTo>
                  <a:pt x="307" y="180"/>
                </a:moveTo>
                <a:lnTo>
                  <a:pt x="0" y="180"/>
                </a:lnTo>
                <a:lnTo>
                  <a:pt x="0" y="0"/>
                </a:lnTo>
                <a:lnTo>
                  <a:pt x="307" y="0"/>
                </a:lnTo>
                <a:lnTo>
                  <a:pt x="307" y="180"/>
                </a:lnTo>
                <a:lnTo>
                  <a:pt x="307" y="1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63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4108" name="任意多边形 1924107"/>
          <p:cNvSpPr/>
          <p:nvPr/>
        </p:nvSpPr>
        <p:spPr>
          <a:xfrm>
            <a:off x="3284538" y="1550988"/>
            <a:ext cx="784225" cy="388937"/>
          </a:xfrm>
          <a:custGeom>
            <a:avLst/>
            <a:gdLst/>
            <a:ahLst/>
            <a:cxnLst/>
            <a:pathLst>
              <a:path w="308" h="181">
                <a:moveTo>
                  <a:pt x="307" y="180"/>
                </a:moveTo>
                <a:lnTo>
                  <a:pt x="0" y="180"/>
                </a:lnTo>
                <a:lnTo>
                  <a:pt x="0" y="0"/>
                </a:lnTo>
                <a:lnTo>
                  <a:pt x="307" y="0"/>
                </a:lnTo>
                <a:lnTo>
                  <a:pt x="307" y="180"/>
                </a:lnTo>
                <a:close/>
              </a:path>
            </a:pathLst>
          </a:custGeom>
          <a:solidFill>
            <a:srgbClr val="EEEEEE">
              <a:alpha val="100000"/>
            </a:srgbClr>
          </a:solidFill>
          <a:ln w="63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1924109" name="组合 1924108"/>
          <p:cNvGrpSpPr/>
          <p:nvPr/>
        </p:nvGrpSpPr>
        <p:grpSpPr>
          <a:xfrm>
            <a:off x="4614863" y="1497013"/>
            <a:ext cx="930275" cy="442912"/>
            <a:chOff x="3484" y="1908"/>
            <a:chExt cx="365" cy="206"/>
          </a:xfrm>
        </p:grpSpPr>
        <p:sp>
          <p:nvSpPr>
            <p:cNvPr id="1924110" name="任意多边形 1924109"/>
            <p:cNvSpPr/>
            <p:nvPr/>
          </p:nvSpPr>
          <p:spPr>
            <a:xfrm>
              <a:off x="3484" y="1908"/>
              <a:ext cx="26" cy="206"/>
            </a:xfrm>
            <a:custGeom>
              <a:avLst/>
              <a:gdLst/>
              <a:ahLst/>
              <a:cxnLst/>
              <a:pathLst>
                <a:path w="26" h="206">
                  <a:moveTo>
                    <a:pt x="0" y="0"/>
                  </a:moveTo>
                  <a:lnTo>
                    <a:pt x="0" y="205"/>
                  </a:lnTo>
                  <a:lnTo>
                    <a:pt x="25" y="205"/>
                  </a:lnTo>
                  <a:lnTo>
                    <a:pt x="25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BBBBB">
                <a:alpha val="100000"/>
              </a:srgbClr>
            </a:solidFill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4111" name="任意多边形 1924110"/>
            <p:cNvSpPr/>
            <p:nvPr/>
          </p:nvSpPr>
          <p:spPr>
            <a:xfrm>
              <a:off x="3484" y="1908"/>
              <a:ext cx="365" cy="26"/>
            </a:xfrm>
            <a:custGeom>
              <a:avLst/>
              <a:gdLst/>
              <a:ahLst/>
              <a:cxnLst/>
              <a:pathLst>
                <a:path w="365" h="26">
                  <a:moveTo>
                    <a:pt x="25" y="25"/>
                  </a:moveTo>
                  <a:lnTo>
                    <a:pt x="331" y="25"/>
                  </a:lnTo>
                  <a:lnTo>
                    <a:pt x="364" y="0"/>
                  </a:lnTo>
                  <a:lnTo>
                    <a:pt x="0" y="0"/>
                  </a:lnTo>
                  <a:lnTo>
                    <a:pt x="25" y="25"/>
                  </a:lnTo>
                  <a:lnTo>
                    <a:pt x="25" y="25"/>
                  </a:lnTo>
                  <a:close/>
                </a:path>
              </a:pathLst>
            </a:custGeom>
            <a:solidFill>
              <a:srgbClr val="BBBBBB">
                <a:alpha val="100000"/>
              </a:srgbClr>
            </a:solidFill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4112" name="任意多边形 1924111"/>
            <p:cNvSpPr/>
            <p:nvPr/>
          </p:nvSpPr>
          <p:spPr>
            <a:xfrm>
              <a:off x="3823" y="1908"/>
              <a:ext cx="26" cy="206"/>
            </a:xfrm>
            <a:custGeom>
              <a:avLst/>
              <a:gdLst/>
              <a:ahLst/>
              <a:cxnLst/>
              <a:pathLst>
                <a:path w="26" h="206">
                  <a:moveTo>
                    <a:pt x="25" y="205"/>
                  </a:moveTo>
                  <a:lnTo>
                    <a:pt x="25" y="0"/>
                  </a:lnTo>
                  <a:lnTo>
                    <a:pt x="0" y="25"/>
                  </a:lnTo>
                  <a:lnTo>
                    <a:pt x="0" y="205"/>
                  </a:lnTo>
                  <a:lnTo>
                    <a:pt x="25" y="205"/>
                  </a:lnTo>
                  <a:lnTo>
                    <a:pt x="25" y="205"/>
                  </a:lnTo>
                  <a:close/>
                </a:path>
              </a:pathLst>
            </a:custGeom>
            <a:solidFill>
              <a:srgbClr val="BBBBBB">
                <a:alpha val="100000"/>
              </a:srgbClr>
            </a:solidFill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1924113" name="任意多边形 1924112"/>
          <p:cNvSpPr/>
          <p:nvPr/>
        </p:nvSpPr>
        <p:spPr>
          <a:xfrm>
            <a:off x="4678363" y="1550988"/>
            <a:ext cx="803275" cy="388937"/>
          </a:xfrm>
          <a:custGeom>
            <a:avLst/>
            <a:gdLst/>
            <a:ahLst/>
            <a:cxnLst/>
            <a:pathLst>
              <a:path w="315" h="181">
                <a:moveTo>
                  <a:pt x="314" y="180"/>
                </a:moveTo>
                <a:lnTo>
                  <a:pt x="0" y="180"/>
                </a:lnTo>
                <a:lnTo>
                  <a:pt x="0" y="0"/>
                </a:lnTo>
                <a:lnTo>
                  <a:pt x="314" y="0"/>
                </a:lnTo>
                <a:lnTo>
                  <a:pt x="314" y="180"/>
                </a:lnTo>
                <a:lnTo>
                  <a:pt x="314" y="180"/>
                </a:lnTo>
                <a:close/>
              </a:path>
            </a:pathLst>
          </a:custGeom>
          <a:solidFill>
            <a:srgbClr val="EEEEEE">
              <a:alpha val="100000"/>
            </a:srgbClr>
          </a:solidFill>
          <a:ln w="63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4114" name="任意多边形 1924113"/>
          <p:cNvSpPr/>
          <p:nvPr/>
        </p:nvSpPr>
        <p:spPr>
          <a:xfrm>
            <a:off x="4298950" y="1497013"/>
            <a:ext cx="127000" cy="195262"/>
          </a:xfrm>
          <a:custGeom>
            <a:avLst/>
            <a:gdLst/>
            <a:ahLst/>
            <a:cxnLst/>
            <a:pathLst>
              <a:path w="50" h="91">
                <a:moveTo>
                  <a:pt x="16" y="0"/>
                </a:moveTo>
                <a:lnTo>
                  <a:pt x="16" y="0"/>
                </a:lnTo>
                <a:lnTo>
                  <a:pt x="0" y="8"/>
                </a:lnTo>
                <a:lnTo>
                  <a:pt x="0" y="17"/>
                </a:lnTo>
                <a:lnTo>
                  <a:pt x="0" y="25"/>
                </a:lnTo>
                <a:lnTo>
                  <a:pt x="0" y="33"/>
                </a:lnTo>
                <a:lnTo>
                  <a:pt x="16" y="41"/>
                </a:lnTo>
                <a:lnTo>
                  <a:pt x="16" y="41"/>
                </a:lnTo>
                <a:lnTo>
                  <a:pt x="25" y="82"/>
                </a:lnTo>
                <a:lnTo>
                  <a:pt x="25" y="90"/>
                </a:lnTo>
                <a:lnTo>
                  <a:pt x="33" y="90"/>
                </a:lnTo>
                <a:lnTo>
                  <a:pt x="33" y="41"/>
                </a:lnTo>
                <a:lnTo>
                  <a:pt x="41" y="33"/>
                </a:lnTo>
                <a:lnTo>
                  <a:pt x="49" y="33"/>
                </a:lnTo>
                <a:lnTo>
                  <a:pt x="49" y="25"/>
                </a:lnTo>
                <a:lnTo>
                  <a:pt x="49" y="17"/>
                </a:lnTo>
                <a:lnTo>
                  <a:pt x="41" y="8"/>
                </a:lnTo>
                <a:lnTo>
                  <a:pt x="33" y="0"/>
                </a:lnTo>
                <a:lnTo>
                  <a:pt x="16" y="0"/>
                </a:lnTo>
                <a:lnTo>
                  <a:pt x="16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63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1924115" name="组合 1924114"/>
          <p:cNvGrpSpPr/>
          <p:nvPr/>
        </p:nvGrpSpPr>
        <p:grpSpPr>
          <a:xfrm>
            <a:off x="2968625" y="1638300"/>
            <a:ext cx="2828925" cy="301625"/>
            <a:chOff x="2838" y="1974"/>
            <a:chExt cx="1110" cy="140"/>
          </a:xfrm>
        </p:grpSpPr>
        <p:sp>
          <p:nvSpPr>
            <p:cNvPr id="1924116" name="任意多边形 1924115"/>
            <p:cNvSpPr/>
            <p:nvPr/>
          </p:nvSpPr>
          <p:spPr>
            <a:xfrm>
              <a:off x="2838" y="1974"/>
              <a:ext cx="539" cy="140"/>
            </a:xfrm>
            <a:custGeom>
              <a:avLst/>
              <a:gdLst/>
              <a:ahLst/>
              <a:cxnLst/>
              <a:pathLst>
                <a:path w="539" h="140">
                  <a:moveTo>
                    <a:pt x="0" y="139"/>
                  </a:moveTo>
                  <a:lnTo>
                    <a:pt x="538" y="0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4117" name="任意多边形 1924116"/>
            <p:cNvSpPr/>
            <p:nvPr/>
          </p:nvSpPr>
          <p:spPr>
            <a:xfrm>
              <a:off x="3393" y="1974"/>
              <a:ext cx="555" cy="140"/>
            </a:xfrm>
            <a:custGeom>
              <a:avLst/>
              <a:gdLst/>
              <a:ahLst/>
              <a:cxnLst/>
              <a:pathLst>
                <a:path w="555" h="140">
                  <a:moveTo>
                    <a:pt x="0" y="0"/>
                  </a:moveTo>
                  <a:lnTo>
                    <a:pt x="554" y="139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1924118" name="任意多边形 1924117"/>
          <p:cNvSpPr/>
          <p:nvPr/>
        </p:nvSpPr>
        <p:spPr>
          <a:xfrm>
            <a:off x="2820988" y="3776663"/>
            <a:ext cx="173037" cy="268287"/>
          </a:xfrm>
          <a:custGeom>
            <a:avLst/>
            <a:gdLst/>
            <a:ahLst/>
            <a:cxnLst/>
            <a:pathLst>
              <a:path w="68" h="124">
                <a:moveTo>
                  <a:pt x="25" y="57"/>
                </a:moveTo>
                <a:lnTo>
                  <a:pt x="0" y="41"/>
                </a:lnTo>
                <a:lnTo>
                  <a:pt x="9" y="8"/>
                </a:lnTo>
                <a:lnTo>
                  <a:pt x="34" y="0"/>
                </a:lnTo>
                <a:lnTo>
                  <a:pt x="58" y="8"/>
                </a:lnTo>
                <a:lnTo>
                  <a:pt x="67" y="41"/>
                </a:lnTo>
                <a:lnTo>
                  <a:pt x="42" y="57"/>
                </a:lnTo>
                <a:lnTo>
                  <a:pt x="58" y="123"/>
                </a:lnTo>
                <a:lnTo>
                  <a:pt x="9" y="123"/>
                </a:lnTo>
                <a:lnTo>
                  <a:pt x="25" y="57"/>
                </a:lnTo>
                <a:lnTo>
                  <a:pt x="25" y="57"/>
                </a:lnTo>
                <a:close/>
              </a:path>
            </a:pathLst>
          </a:custGeom>
          <a:solidFill>
            <a:srgbClr val="EEEEEE">
              <a:alpha val="100000"/>
            </a:srgbClr>
          </a:solidFill>
          <a:ln w="63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1924119" name="组合 1924118"/>
          <p:cNvGrpSpPr/>
          <p:nvPr/>
        </p:nvGrpSpPr>
        <p:grpSpPr>
          <a:xfrm>
            <a:off x="3200400" y="3546475"/>
            <a:ext cx="933450" cy="1895475"/>
            <a:chOff x="2929" y="2859"/>
            <a:chExt cx="366" cy="879"/>
          </a:xfrm>
        </p:grpSpPr>
        <p:sp>
          <p:nvSpPr>
            <p:cNvPr id="1924120" name="任意多边形 1924119"/>
            <p:cNvSpPr/>
            <p:nvPr/>
          </p:nvSpPr>
          <p:spPr>
            <a:xfrm>
              <a:off x="2929" y="2859"/>
              <a:ext cx="34" cy="879"/>
            </a:xfrm>
            <a:custGeom>
              <a:avLst/>
              <a:gdLst/>
              <a:ahLst/>
              <a:cxnLst/>
              <a:pathLst>
                <a:path w="34" h="879">
                  <a:moveTo>
                    <a:pt x="0" y="0"/>
                  </a:moveTo>
                  <a:lnTo>
                    <a:pt x="0" y="878"/>
                  </a:lnTo>
                  <a:lnTo>
                    <a:pt x="33" y="853"/>
                  </a:lnTo>
                  <a:lnTo>
                    <a:pt x="33" y="3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BBBBB">
                <a:alpha val="100000"/>
              </a:srgbClr>
            </a:solidFill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4121" name="任意多边形 1924120"/>
            <p:cNvSpPr/>
            <p:nvPr/>
          </p:nvSpPr>
          <p:spPr>
            <a:xfrm>
              <a:off x="2929" y="2859"/>
              <a:ext cx="366" cy="34"/>
            </a:xfrm>
            <a:custGeom>
              <a:avLst/>
              <a:gdLst/>
              <a:ahLst/>
              <a:cxnLst/>
              <a:pathLst>
                <a:path w="366" h="34">
                  <a:moveTo>
                    <a:pt x="33" y="33"/>
                  </a:moveTo>
                  <a:lnTo>
                    <a:pt x="340" y="33"/>
                  </a:lnTo>
                  <a:lnTo>
                    <a:pt x="365" y="0"/>
                  </a:lnTo>
                  <a:lnTo>
                    <a:pt x="0" y="0"/>
                  </a:lnTo>
                  <a:lnTo>
                    <a:pt x="33" y="33"/>
                  </a:lnTo>
                  <a:lnTo>
                    <a:pt x="33" y="33"/>
                  </a:lnTo>
                  <a:close/>
                </a:path>
              </a:pathLst>
            </a:custGeom>
            <a:solidFill>
              <a:srgbClr val="BBBBBB">
                <a:alpha val="100000"/>
              </a:srgbClr>
            </a:solidFill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4122" name="任意多边形 1924121"/>
            <p:cNvSpPr/>
            <p:nvPr/>
          </p:nvSpPr>
          <p:spPr>
            <a:xfrm>
              <a:off x="3269" y="2859"/>
              <a:ext cx="26" cy="879"/>
            </a:xfrm>
            <a:custGeom>
              <a:avLst/>
              <a:gdLst/>
              <a:ahLst/>
              <a:cxnLst/>
              <a:pathLst>
                <a:path w="26" h="879">
                  <a:moveTo>
                    <a:pt x="25" y="878"/>
                  </a:moveTo>
                  <a:lnTo>
                    <a:pt x="25" y="0"/>
                  </a:lnTo>
                  <a:lnTo>
                    <a:pt x="0" y="33"/>
                  </a:lnTo>
                  <a:lnTo>
                    <a:pt x="0" y="853"/>
                  </a:lnTo>
                  <a:lnTo>
                    <a:pt x="25" y="878"/>
                  </a:lnTo>
                  <a:lnTo>
                    <a:pt x="25" y="878"/>
                  </a:lnTo>
                  <a:close/>
                </a:path>
              </a:pathLst>
            </a:custGeom>
            <a:solidFill>
              <a:srgbClr val="BBBBBB">
                <a:alpha val="100000"/>
              </a:srgbClr>
            </a:solidFill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4123" name="任意多边形 1924122"/>
            <p:cNvSpPr/>
            <p:nvPr/>
          </p:nvSpPr>
          <p:spPr>
            <a:xfrm>
              <a:off x="2929" y="3712"/>
              <a:ext cx="366" cy="26"/>
            </a:xfrm>
            <a:custGeom>
              <a:avLst/>
              <a:gdLst/>
              <a:ahLst/>
              <a:cxnLst/>
              <a:pathLst>
                <a:path w="366" h="26">
                  <a:moveTo>
                    <a:pt x="340" y="0"/>
                  </a:moveTo>
                  <a:lnTo>
                    <a:pt x="33" y="0"/>
                  </a:lnTo>
                  <a:lnTo>
                    <a:pt x="0" y="25"/>
                  </a:lnTo>
                  <a:lnTo>
                    <a:pt x="365" y="25"/>
                  </a:lnTo>
                  <a:lnTo>
                    <a:pt x="340" y="0"/>
                  </a:lnTo>
                  <a:lnTo>
                    <a:pt x="340" y="0"/>
                  </a:lnTo>
                  <a:close/>
                </a:path>
              </a:pathLst>
            </a:custGeom>
            <a:solidFill>
              <a:srgbClr val="BBBBBB">
                <a:alpha val="100000"/>
              </a:srgbClr>
            </a:solidFill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1924124" name="任意多边形 1924123"/>
          <p:cNvSpPr/>
          <p:nvPr/>
        </p:nvSpPr>
        <p:spPr>
          <a:xfrm>
            <a:off x="3284538" y="3617913"/>
            <a:ext cx="784225" cy="1770062"/>
          </a:xfrm>
          <a:custGeom>
            <a:avLst/>
            <a:gdLst/>
            <a:ahLst/>
            <a:cxnLst/>
            <a:pathLst>
              <a:path w="308" h="821">
                <a:moveTo>
                  <a:pt x="307" y="820"/>
                </a:moveTo>
                <a:lnTo>
                  <a:pt x="0" y="820"/>
                </a:lnTo>
                <a:lnTo>
                  <a:pt x="0" y="0"/>
                </a:lnTo>
                <a:lnTo>
                  <a:pt x="307" y="0"/>
                </a:lnTo>
                <a:lnTo>
                  <a:pt x="307" y="820"/>
                </a:lnTo>
                <a:lnTo>
                  <a:pt x="307" y="820"/>
                </a:lnTo>
                <a:close/>
              </a:path>
            </a:pathLst>
          </a:custGeom>
          <a:solidFill>
            <a:srgbClr val="EEEEEE">
              <a:alpha val="100000"/>
            </a:srgbClr>
          </a:solidFill>
          <a:ln w="63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1924125" name="组合 1924124"/>
          <p:cNvGrpSpPr/>
          <p:nvPr/>
        </p:nvGrpSpPr>
        <p:grpSpPr>
          <a:xfrm>
            <a:off x="4614863" y="3546475"/>
            <a:ext cx="930275" cy="1895475"/>
            <a:chOff x="3484" y="2859"/>
            <a:chExt cx="365" cy="879"/>
          </a:xfrm>
        </p:grpSpPr>
        <p:sp>
          <p:nvSpPr>
            <p:cNvPr id="1924126" name="任意多边形 1924125"/>
            <p:cNvSpPr/>
            <p:nvPr/>
          </p:nvSpPr>
          <p:spPr>
            <a:xfrm>
              <a:off x="3484" y="2859"/>
              <a:ext cx="26" cy="879"/>
            </a:xfrm>
            <a:custGeom>
              <a:avLst/>
              <a:gdLst/>
              <a:ahLst/>
              <a:cxnLst/>
              <a:pathLst>
                <a:path w="26" h="879">
                  <a:moveTo>
                    <a:pt x="0" y="0"/>
                  </a:moveTo>
                  <a:lnTo>
                    <a:pt x="0" y="878"/>
                  </a:lnTo>
                  <a:lnTo>
                    <a:pt x="25" y="853"/>
                  </a:lnTo>
                  <a:lnTo>
                    <a:pt x="25" y="3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BBBBB">
                <a:alpha val="100000"/>
              </a:srgbClr>
            </a:solidFill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4127" name="任意多边形 1924126"/>
            <p:cNvSpPr/>
            <p:nvPr/>
          </p:nvSpPr>
          <p:spPr>
            <a:xfrm>
              <a:off x="3484" y="2859"/>
              <a:ext cx="365" cy="34"/>
            </a:xfrm>
            <a:custGeom>
              <a:avLst/>
              <a:gdLst/>
              <a:ahLst/>
              <a:cxnLst/>
              <a:pathLst>
                <a:path w="365" h="34">
                  <a:moveTo>
                    <a:pt x="25" y="33"/>
                  </a:moveTo>
                  <a:lnTo>
                    <a:pt x="331" y="33"/>
                  </a:lnTo>
                  <a:lnTo>
                    <a:pt x="364" y="0"/>
                  </a:lnTo>
                  <a:lnTo>
                    <a:pt x="0" y="0"/>
                  </a:lnTo>
                  <a:lnTo>
                    <a:pt x="25" y="33"/>
                  </a:lnTo>
                  <a:lnTo>
                    <a:pt x="25" y="33"/>
                  </a:lnTo>
                  <a:close/>
                </a:path>
              </a:pathLst>
            </a:custGeom>
            <a:solidFill>
              <a:srgbClr val="BBBBBB">
                <a:alpha val="100000"/>
              </a:srgbClr>
            </a:solidFill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4128" name="任意多边形 1924127"/>
            <p:cNvSpPr/>
            <p:nvPr/>
          </p:nvSpPr>
          <p:spPr>
            <a:xfrm>
              <a:off x="3815" y="2859"/>
              <a:ext cx="34" cy="879"/>
            </a:xfrm>
            <a:custGeom>
              <a:avLst/>
              <a:gdLst/>
              <a:ahLst/>
              <a:cxnLst/>
              <a:pathLst>
                <a:path w="34" h="879">
                  <a:moveTo>
                    <a:pt x="33" y="878"/>
                  </a:moveTo>
                  <a:lnTo>
                    <a:pt x="33" y="0"/>
                  </a:lnTo>
                  <a:lnTo>
                    <a:pt x="0" y="33"/>
                  </a:lnTo>
                  <a:lnTo>
                    <a:pt x="0" y="853"/>
                  </a:lnTo>
                  <a:lnTo>
                    <a:pt x="33" y="878"/>
                  </a:lnTo>
                  <a:lnTo>
                    <a:pt x="33" y="878"/>
                  </a:lnTo>
                  <a:close/>
                </a:path>
              </a:pathLst>
            </a:custGeom>
            <a:solidFill>
              <a:srgbClr val="BBBBBB">
                <a:alpha val="100000"/>
              </a:srgbClr>
            </a:solidFill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4129" name="任意多边形 1924128"/>
            <p:cNvSpPr/>
            <p:nvPr/>
          </p:nvSpPr>
          <p:spPr>
            <a:xfrm>
              <a:off x="3484" y="3712"/>
              <a:ext cx="365" cy="26"/>
            </a:xfrm>
            <a:custGeom>
              <a:avLst/>
              <a:gdLst/>
              <a:ahLst/>
              <a:cxnLst/>
              <a:pathLst>
                <a:path w="365" h="26">
                  <a:moveTo>
                    <a:pt x="331" y="0"/>
                  </a:moveTo>
                  <a:lnTo>
                    <a:pt x="25" y="0"/>
                  </a:lnTo>
                  <a:lnTo>
                    <a:pt x="0" y="25"/>
                  </a:lnTo>
                  <a:lnTo>
                    <a:pt x="364" y="25"/>
                  </a:lnTo>
                  <a:lnTo>
                    <a:pt x="331" y="0"/>
                  </a:lnTo>
                  <a:lnTo>
                    <a:pt x="331" y="0"/>
                  </a:lnTo>
                  <a:close/>
                </a:path>
              </a:pathLst>
            </a:custGeom>
            <a:solidFill>
              <a:srgbClr val="BBBBBB">
                <a:alpha val="100000"/>
              </a:srgbClr>
            </a:solidFill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1924130" name="任意多边形 1924129"/>
          <p:cNvSpPr/>
          <p:nvPr/>
        </p:nvSpPr>
        <p:spPr>
          <a:xfrm>
            <a:off x="4678363" y="3617913"/>
            <a:ext cx="782637" cy="1770062"/>
          </a:xfrm>
          <a:custGeom>
            <a:avLst/>
            <a:gdLst/>
            <a:ahLst/>
            <a:cxnLst/>
            <a:pathLst>
              <a:path w="307" h="821">
                <a:moveTo>
                  <a:pt x="306" y="820"/>
                </a:moveTo>
                <a:lnTo>
                  <a:pt x="0" y="820"/>
                </a:lnTo>
                <a:lnTo>
                  <a:pt x="0" y="0"/>
                </a:lnTo>
                <a:lnTo>
                  <a:pt x="306" y="0"/>
                </a:lnTo>
                <a:lnTo>
                  <a:pt x="306" y="820"/>
                </a:lnTo>
                <a:lnTo>
                  <a:pt x="306" y="820"/>
                </a:lnTo>
                <a:close/>
              </a:path>
            </a:pathLst>
          </a:custGeom>
          <a:solidFill>
            <a:srgbClr val="EEEEEE">
              <a:alpha val="100000"/>
            </a:srgbClr>
          </a:solidFill>
          <a:ln w="63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4131" name="椭圆 1924130"/>
          <p:cNvSpPr/>
          <p:nvPr/>
        </p:nvSpPr>
        <p:spPr>
          <a:xfrm>
            <a:off x="2716213" y="3424238"/>
            <a:ext cx="358775" cy="298450"/>
          </a:xfrm>
          <a:prstGeom prst="ellipse">
            <a:avLst/>
          </a:prstGeom>
          <a:solidFill>
            <a:srgbClr val="EEEEEE"/>
          </a:solidFill>
          <a:ln w="63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4132" name="椭圆 1924131"/>
          <p:cNvSpPr/>
          <p:nvPr/>
        </p:nvSpPr>
        <p:spPr>
          <a:xfrm>
            <a:off x="2547938" y="3300413"/>
            <a:ext cx="400050" cy="350837"/>
          </a:xfrm>
          <a:prstGeom prst="ellipse">
            <a:avLst/>
          </a:prstGeom>
          <a:solidFill>
            <a:srgbClr val="EEEEEE"/>
          </a:solidFill>
          <a:ln w="63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4133" name="椭圆 1924132"/>
          <p:cNvSpPr/>
          <p:nvPr/>
        </p:nvSpPr>
        <p:spPr>
          <a:xfrm>
            <a:off x="2484438" y="3281363"/>
            <a:ext cx="400050" cy="336550"/>
          </a:xfrm>
          <a:prstGeom prst="ellipse">
            <a:avLst/>
          </a:prstGeom>
          <a:solidFill>
            <a:srgbClr val="EEEEEE"/>
          </a:solidFill>
          <a:ln w="63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4134" name="任意多边形 1924133"/>
          <p:cNvSpPr/>
          <p:nvPr/>
        </p:nvSpPr>
        <p:spPr>
          <a:xfrm>
            <a:off x="2968625" y="1938338"/>
            <a:ext cx="2828925" cy="3070225"/>
          </a:xfrm>
          <a:custGeom>
            <a:avLst/>
            <a:gdLst/>
            <a:ahLst/>
            <a:cxnLst/>
            <a:pathLst>
              <a:path w="1110" h="1424">
                <a:moveTo>
                  <a:pt x="0" y="0"/>
                </a:moveTo>
                <a:lnTo>
                  <a:pt x="0" y="1423"/>
                </a:lnTo>
                <a:lnTo>
                  <a:pt x="1109" y="1423"/>
                </a:lnTo>
                <a:lnTo>
                  <a:pt x="1109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63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  <a:effectLst>
            <a:outerShdw dist="57150" dir="2699999" algn="ctr" rotWithShape="0">
              <a:srgbClr val="000000">
                <a:alpha val="50000"/>
              </a:srgbClr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924135" name="文本框 1924134"/>
          <p:cNvSpPr txBox="1"/>
          <p:nvPr/>
        </p:nvSpPr>
        <p:spPr>
          <a:xfrm>
            <a:off x="3217863" y="2211388"/>
            <a:ext cx="2386012" cy="219075"/>
          </a:xfrm>
          <a:prstGeom prst="rect">
            <a:avLst/>
          </a:prstGeom>
          <a:noFill/>
          <a:ln w="6350">
            <a:noFill/>
          </a:ln>
        </p:spPr>
        <p:txBody>
          <a:bodyPr lIns="45720" rIns="45720">
            <a:spAutoFit/>
          </a:bodyPr>
          <a:p>
            <a:pPr algn="l">
              <a:lnSpc>
                <a:spcPts val="1000"/>
              </a:lnSpc>
              <a:buNone/>
            </a:pPr>
            <a:r>
              <a:rPr lang="zh-CN" altLang="en-US" sz="1000" dirty="0">
                <a:solidFill>
                  <a:srgbClr val="000000"/>
                </a:solidFill>
                <a:latin typeface="Arial" panose="020B0604020202020204" pitchFamily="34" charset="0"/>
                <a:ea typeface="SoloBFnt"/>
              </a:rPr>
              <a:t>内容</a:t>
            </a:r>
            <a:endParaRPr lang="zh-CN" altLang="en-US" sz="1000" dirty="0">
              <a:solidFill>
                <a:srgbClr val="000000"/>
              </a:solidFill>
              <a:latin typeface="Arial" panose="020B0604020202020204" pitchFamily="34" charset="0"/>
              <a:ea typeface="SoloBFnt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/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" name="日期占位符 2"/>
          <p:cNvSpPr/>
          <p:nvPr>
            <p:ph type="dt" sz="half" idx="10"/>
          </p:nvPr>
        </p:nvSpPr>
        <p:spPr/>
        <p:txBody>
          <a:bodyPr/>
          <a:p>
            <a:pPr lvl="0"/>
            <a:fld id="{BB962C8B-B14F-4D97-AF65-F5344CB8AC3E}" type="datetime2">
              <a:rPr lang="zh-CN" altLang="en-US" dirty="0"/>
            </a:fld>
            <a:endParaRPr lang="zh-CN" altLang="en-US" dirty="0"/>
          </a:p>
        </p:txBody>
      </p:sp>
      <p:sp>
        <p:nvSpPr>
          <p:cNvPr id="1925122" name="标题 1925121"/>
          <p:cNvSpPr>
            <a:spLocks noGrp="1"/>
          </p:cNvSpPr>
          <p:nvPr>
            <p:ph type="title"/>
          </p:nvPr>
        </p:nvSpPr>
        <p:spPr>
          <a:ln/>
        </p:spPr>
        <p:txBody>
          <a:bodyPr anchor="b" anchorCtr="0"/>
          <a:p>
            <a:endParaRPr dirty="0"/>
          </a:p>
        </p:txBody>
      </p:sp>
      <p:sp>
        <p:nvSpPr>
          <p:cNvPr id="1925125" name="直接连接符 1925124"/>
          <p:cNvSpPr/>
          <p:nvPr/>
        </p:nvSpPr>
        <p:spPr>
          <a:xfrm flipV="1">
            <a:off x="984250" y="4010025"/>
            <a:ext cx="800100" cy="11430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925126" name="直接连接符 1925125"/>
          <p:cNvSpPr/>
          <p:nvPr/>
        </p:nvSpPr>
        <p:spPr>
          <a:xfrm flipH="1" flipV="1">
            <a:off x="1784350" y="4010025"/>
            <a:ext cx="800100" cy="11430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925127" name="任意多边形 1925126"/>
          <p:cNvSpPr/>
          <p:nvPr/>
        </p:nvSpPr>
        <p:spPr>
          <a:xfrm>
            <a:off x="2355850" y="3781425"/>
            <a:ext cx="458788" cy="687388"/>
          </a:xfrm>
          <a:custGeom>
            <a:avLst/>
            <a:gdLst/>
            <a:ahLst/>
            <a:cxnLst/>
            <a:pathLst>
              <a:path w="289" h="433">
                <a:moveTo>
                  <a:pt x="288" y="432"/>
                </a:moveTo>
                <a:lnTo>
                  <a:pt x="72" y="0"/>
                </a:lnTo>
                <a:lnTo>
                  <a:pt x="0" y="0"/>
                </a:lnTo>
                <a:lnTo>
                  <a:pt x="216" y="432"/>
                </a:lnTo>
                <a:lnTo>
                  <a:pt x="288" y="43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5128" name="任意多边形 1925127"/>
          <p:cNvSpPr/>
          <p:nvPr/>
        </p:nvSpPr>
        <p:spPr>
          <a:xfrm>
            <a:off x="755650" y="3781425"/>
            <a:ext cx="458788" cy="687388"/>
          </a:xfrm>
          <a:custGeom>
            <a:avLst/>
            <a:gdLst/>
            <a:ahLst/>
            <a:cxnLst/>
            <a:pathLst>
              <a:path w="289" h="433">
                <a:moveTo>
                  <a:pt x="0" y="432"/>
                </a:moveTo>
                <a:lnTo>
                  <a:pt x="216" y="0"/>
                </a:lnTo>
                <a:lnTo>
                  <a:pt x="288" y="0"/>
                </a:lnTo>
                <a:lnTo>
                  <a:pt x="72" y="432"/>
                </a:lnTo>
                <a:lnTo>
                  <a:pt x="0" y="43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5129" name="矩形 1925128"/>
          <p:cNvSpPr/>
          <p:nvPr/>
        </p:nvSpPr>
        <p:spPr>
          <a:xfrm>
            <a:off x="1727200" y="3667125"/>
            <a:ext cx="114300" cy="685800"/>
          </a:xfrm>
          <a:prstGeom prst="rect">
            <a:avLst/>
          </a:prstGeom>
          <a:solidFill>
            <a:schemeClr val="accent1"/>
          </a:solidFill>
          <a:ln w="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5130" name="任意多边形 1925129"/>
          <p:cNvSpPr/>
          <p:nvPr/>
        </p:nvSpPr>
        <p:spPr>
          <a:xfrm>
            <a:off x="2597150" y="981075"/>
            <a:ext cx="295275" cy="2573338"/>
          </a:xfrm>
          <a:custGeom>
            <a:avLst/>
            <a:gdLst/>
            <a:ahLst/>
            <a:cxnLst/>
            <a:pathLst>
              <a:path w="186" h="1621">
                <a:moveTo>
                  <a:pt x="61" y="1620"/>
                </a:moveTo>
                <a:lnTo>
                  <a:pt x="75" y="1620"/>
                </a:lnTo>
                <a:lnTo>
                  <a:pt x="89" y="1620"/>
                </a:lnTo>
                <a:lnTo>
                  <a:pt x="102" y="1620"/>
                </a:lnTo>
                <a:lnTo>
                  <a:pt x="114" y="1620"/>
                </a:lnTo>
                <a:lnTo>
                  <a:pt x="124" y="1620"/>
                </a:lnTo>
                <a:lnTo>
                  <a:pt x="134" y="1620"/>
                </a:lnTo>
                <a:lnTo>
                  <a:pt x="143" y="1620"/>
                </a:lnTo>
                <a:lnTo>
                  <a:pt x="151" y="1620"/>
                </a:lnTo>
                <a:lnTo>
                  <a:pt x="158" y="1620"/>
                </a:lnTo>
                <a:lnTo>
                  <a:pt x="165" y="1620"/>
                </a:lnTo>
                <a:lnTo>
                  <a:pt x="170" y="1620"/>
                </a:lnTo>
                <a:lnTo>
                  <a:pt x="174" y="1620"/>
                </a:lnTo>
                <a:lnTo>
                  <a:pt x="177" y="1620"/>
                </a:lnTo>
                <a:lnTo>
                  <a:pt x="180" y="1620"/>
                </a:lnTo>
                <a:lnTo>
                  <a:pt x="181" y="1620"/>
                </a:lnTo>
                <a:lnTo>
                  <a:pt x="182" y="1620"/>
                </a:lnTo>
                <a:lnTo>
                  <a:pt x="182" y="1618"/>
                </a:lnTo>
                <a:lnTo>
                  <a:pt x="182" y="1610"/>
                </a:lnTo>
                <a:lnTo>
                  <a:pt x="182" y="1598"/>
                </a:lnTo>
                <a:lnTo>
                  <a:pt x="182" y="1581"/>
                </a:lnTo>
                <a:lnTo>
                  <a:pt x="182" y="1559"/>
                </a:lnTo>
                <a:lnTo>
                  <a:pt x="182" y="1532"/>
                </a:lnTo>
                <a:lnTo>
                  <a:pt x="182" y="1500"/>
                </a:lnTo>
                <a:lnTo>
                  <a:pt x="182" y="1464"/>
                </a:lnTo>
                <a:lnTo>
                  <a:pt x="182" y="1422"/>
                </a:lnTo>
                <a:lnTo>
                  <a:pt x="182" y="1375"/>
                </a:lnTo>
                <a:lnTo>
                  <a:pt x="182" y="1324"/>
                </a:lnTo>
                <a:lnTo>
                  <a:pt x="182" y="1268"/>
                </a:lnTo>
                <a:lnTo>
                  <a:pt x="182" y="1207"/>
                </a:lnTo>
                <a:lnTo>
                  <a:pt x="182" y="1141"/>
                </a:lnTo>
                <a:lnTo>
                  <a:pt x="182" y="1070"/>
                </a:lnTo>
                <a:lnTo>
                  <a:pt x="182" y="994"/>
                </a:lnTo>
                <a:lnTo>
                  <a:pt x="182" y="918"/>
                </a:lnTo>
                <a:lnTo>
                  <a:pt x="182" y="845"/>
                </a:lnTo>
                <a:lnTo>
                  <a:pt x="182" y="775"/>
                </a:lnTo>
                <a:lnTo>
                  <a:pt x="182" y="709"/>
                </a:lnTo>
                <a:lnTo>
                  <a:pt x="182" y="646"/>
                </a:lnTo>
                <a:lnTo>
                  <a:pt x="182" y="587"/>
                </a:lnTo>
                <a:lnTo>
                  <a:pt x="182" y="531"/>
                </a:lnTo>
                <a:lnTo>
                  <a:pt x="182" y="479"/>
                </a:lnTo>
                <a:lnTo>
                  <a:pt x="183" y="430"/>
                </a:lnTo>
                <a:lnTo>
                  <a:pt x="183" y="384"/>
                </a:lnTo>
                <a:lnTo>
                  <a:pt x="183" y="342"/>
                </a:lnTo>
                <a:lnTo>
                  <a:pt x="183" y="304"/>
                </a:lnTo>
                <a:lnTo>
                  <a:pt x="184" y="269"/>
                </a:lnTo>
                <a:lnTo>
                  <a:pt x="184" y="237"/>
                </a:lnTo>
                <a:lnTo>
                  <a:pt x="185" y="209"/>
                </a:lnTo>
                <a:lnTo>
                  <a:pt x="185" y="184"/>
                </a:lnTo>
                <a:lnTo>
                  <a:pt x="185" y="162"/>
                </a:lnTo>
                <a:lnTo>
                  <a:pt x="185" y="141"/>
                </a:lnTo>
                <a:lnTo>
                  <a:pt x="184" y="122"/>
                </a:lnTo>
                <a:lnTo>
                  <a:pt x="182" y="104"/>
                </a:lnTo>
                <a:lnTo>
                  <a:pt x="180" y="87"/>
                </a:lnTo>
                <a:lnTo>
                  <a:pt x="178" y="72"/>
                </a:lnTo>
                <a:lnTo>
                  <a:pt x="175" y="58"/>
                </a:lnTo>
                <a:lnTo>
                  <a:pt x="172" y="46"/>
                </a:lnTo>
                <a:lnTo>
                  <a:pt x="167" y="35"/>
                </a:lnTo>
                <a:lnTo>
                  <a:pt x="163" y="26"/>
                </a:lnTo>
                <a:lnTo>
                  <a:pt x="158" y="18"/>
                </a:lnTo>
                <a:lnTo>
                  <a:pt x="152" y="12"/>
                </a:lnTo>
                <a:lnTo>
                  <a:pt x="146" y="6"/>
                </a:lnTo>
                <a:lnTo>
                  <a:pt x="139" y="3"/>
                </a:lnTo>
                <a:lnTo>
                  <a:pt x="132" y="1"/>
                </a:lnTo>
                <a:lnTo>
                  <a:pt x="125" y="0"/>
                </a:lnTo>
                <a:lnTo>
                  <a:pt x="117" y="0"/>
                </a:lnTo>
                <a:lnTo>
                  <a:pt x="109" y="1"/>
                </a:lnTo>
                <a:lnTo>
                  <a:pt x="102" y="1"/>
                </a:lnTo>
                <a:lnTo>
                  <a:pt x="95" y="2"/>
                </a:lnTo>
                <a:lnTo>
                  <a:pt x="88" y="4"/>
                </a:lnTo>
                <a:lnTo>
                  <a:pt x="81" y="5"/>
                </a:lnTo>
                <a:lnTo>
                  <a:pt x="75" y="7"/>
                </a:lnTo>
                <a:lnTo>
                  <a:pt x="69" y="9"/>
                </a:lnTo>
                <a:lnTo>
                  <a:pt x="63" y="12"/>
                </a:lnTo>
                <a:lnTo>
                  <a:pt x="58" y="14"/>
                </a:lnTo>
                <a:lnTo>
                  <a:pt x="53" y="17"/>
                </a:lnTo>
                <a:lnTo>
                  <a:pt x="48" y="21"/>
                </a:lnTo>
                <a:lnTo>
                  <a:pt x="43" y="24"/>
                </a:lnTo>
                <a:lnTo>
                  <a:pt x="39" y="28"/>
                </a:lnTo>
                <a:lnTo>
                  <a:pt x="34" y="32"/>
                </a:lnTo>
                <a:lnTo>
                  <a:pt x="31" y="37"/>
                </a:lnTo>
                <a:lnTo>
                  <a:pt x="27" y="41"/>
                </a:lnTo>
                <a:lnTo>
                  <a:pt x="23" y="46"/>
                </a:lnTo>
                <a:lnTo>
                  <a:pt x="20" y="51"/>
                </a:lnTo>
                <a:lnTo>
                  <a:pt x="17" y="55"/>
                </a:lnTo>
                <a:lnTo>
                  <a:pt x="15" y="60"/>
                </a:lnTo>
                <a:lnTo>
                  <a:pt x="12" y="64"/>
                </a:lnTo>
                <a:lnTo>
                  <a:pt x="10" y="69"/>
                </a:lnTo>
                <a:lnTo>
                  <a:pt x="8" y="74"/>
                </a:lnTo>
                <a:lnTo>
                  <a:pt x="6" y="78"/>
                </a:lnTo>
                <a:lnTo>
                  <a:pt x="5" y="83"/>
                </a:lnTo>
                <a:lnTo>
                  <a:pt x="3" y="87"/>
                </a:lnTo>
                <a:lnTo>
                  <a:pt x="2" y="92"/>
                </a:lnTo>
                <a:lnTo>
                  <a:pt x="1" y="97"/>
                </a:lnTo>
                <a:lnTo>
                  <a:pt x="1" y="101"/>
                </a:lnTo>
                <a:lnTo>
                  <a:pt x="0" y="106"/>
                </a:lnTo>
                <a:lnTo>
                  <a:pt x="0" y="110"/>
                </a:lnTo>
                <a:lnTo>
                  <a:pt x="0" y="115"/>
                </a:lnTo>
                <a:lnTo>
                  <a:pt x="0" y="119"/>
                </a:lnTo>
                <a:lnTo>
                  <a:pt x="0" y="123"/>
                </a:lnTo>
                <a:lnTo>
                  <a:pt x="0" y="127"/>
                </a:lnTo>
                <a:lnTo>
                  <a:pt x="0" y="130"/>
                </a:lnTo>
                <a:lnTo>
                  <a:pt x="0" y="133"/>
                </a:lnTo>
                <a:lnTo>
                  <a:pt x="0" y="136"/>
                </a:lnTo>
                <a:lnTo>
                  <a:pt x="0" y="138"/>
                </a:lnTo>
                <a:lnTo>
                  <a:pt x="0" y="140"/>
                </a:lnTo>
                <a:lnTo>
                  <a:pt x="0" y="142"/>
                </a:lnTo>
                <a:lnTo>
                  <a:pt x="0" y="144"/>
                </a:lnTo>
                <a:lnTo>
                  <a:pt x="0" y="145"/>
                </a:lnTo>
                <a:lnTo>
                  <a:pt x="0" y="146"/>
                </a:lnTo>
                <a:lnTo>
                  <a:pt x="0" y="147"/>
                </a:lnTo>
                <a:lnTo>
                  <a:pt x="0" y="147"/>
                </a:lnTo>
                <a:lnTo>
                  <a:pt x="0" y="147"/>
                </a:lnTo>
              </a:path>
            </a:pathLst>
          </a:custGeom>
          <a:solidFill>
            <a:srgbClr val="EEEEEE">
              <a:alpha val="100000"/>
            </a:srgbClr>
          </a:solidFill>
          <a:ln w="0" cap="flat" cmpd="sng">
            <a:solidFill>
              <a:srgbClr val="777777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5131" name="任意多边形 1925130"/>
          <p:cNvSpPr/>
          <p:nvPr/>
        </p:nvSpPr>
        <p:spPr>
          <a:xfrm>
            <a:off x="2559050" y="984250"/>
            <a:ext cx="295275" cy="2608263"/>
          </a:xfrm>
          <a:custGeom>
            <a:avLst/>
            <a:gdLst/>
            <a:ahLst/>
            <a:cxnLst/>
            <a:pathLst>
              <a:path w="186" h="1643">
                <a:moveTo>
                  <a:pt x="61" y="1642"/>
                </a:moveTo>
                <a:lnTo>
                  <a:pt x="75" y="1642"/>
                </a:lnTo>
                <a:lnTo>
                  <a:pt x="89" y="1642"/>
                </a:lnTo>
                <a:lnTo>
                  <a:pt x="102" y="1642"/>
                </a:lnTo>
                <a:lnTo>
                  <a:pt x="114" y="1642"/>
                </a:lnTo>
                <a:lnTo>
                  <a:pt x="124" y="1642"/>
                </a:lnTo>
                <a:lnTo>
                  <a:pt x="134" y="1642"/>
                </a:lnTo>
                <a:lnTo>
                  <a:pt x="143" y="1642"/>
                </a:lnTo>
                <a:lnTo>
                  <a:pt x="151" y="1642"/>
                </a:lnTo>
                <a:lnTo>
                  <a:pt x="158" y="1642"/>
                </a:lnTo>
                <a:lnTo>
                  <a:pt x="165" y="1642"/>
                </a:lnTo>
                <a:lnTo>
                  <a:pt x="170" y="1642"/>
                </a:lnTo>
                <a:lnTo>
                  <a:pt x="174" y="1642"/>
                </a:lnTo>
                <a:lnTo>
                  <a:pt x="177" y="1642"/>
                </a:lnTo>
                <a:lnTo>
                  <a:pt x="180" y="1642"/>
                </a:lnTo>
                <a:lnTo>
                  <a:pt x="181" y="1642"/>
                </a:lnTo>
                <a:lnTo>
                  <a:pt x="182" y="1642"/>
                </a:lnTo>
                <a:lnTo>
                  <a:pt x="182" y="1640"/>
                </a:lnTo>
                <a:lnTo>
                  <a:pt x="182" y="1632"/>
                </a:lnTo>
                <a:lnTo>
                  <a:pt x="182" y="1620"/>
                </a:lnTo>
                <a:lnTo>
                  <a:pt x="182" y="1602"/>
                </a:lnTo>
                <a:lnTo>
                  <a:pt x="182" y="1580"/>
                </a:lnTo>
                <a:lnTo>
                  <a:pt x="182" y="1553"/>
                </a:lnTo>
                <a:lnTo>
                  <a:pt x="182" y="1521"/>
                </a:lnTo>
                <a:lnTo>
                  <a:pt x="182" y="1483"/>
                </a:lnTo>
                <a:lnTo>
                  <a:pt x="182" y="1441"/>
                </a:lnTo>
                <a:lnTo>
                  <a:pt x="182" y="1394"/>
                </a:lnTo>
                <a:lnTo>
                  <a:pt x="182" y="1342"/>
                </a:lnTo>
                <a:lnTo>
                  <a:pt x="182" y="1285"/>
                </a:lnTo>
                <a:lnTo>
                  <a:pt x="182" y="1223"/>
                </a:lnTo>
                <a:lnTo>
                  <a:pt x="182" y="1156"/>
                </a:lnTo>
                <a:lnTo>
                  <a:pt x="182" y="1084"/>
                </a:lnTo>
                <a:lnTo>
                  <a:pt x="182" y="1008"/>
                </a:lnTo>
                <a:lnTo>
                  <a:pt x="182" y="930"/>
                </a:lnTo>
                <a:lnTo>
                  <a:pt x="182" y="856"/>
                </a:lnTo>
                <a:lnTo>
                  <a:pt x="182" y="785"/>
                </a:lnTo>
                <a:lnTo>
                  <a:pt x="182" y="718"/>
                </a:lnTo>
                <a:lnTo>
                  <a:pt x="182" y="655"/>
                </a:lnTo>
                <a:lnTo>
                  <a:pt x="182" y="595"/>
                </a:lnTo>
                <a:lnTo>
                  <a:pt x="182" y="538"/>
                </a:lnTo>
                <a:lnTo>
                  <a:pt x="182" y="485"/>
                </a:lnTo>
                <a:lnTo>
                  <a:pt x="183" y="436"/>
                </a:lnTo>
                <a:lnTo>
                  <a:pt x="183" y="390"/>
                </a:lnTo>
                <a:lnTo>
                  <a:pt x="183" y="347"/>
                </a:lnTo>
                <a:lnTo>
                  <a:pt x="183" y="308"/>
                </a:lnTo>
                <a:lnTo>
                  <a:pt x="184" y="272"/>
                </a:lnTo>
                <a:lnTo>
                  <a:pt x="184" y="240"/>
                </a:lnTo>
                <a:lnTo>
                  <a:pt x="185" y="212"/>
                </a:lnTo>
                <a:lnTo>
                  <a:pt x="185" y="187"/>
                </a:lnTo>
                <a:lnTo>
                  <a:pt x="185" y="164"/>
                </a:lnTo>
                <a:lnTo>
                  <a:pt x="185" y="143"/>
                </a:lnTo>
                <a:lnTo>
                  <a:pt x="184" y="123"/>
                </a:lnTo>
                <a:lnTo>
                  <a:pt x="182" y="105"/>
                </a:lnTo>
                <a:lnTo>
                  <a:pt x="180" y="88"/>
                </a:lnTo>
                <a:lnTo>
                  <a:pt x="178" y="73"/>
                </a:lnTo>
                <a:lnTo>
                  <a:pt x="175" y="59"/>
                </a:lnTo>
                <a:lnTo>
                  <a:pt x="172" y="47"/>
                </a:lnTo>
                <a:lnTo>
                  <a:pt x="167" y="36"/>
                </a:lnTo>
                <a:lnTo>
                  <a:pt x="163" y="26"/>
                </a:lnTo>
                <a:lnTo>
                  <a:pt x="158" y="18"/>
                </a:lnTo>
                <a:lnTo>
                  <a:pt x="152" y="12"/>
                </a:lnTo>
                <a:lnTo>
                  <a:pt x="146" y="7"/>
                </a:lnTo>
                <a:lnTo>
                  <a:pt x="139" y="3"/>
                </a:lnTo>
                <a:lnTo>
                  <a:pt x="132" y="1"/>
                </a:lnTo>
                <a:lnTo>
                  <a:pt x="125" y="0"/>
                </a:lnTo>
                <a:lnTo>
                  <a:pt x="117" y="0"/>
                </a:lnTo>
                <a:lnTo>
                  <a:pt x="109" y="1"/>
                </a:lnTo>
                <a:lnTo>
                  <a:pt x="102" y="1"/>
                </a:lnTo>
                <a:lnTo>
                  <a:pt x="95" y="2"/>
                </a:lnTo>
                <a:lnTo>
                  <a:pt x="88" y="4"/>
                </a:lnTo>
                <a:lnTo>
                  <a:pt x="81" y="5"/>
                </a:lnTo>
                <a:lnTo>
                  <a:pt x="75" y="7"/>
                </a:lnTo>
                <a:lnTo>
                  <a:pt x="69" y="9"/>
                </a:lnTo>
                <a:lnTo>
                  <a:pt x="63" y="12"/>
                </a:lnTo>
                <a:lnTo>
                  <a:pt x="58" y="15"/>
                </a:lnTo>
                <a:lnTo>
                  <a:pt x="53" y="18"/>
                </a:lnTo>
                <a:lnTo>
                  <a:pt x="48" y="21"/>
                </a:lnTo>
                <a:lnTo>
                  <a:pt x="43" y="25"/>
                </a:lnTo>
                <a:lnTo>
                  <a:pt x="39" y="29"/>
                </a:lnTo>
                <a:lnTo>
                  <a:pt x="34" y="33"/>
                </a:lnTo>
                <a:lnTo>
                  <a:pt x="31" y="37"/>
                </a:lnTo>
                <a:lnTo>
                  <a:pt x="27" y="42"/>
                </a:lnTo>
                <a:lnTo>
                  <a:pt x="23" y="47"/>
                </a:lnTo>
                <a:lnTo>
                  <a:pt x="20" y="51"/>
                </a:lnTo>
                <a:lnTo>
                  <a:pt x="17" y="56"/>
                </a:lnTo>
                <a:lnTo>
                  <a:pt x="15" y="61"/>
                </a:lnTo>
                <a:lnTo>
                  <a:pt x="12" y="65"/>
                </a:lnTo>
                <a:lnTo>
                  <a:pt x="10" y="70"/>
                </a:lnTo>
                <a:lnTo>
                  <a:pt x="8" y="75"/>
                </a:lnTo>
                <a:lnTo>
                  <a:pt x="6" y="79"/>
                </a:lnTo>
                <a:lnTo>
                  <a:pt x="5" y="84"/>
                </a:lnTo>
                <a:lnTo>
                  <a:pt x="3" y="89"/>
                </a:lnTo>
                <a:lnTo>
                  <a:pt x="2" y="93"/>
                </a:lnTo>
                <a:lnTo>
                  <a:pt x="1" y="98"/>
                </a:lnTo>
                <a:lnTo>
                  <a:pt x="1" y="103"/>
                </a:lnTo>
                <a:lnTo>
                  <a:pt x="0" y="107"/>
                </a:lnTo>
                <a:lnTo>
                  <a:pt x="0" y="112"/>
                </a:lnTo>
                <a:lnTo>
                  <a:pt x="0" y="116"/>
                </a:lnTo>
                <a:lnTo>
                  <a:pt x="0" y="121"/>
                </a:lnTo>
                <a:lnTo>
                  <a:pt x="0" y="125"/>
                </a:lnTo>
                <a:lnTo>
                  <a:pt x="0" y="128"/>
                </a:lnTo>
                <a:lnTo>
                  <a:pt x="0" y="132"/>
                </a:lnTo>
                <a:lnTo>
                  <a:pt x="0" y="135"/>
                </a:lnTo>
                <a:lnTo>
                  <a:pt x="0" y="137"/>
                </a:lnTo>
                <a:lnTo>
                  <a:pt x="0" y="140"/>
                </a:lnTo>
                <a:lnTo>
                  <a:pt x="0" y="142"/>
                </a:lnTo>
                <a:lnTo>
                  <a:pt x="0" y="144"/>
                </a:lnTo>
                <a:lnTo>
                  <a:pt x="0" y="146"/>
                </a:lnTo>
                <a:lnTo>
                  <a:pt x="0" y="147"/>
                </a:lnTo>
                <a:lnTo>
                  <a:pt x="0" y="148"/>
                </a:lnTo>
                <a:lnTo>
                  <a:pt x="0" y="149"/>
                </a:lnTo>
                <a:lnTo>
                  <a:pt x="0" y="149"/>
                </a:lnTo>
                <a:lnTo>
                  <a:pt x="0" y="149"/>
                </a:lnTo>
              </a:path>
            </a:pathLst>
          </a:custGeom>
          <a:solidFill>
            <a:srgbClr val="EEEEEE">
              <a:alpha val="100000"/>
            </a:srgbClr>
          </a:solidFill>
          <a:ln w="0" cap="flat" cmpd="sng">
            <a:solidFill>
              <a:srgbClr val="777777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5132" name="圆角矩形 1925131"/>
          <p:cNvSpPr/>
          <p:nvPr/>
        </p:nvSpPr>
        <p:spPr>
          <a:xfrm>
            <a:off x="755650" y="1038225"/>
            <a:ext cx="2057400" cy="274320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63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5133" name="矩形 1925132"/>
          <p:cNvSpPr/>
          <p:nvPr/>
        </p:nvSpPr>
        <p:spPr>
          <a:xfrm>
            <a:off x="882650" y="1177925"/>
            <a:ext cx="1828800" cy="2514600"/>
          </a:xfrm>
          <a:prstGeom prst="rect">
            <a:avLst/>
          </a:prstGeom>
          <a:solidFill>
            <a:srgbClr val="FFFFFF"/>
          </a:solidFill>
          <a:ln w="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5134" name="任意多边形 1925133"/>
          <p:cNvSpPr/>
          <p:nvPr/>
        </p:nvSpPr>
        <p:spPr>
          <a:xfrm>
            <a:off x="857250" y="981075"/>
            <a:ext cx="1957388" cy="173038"/>
          </a:xfrm>
          <a:custGeom>
            <a:avLst/>
            <a:gdLst/>
            <a:ahLst/>
            <a:cxnLst/>
            <a:pathLst>
              <a:path w="1233" h="109">
                <a:moveTo>
                  <a:pt x="0" y="108"/>
                </a:moveTo>
                <a:lnTo>
                  <a:pt x="0" y="108"/>
                </a:lnTo>
                <a:lnTo>
                  <a:pt x="1" y="107"/>
                </a:lnTo>
                <a:lnTo>
                  <a:pt x="2" y="106"/>
                </a:lnTo>
                <a:lnTo>
                  <a:pt x="3" y="105"/>
                </a:lnTo>
                <a:lnTo>
                  <a:pt x="4" y="103"/>
                </a:lnTo>
                <a:lnTo>
                  <a:pt x="6" y="100"/>
                </a:lnTo>
                <a:lnTo>
                  <a:pt x="8" y="98"/>
                </a:lnTo>
                <a:lnTo>
                  <a:pt x="10" y="95"/>
                </a:lnTo>
                <a:lnTo>
                  <a:pt x="13" y="91"/>
                </a:lnTo>
                <a:lnTo>
                  <a:pt x="16" y="87"/>
                </a:lnTo>
                <a:lnTo>
                  <a:pt x="19" y="82"/>
                </a:lnTo>
                <a:lnTo>
                  <a:pt x="23" y="78"/>
                </a:lnTo>
                <a:lnTo>
                  <a:pt x="27" y="72"/>
                </a:lnTo>
                <a:lnTo>
                  <a:pt x="31" y="67"/>
                </a:lnTo>
                <a:lnTo>
                  <a:pt x="35" y="61"/>
                </a:lnTo>
                <a:lnTo>
                  <a:pt x="40" y="54"/>
                </a:lnTo>
                <a:lnTo>
                  <a:pt x="45" y="47"/>
                </a:lnTo>
                <a:lnTo>
                  <a:pt x="51" y="41"/>
                </a:lnTo>
                <a:lnTo>
                  <a:pt x="56" y="36"/>
                </a:lnTo>
                <a:lnTo>
                  <a:pt x="62" y="30"/>
                </a:lnTo>
                <a:lnTo>
                  <a:pt x="68" y="26"/>
                </a:lnTo>
                <a:lnTo>
                  <a:pt x="74" y="21"/>
                </a:lnTo>
                <a:lnTo>
                  <a:pt x="81" y="17"/>
                </a:lnTo>
                <a:lnTo>
                  <a:pt x="87" y="14"/>
                </a:lnTo>
                <a:lnTo>
                  <a:pt x="94" y="10"/>
                </a:lnTo>
                <a:lnTo>
                  <a:pt x="101" y="8"/>
                </a:lnTo>
                <a:lnTo>
                  <a:pt x="109" y="5"/>
                </a:lnTo>
                <a:lnTo>
                  <a:pt x="116" y="3"/>
                </a:lnTo>
                <a:lnTo>
                  <a:pt x="124" y="2"/>
                </a:lnTo>
                <a:lnTo>
                  <a:pt x="132" y="1"/>
                </a:lnTo>
                <a:lnTo>
                  <a:pt x="140" y="0"/>
                </a:lnTo>
                <a:lnTo>
                  <a:pt x="148" y="0"/>
                </a:lnTo>
                <a:lnTo>
                  <a:pt x="159" y="0"/>
                </a:lnTo>
                <a:lnTo>
                  <a:pt x="172" y="0"/>
                </a:lnTo>
                <a:lnTo>
                  <a:pt x="189" y="0"/>
                </a:lnTo>
                <a:lnTo>
                  <a:pt x="210" y="0"/>
                </a:lnTo>
                <a:lnTo>
                  <a:pt x="234" y="0"/>
                </a:lnTo>
                <a:lnTo>
                  <a:pt x="261" y="0"/>
                </a:lnTo>
                <a:lnTo>
                  <a:pt x="292" y="0"/>
                </a:lnTo>
                <a:lnTo>
                  <a:pt x="326" y="0"/>
                </a:lnTo>
                <a:lnTo>
                  <a:pt x="364" y="0"/>
                </a:lnTo>
                <a:lnTo>
                  <a:pt x="405" y="0"/>
                </a:lnTo>
                <a:lnTo>
                  <a:pt x="450" y="0"/>
                </a:lnTo>
                <a:lnTo>
                  <a:pt x="498" y="0"/>
                </a:lnTo>
                <a:lnTo>
                  <a:pt x="549" y="0"/>
                </a:lnTo>
                <a:lnTo>
                  <a:pt x="604" y="0"/>
                </a:lnTo>
                <a:lnTo>
                  <a:pt x="663" y="0"/>
                </a:lnTo>
                <a:lnTo>
                  <a:pt x="724" y="0"/>
                </a:lnTo>
                <a:lnTo>
                  <a:pt x="786" y="0"/>
                </a:lnTo>
                <a:lnTo>
                  <a:pt x="843" y="0"/>
                </a:lnTo>
                <a:lnTo>
                  <a:pt x="897" y="0"/>
                </a:lnTo>
                <a:lnTo>
                  <a:pt x="947" y="0"/>
                </a:lnTo>
                <a:lnTo>
                  <a:pt x="992" y="0"/>
                </a:lnTo>
                <a:lnTo>
                  <a:pt x="1034" y="0"/>
                </a:lnTo>
                <a:lnTo>
                  <a:pt x="1072" y="0"/>
                </a:lnTo>
                <a:lnTo>
                  <a:pt x="1105" y="0"/>
                </a:lnTo>
                <a:lnTo>
                  <a:pt x="1135" y="0"/>
                </a:lnTo>
                <a:lnTo>
                  <a:pt x="1161" y="0"/>
                </a:lnTo>
                <a:lnTo>
                  <a:pt x="1183" y="0"/>
                </a:lnTo>
                <a:lnTo>
                  <a:pt x="1201" y="0"/>
                </a:lnTo>
                <a:lnTo>
                  <a:pt x="1214" y="0"/>
                </a:lnTo>
                <a:lnTo>
                  <a:pt x="1224" y="0"/>
                </a:lnTo>
                <a:lnTo>
                  <a:pt x="1230" y="0"/>
                </a:lnTo>
                <a:lnTo>
                  <a:pt x="1232" y="0"/>
                </a:lnTo>
                <a:lnTo>
                  <a:pt x="1232" y="0"/>
                </a:lnTo>
                <a:lnTo>
                  <a:pt x="1232" y="0"/>
                </a:lnTo>
                <a:lnTo>
                  <a:pt x="1231" y="1"/>
                </a:lnTo>
                <a:lnTo>
                  <a:pt x="1230" y="1"/>
                </a:lnTo>
                <a:lnTo>
                  <a:pt x="1229" y="2"/>
                </a:lnTo>
                <a:lnTo>
                  <a:pt x="1227" y="3"/>
                </a:lnTo>
                <a:lnTo>
                  <a:pt x="1225" y="3"/>
                </a:lnTo>
                <a:lnTo>
                  <a:pt x="1223" y="5"/>
                </a:lnTo>
                <a:lnTo>
                  <a:pt x="1221" y="6"/>
                </a:lnTo>
                <a:lnTo>
                  <a:pt x="1218" y="7"/>
                </a:lnTo>
                <a:lnTo>
                  <a:pt x="1215" y="9"/>
                </a:lnTo>
                <a:lnTo>
                  <a:pt x="1212" y="10"/>
                </a:lnTo>
                <a:lnTo>
                  <a:pt x="1209" y="12"/>
                </a:lnTo>
                <a:lnTo>
                  <a:pt x="1205" y="14"/>
                </a:lnTo>
                <a:lnTo>
                  <a:pt x="1201" y="16"/>
                </a:lnTo>
                <a:lnTo>
                  <a:pt x="1196" y="18"/>
                </a:lnTo>
                <a:lnTo>
                  <a:pt x="1192" y="20"/>
                </a:lnTo>
                <a:lnTo>
                  <a:pt x="1188" y="23"/>
                </a:lnTo>
                <a:lnTo>
                  <a:pt x="1184" y="25"/>
                </a:lnTo>
                <a:lnTo>
                  <a:pt x="1180" y="28"/>
                </a:lnTo>
                <a:lnTo>
                  <a:pt x="1177" y="31"/>
                </a:lnTo>
                <a:lnTo>
                  <a:pt x="1174" y="34"/>
                </a:lnTo>
                <a:lnTo>
                  <a:pt x="1171" y="37"/>
                </a:lnTo>
                <a:lnTo>
                  <a:pt x="1168" y="41"/>
                </a:lnTo>
                <a:lnTo>
                  <a:pt x="1166" y="44"/>
                </a:lnTo>
                <a:lnTo>
                  <a:pt x="1164" y="48"/>
                </a:lnTo>
                <a:lnTo>
                  <a:pt x="1162" y="51"/>
                </a:lnTo>
                <a:lnTo>
                  <a:pt x="1160" y="55"/>
                </a:lnTo>
                <a:lnTo>
                  <a:pt x="1159" y="59"/>
                </a:lnTo>
                <a:lnTo>
                  <a:pt x="1158" y="63"/>
                </a:lnTo>
                <a:lnTo>
                  <a:pt x="1157" y="68"/>
                </a:lnTo>
                <a:lnTo>
                  <a:pt x="1156" y="72"/>
                </a:lnTo>
                <a:lnTo>
                  <a:pt x="1156" y="76"/>
                </a:lnTo>
                <a:lnTo>
                  <a:pt x="1155" y="80"/>
                </a:lnTo>
                <a:lnTo>
                  <a:pt x="1155" y="84"/>
                </a:lnTo>
                <a:lnTo>
                  <a:pt x="1155" y="88"/>
                </a:lnTo>
                <a:lnTo>
                  <a:pt x="1154" y="91"/>
                </a:lnTo>
                <a:lnTo>
                  <a:pt x="1154" y="94"/>
                </a:lnTo>
                <a:lnTo>
                  <a:pt x="1154" y="97"/>
                </a:lnTo>
                <a:lnTo>
                  <a:pt x="1153" y="99"/>
                </a:lnTo>
                <a:lnTo>
                  <a:pt x="1153" y="101"/>
                </a:lnTo>
                <a:lnTo>
                  <a:pt x="1153" y="103"/>
                </a:lnTo>
                <a:lnTo>
                  <a:pt x="1153" y="104"/>
                </a:lnTo>
                <a:lnTo>
                  <a:pt x="1153" y="106"/>
                </a:lnTo>
                <a:lnTo>
                  <a:pt x="1152" y="107"/>
                </a:lnTo>
                <a:lnTo>
                  <a:pt x="1152" y="107"/>
                </a:lnTo>
                <a:lnTo>
                  <a:pt x="1152" y="108"/>
                </a:lnTo>
                <a:lnTo>
                  <a:pt x="1152" y="108"/>
                </a:lnTo>
                <a:lnTo>
                  <a:pt x="1148" y="108"/>
                </a:lnTo>
                <a:lnTo>
                  <a:pt x="1134" y="108"/>
                </a:lnTo>
                <a:lnTo>
                  <a:pt x="1112" y="108"/>
                </a:lnTo>
                <a:lnTo>
                  <a:pt x="1080" y="108"/>
                </a:lnTo>
                <a:lnTo>
                  <a:pt x="1040" y="108"/>
                </a:lnTo>
                <a:lnTo>
                  <a:pt x="990" y="108"/>
                </a:lnTo>
                <a:lnTo>
                  <a:pt x="932" y="108"/>
                </a:lnTo>
                <a:lnTo>
                  <a:pt x="864" y="108"/>
                </a:lnTo>
                <a:lnTo>
                  <a:pt x="788" y="108"/>
                </a:lnTo>
                <a:lnTo>
                  <a:pt x="702" y="108"/>
                </a:lnTo>
                <a:lnTo>
                  <a:pt x="608" y="108"/>
                </a:lnTo>
                <a:lnTo>
                  <a:pt x="504" y="108"/>
                </a:lnTo>
                <a:lnTo>
                  <a:pt x="392" y="108"/>
                </a:lnTo>
                <a:lnTo>
                  <a:pt x="270" y="108"/>
                </a:lnTo>
                <a:lnTo>
                  <a:pt x="140" y="108"/>
                </a:lnTo>
                <a:lnTo>
                  <a:pt x="0" y="108"/>
                </a:lnTo>
                <a:close/>
              </a:path>
            </a:pathLst>
          </a:custGeom>
          <a:solidFill>
            <a:srgbClr val="EEEEEE">
              <a:alpha val="100000"/>
            </a:srgbClr>
          </a:solidFill>
          <a:ln w="0" cap="flat" cmpd="sng">
            <a:solidFill>
              <a:srgbClr val="666666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5135" name="矩形 1925134"/>
          <p:cNvSpPr/>
          <p:nvPr/>
        </p:nvSpPr>
        <p:spPr>
          <a:xfrm>
            <a:off x="857250" y="1152525"/>
            <a:ext cx="1828800" cy="2514600"/>
          </a:xfrm>
          <a:prstGeom prst="rect">
            <a:avLst/>
          </a:prstGeom>
          <a:solidFill>
            <a:srgbClr val="FFFFFF"/>
          </a:solidFill>
          <a:ln w="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5136" name="任意多边形 1925135"/>
          <p:cNvSpPr/>
          <p:nvPr/>
        </p:nvSpPr>
        <p:spPr>
          <a:xfrm>
            <a:off x="866775" y="3438525"/>
            <a:ext cx="230188" cy="230188"/>
          </a:xfrm>
          <a:custGeom>
            <a:avLst/>
            <a:gdLst/>
            <a:ahLst/>
            <a:cxnLst/>
            <a:pathLst>
              <a:path w="145" h="145">
                <a:moveTo>
                  <a:pt x="144" y="144"/>
                </a:moveTo>
                <a:lnTo>
                  <a:pt x="144" y="0"/>
                </a:lnTo>
                <a:lnTo>
                  <a:pt x="0" y="0"/>
                </a:lnTo>
                <a:lnTo>
                  <a:pt x="144" y="14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5138" name="任意多边形 1925137"/>
          <p:cNvSpPr/>
          <p:nvPr/>
        </p:nvSpPr>
        <p:spPr>
          <a:xfrm>
            <a:off x="3563938" y="1751013"/>
            <a:ext cx="2300287" cy="38100"/>
          </a:xfrm>
          <a:custGeom>
            <a:avLst/>
            <a:gdLst/>
            <a:ahLst/>
            <a:cxnLst/>
            <a:pathLst>
              <a:path w="1449" h="24">
                <a:moveTo>
                  <a:pt x="0" y="23"/>
                </a:moveTo>
                <a:lnTo>
                  <a:pt x="56" y="23"/>
                </a:lnTo>
                <a:lnTo>
                  <a:pt x="1424" y="23"/>
                </a:lnTo>
                <a:lnTo>
                  <a:pt x="1448" y="23"/>
                </a:lnTo>
                <a:lnTo>
                  <a:pt x="1448" y="0"/>
                </a:lnTo>
                <a:lnTo>
                  <a:pt x="1392" y="0"/>
                </a:lnTo>
                <a:lnTo>
                  <a:pt x="1319" y="0"/>
                </a:lnTo>
                <a:lnTo>
                  <a:pt x="1207" y="0"/>
                </a:lnTo>
                <a:lnTo>
                  <a:pt x="1134" y="0"/>
                </a:lnTo>
                <a:lnTo>
                  <a:pt x="1030" y="0"/>
                </a:lnTo>
                <a:lnTo>
                  <a:pt x="957" y="0"/>
                </a:lnTo>
                <a:lnTo>
                  <a:pt x="845" y="0"/>
                </a:lnTo>
                <a:lnTo>
                  <a:pt x="780" y="0"/>
                </a:lnTo>
                <a:lnTo>
                  <a:pt x="668" y="0"/>
                </a:lnTo>
                <a:lnTo>
                  <a:pt x="595" y="0"/>
                </a:lnTo>
                <a:lnTo>
                  <a:pt x="491" y="0"/>
                </a:lnTo>
                <a:lnTo>
                  <a:pt x="418" y="0"/>
                </a:lnTo>
                <a:lnTo>
                  <a:pt x="306" y="0"/>
                </a:lnTo>
                <a:lnTo>
                  <a:pt x="233" y="0"/>
                </a:lnTo>
                <a:lnTo>
                  <a:pt x="129" y="0"/>
                </a:lnTo>
                <a:lnTo>
                  <a:pt x="56" y="0"/>
                </a:lnTo>
                <a:lnTo>
                  <a:pt x="0" y="0"/>
                </a:lnTo>
                <a:lnTo>
                  <a:pt x="0" y="23"/>
                </a:lnTo>
                <a:lnTo>
                  <a:pt x="0" y="23"/>
                </a:lnTo>
                <a:close/>
              </a:path>
            </a:pathLst>
          </a:custGeom>
          <a:solidFill>
            <a:srgbClr val="BBBBBB">
              <a:alpha val="100000"/>
            </a:srgbClr>
          </a:solidFill>
          <a:ln w="63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5139" name="任意多边形 1925138"/>
          <p:cNvSpPr/>
          <p:nvPr/>
        </p:nvSpPr>
        <p:spPr>
          <a:xfrm>
            <a:off x="3563938" y="3155950"/>
            <a:ext cx="2300287" cy="38100"/>
          </a:xfrm>
          <a:custGeom>
            <a:avLst/>
            <a:gdLst/>
            <a:ahLst/>
            <a:cxnLst/>
            <a:pathLst>
              <a:path w="1449" h="24">
                <a:moveTo>
                  <a:pt x="0" y="0"/>
                </a:moveTo>
                <a:lnTo>
                  <a:pt x="56" y="0"/>
                </a:lnTo>
                <a:lnTo>
                  <a:pt x="1424" y="0"/>
                </a:lnTo>
                <a:lnTo>
                  <a:pt x="1448" y="0"/>
                </a:lnTo>
                <a:lnTo>
                  <a:pt x="1448" y="23"/>
                </a:lnTo>
                <a:lnTo>
                  <a:pt x="1392" y="23"/>
                </a:lnTo>
                <a:lnTo>
                  <a:pt x="1319" y="23"/>
                </a:lnTo>
                <a:lnTo>
                  <a:pt x="1207" y="23"/>
                </a:lnTo>
                <a:lnTo>
                  <a:pt x="1134" y="23"/>
                </a:lnTo>
                <a:lnTo>
                  <a:pt x="1030" y="23"/>
                </a:lnTo>
                <a:lnTo>
                  <a:pt x="957" y="23"/>
                </a:lnTo>
                <a:lnTo>
                  <a:pt x="845" y="23"/>
                </a:lnTo>
                <a:lnTo>
                  <a:pt x="780" y="23"/>
                </a:lnTo>
                <a:lnTo>
                  <a:pt x="668" y="23"/>
                </a:lnTo>
                <a:lnTo>
                  <a:pt x="595" y="23"/>
                </a:lnTo>
                <a:lnTo>
                  <a:pt x="491" y="23"/>
                </a:lnTo>
                <a:lnTo>
                  <a:pt x="418" y="23"/>
                </a:lnTo>
                <a:lnTo>
                  <a:pt x="306" y="23"/>
                </a:lnTo>
                <a:lnTo>
                  <a:pt x="233" y="23"/>
                </a:lnTo>
                <a:lnTo>
                  <a:pt x="129" y="23"/>
                </a:lnTo>
                <a:lnTo>
                  <a:pt x="56" y="23"/>
                </a:lnTo>
                <a:lnTo>
                  <a:pt x="0" y="23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BBBBBB">
              <a:alpha val="100000"/>
            </a:srgbClr>
          </a:solidFill>
          <a:ln w="63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5140" name="任意多边形 1925139"/>
          <p:cNvSpPr/>
          <p:nvPr/>
        </p:nvSpPr>
        <p:spPr>
          <a:xfrm>
            <a:off x="5862638" y="1751013"/>
            <a:ext cx="2274887" cy="38100"/>
          </a:xfrm>
          <a:custGeom>
            <a:avLst/>
            <a:gdLst/>
            <a:ahLst/>
            <a:cxnLst/>
            <a:pathLst>
              <a:path w="1433" h="24">
                <a:moveTo>
                  <a:pt x="1432" y="23"/>
                </a:moveTo>
                <a:lnTo>
                  <a:pt x="1376" y="23"/>
                </a:lnTo>
                <a:lnTo>
                  <a:pt x="16" y="23"/>
                </a:lnTo>
                <a:lnTo>
                  <a:pt x="0" y="23"/>
                </a:lnTo>
                <a:lnTo>
                  <a:pt x="0" y="0"/>
                </a:lnTo>
                <a:lnTo>
                  <a:pt x="48" y="0"/>
                </a:lnTo>
                <a:lnTo>
                  <a:pt x="121" y="0"/>
                </a:lnTo>
                <a:lnTo>
                  <a:pt x="233" y="0"/>
                </a:lnTo>
                <a:lnTo>
                  <a:pt x="298" y="0"/>
                </a:lnTo>
                <a:lnTo>
                  <a:pt x="410" y="0"/>
                </a:lnTo>
                <a:lnTo>
                  <a:pt x="483" y="0"/>
                </a:lnTo>
                <a:lnTo>
                  <a:pt x="587" y="0"/>
                </a:lnTo>
                <a:lnTo>
                  <a:pt x="660" y="0"/>
                </a:lnTo>
                <a:lnTo>
                  <a:pt x="772" y="0"/>
                </a:lnTo>
                <a:lnTo>
                  <a:pt x="837" y="0"/>
                </a:lnTo>
                <a:lnTo>
                  <a:pt x="941" y="0"/>
                </a:lnTo>
                <a:lnTo>
                  <a:pt x="1014" y="0"/>
                </a:lnTo>
                <a:lnTo>
                  <a:pt x="1126" y="0"/>
                </a:lnTo>
                <a:lnTo>
                  <a:pt x="1199" y="0"/>
                </a:lnTo>
                <a:lnTo>
                  <a:pt x="1303" y="0"/>
                </a:lnTo>
                <a:lnTo>
                  <a:pt x="1376" y="0"/>
                </a:lnTo>
                <a:lnTo>
                  <a:pt x="1432" y="0"/>
                </a:lnTo>
                <a:lnTo>
                  <a:pt x="1432" y="23"/>
                </a:lnTo>
                <a:lnTo>
                  <a:pt x="1432" y="23"/>
                </a:lnTo>
                <a:close/>
              </a:path>
            </a:pathLst>
          </a:custGeom>
          <a:solidFill>
            <a:srgbClr val="BBBBBB">
              <a:alpha val="100000"/>
            </a:srgbClr>
          </a:solidFill>
          <a:ln w="63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5141" name="任意多边形 1925140"/>
          <p:cNvSpPr/>
          <p:nvPr/>
        </p:nvSpPr>
        <p:spPr>
          <a:xfrm>
            <a:off x="5862638" y="3155950"/>
            <a:ext cx="2274887" cy="38100"/>
          </a:xfrm>
          <a:custGeom>
            <a:avLst/>
            <a:gdLst/>
            <a:ahLst/>
            <a:cxnLst/>
            <a:pathLst>
              <a:path w="1433" h="24">
                <a:moveTo>
                  <a:pt x="1432" y="0"/>
                </a:moveTo>
                <a:lnTo>
                  <a:pt x="1376" y="0"/>
                </a:lnTo>
                <a:lnTo>
                  <a:pt x="16" y="0"/>
                </a:lnTo>
                <a:lnTo>
                  <a:pt x="0" y="0"/>
                </a:lnTo>
                <a:lnTo>
                  <a:pt x="0" y="23"/>
                </a:lnTo>
                <a:lnTo>
                  <a:pt x="48" y="23"/>
                </a:lnTo>
                <a:lnTo>
                  <a:pt x="121" y="23"/>
                </a:lnTo>
                <a:lnTo>
                  <a:pt x="233" y="23"/>
                </a:lnTo>
                <a:lnTo>
                  <a:pt x="298" y="23"/>
                </a:lnTo>
                <a:lnTo>
                  <a:pt x="410" y="23"/>
                </a:lnTo>
                <a:lnTo>
                  <a:pt x="483" y="23"/>
                </a:lnTo>
                <a:lnTo>
                  <a:pt x="587" y="23"/>
                </a:lnTo>
                <a:lnTo>
                  <a:pt x="660" y="23"/>
                </a:lnTo>
                <a:lnTo>
                  <a:pt x="772" y="23"/>
                </a:lnTo>
                <a:lnTo>
                  <a:pt x="837" y="23"/>
                </a:lnTo>
                <a:lnTo>
                  <a:pt x="941" y="23"/>
                </a:lnTo>
                <a:lnTo>
                  <a:pt x="1014" y="23"/>
                </a:lnTo>
                <a:lnTo>
                  <a:pt x="1126" y="23"/>
                </a:lnTo>
                <a:lnTo>
                  <a:pt x="1199" y="23"/>
                </a:lnTo>
                <a:lnTo>
                  <a:pt x="1303" y="23"/>
                </a:lnTo>
                <a:lnTo>
                  <a:pt x="1376" y="23"/>
                </a:lnTo>
                <a:lnTo>
                  <a:pt x="1432" y="23"/>
                </a:lnTo>
                <a:lnTo>
                  <a:pt x="1432" y="0"/>
                </a:lnTo>
                <a:lnTo>
                  <a:pt x="1432" y="0"/>
                </a:lnTo>
                <a:close/>
              </a:path>
            </a:pathLst>
          </a:custGeom>
          <a:solidFill>
            <a:srgbClr val="BBBBBB">
              <a:alpha val="100000"/>
            </a:srgbClr>
          </a:solidFill>
          <a:ln w="63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5142" name="任意多边形 1925141"/>
          <p:cNvSpPr/>
          <p:nvPr/>
        </p:nvSpPr>
        <p:spPr>
          <a:xfrm>
            <a:off x="3652838" y="1787525"/>
            <a:ext cx="2173287" cy="1370013"/>
          </a:xfrm>
          <a:custGeom>
            <a:avLst/>
            <a:gdLst/>
            <a:ahLst/>
            <a:cxnLst/>
            <a:pathLst>
              <a:path w="1369" h="863">
                <a:moveTo>
                  <a:pt x="0" y="862"/>
                </a:moveTo>
                <a:lnTo>
                  <a:pt x="0" y="0"/>
                </a:lnTo>
                <a:lnTo>
                  <a:pt x="1368" y="0"/>
                </a:lnTo>
                <a:lnTo>
                  <a:pt x="1368" y="862"/>
                </a:lnTo>
                <a:lnTo>
                  <a:pt x="0" y="862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63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5143" name="任意多边形 1925142"/>
          <p:cNvSpPr/>
          <p:nvPr/>
        </p:nvSpPr>
        <p:spPr>
          <a:xfrm>
            <a:off x="5888038" y="1787525"/>
            <a:ext cx="2160587" cy="1370013"/>
          </a:xfrm>
          <a:custGeom>
            <a:avLst/>
            <a:gdLst/>
            <a:ahLst/>
            <a:cxnLst/>
            <a:pathLst>
              <a:path w="1361" h="863">
                <a:moveTo>
                  <a:pt x="1360" y="862"/>
                </a:moveTo>
                <a:lnTo>
                  <a:pt x="1360" y="0"/>
                </a:lnTo>
                <a:lnTo>
                  <a:pt x="0" y="0"/>
                </a:lnTo>
                <a:lnTo>
                  <a:pt x="0" y="862"/>
                </a:lnTo>
                <a:lnTo>
                  <a:pt x="1360" y="862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63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5144" name="任意多边形 1925143"/>
          <p:cNvSpPr/>
          <p:nvPr/>
        </p:nvSpPr>
        <p:spPr>
          <a:xfrm>
            <a:off x="5824538" y="1787525"/>
            <a:ext cx="65087" cy="1370013"/>
          </a:xfrm>
          <a:custGeom>
            <a:avLst/>
            <a:gdLst/>
            <a:ahLst/>
            <a:cxnLst/>
            <a:pathLst>
              <a:path w="41" h="863">
                <a:moveTo>
                  <a:pt x="0" y="0"/>
                </a:moveTo>
                <a:lnTo>
                  <a:pt x="24" y="0"/>
                </a:lnTo>
                <a:lnTo>
                  <a:pt x="40" y="0"/>
                </a:lnTo>
                <a:lnTo>
                  <a:pt x="40" y="862"/>
                </a:lnTo>
                <a:lnTo>
                  <a:pt x="24" y="862"/>
                </a:lnTo>
                <a:lnTo>
                  <a:pt x="0" y="86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63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5145" name="任意多边形 1925144"/>
          <p:cNvSpPr/>
          <p:nvPr/>
        </p:nvSpPr>
        <p:spPr>
          <a:xfrm>
            <a:off x="8047038" y="1787525"/>
            <a:ext cx="90487" cy="1370013"/>
          </a:xfrm>
          <a:custGeom>
            <a:avLst/>
            <a:gdLst/>
            <a:ahLst/>
            <a:cxnLst/>
            <a:pathLst>
              <a:path w="57" h="863">
                <a:moveTo>
                  <a:pt x="56" y="0"/>
                </a:moveTo>
                <a:lnTo>
                  <a:pt x="56" y="862"/>
                </a:lnTo>
                <a:lnTo>
                  <a:pt x="0" y="862"/>
                </a:lnTo>
                <a:lnTo>
                  <a:pt x="0" y="0"/>
                </a:lnTo>
                <a:lnTo>
                  <a:pt x="56" y="0"/>
                </a:lnTo>
                <a:lnTo>
                  <a:pt x="56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63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5146" name="任意多边形 1925145"/>
          <p:cNvSpPr/>
          <p:nvPr/>
        </p:nvSpPr>
        <p:spPr>
          <a:xfrm>
            <a:off x="3563938" y="1557338"/>
            <a:ext cx="2300287" cy="195262"/>
          </a:xfrm>
          <a:custGeom>
            <a:avLst/>
            <a:gdLst/>
            <a:ahLst/>
            <a:cxnLst/>
            <a:pathLst>
              <a:path w="1449" h="123">
                <a:moveTo>
                  <a:pt x="1448" y="0"/>
                </a:moveTo>
                <a:lnTo>
                  <a:pt x="1448" y="122"/>
                </a:lnTo>
                <a:lnTo>
                  <a:pt x="1392" y="122"/>
                </a:lnTo>
                <a:lnTo>
                  <a:pt x="1392" y="23"/>
                </a:lnTo>
                <a:lnTo>
                  <a:pt x="1319" y="23"/>
                </a:lnTo>
                <a:lnTo>
                  <a:pt x="1319" y="122"/>
                </a:lnTo>
                <a:lnTo>
                  <a:pt x="1207" y="122"/>
                </a:lnTo>
                <a:lnTo>
                  <a:pt x="1207" y="23"/>
                </a:lnTo>
                <a:lnTo>
                  <a:pt x="1134" y="23"/>
                </a:lnTo>
                <a:lnTo>
                  <a:pt x="1134" y="122"/>
                </a:lnTo>
                <a:lnTo>
                  <a:pt x="1030" y="122"/>
                </a:lnTo>
                <a:lnTo>
                  <a:pt x="1030" y="23"/>
                </a:lnTo>
                <a:lnTo>
                  <a:pt x="957" y="23"/>
                </a:lnTo>
                <a:lnTo>
                  <a:pt x="957" y="122"/>
                </a:lnTo>
                <a:lnTo>
                  <a:pt x="845" y="122"/>
                </a:lnTo>
                <a:lnTo>
                  <a:pt x="845" y="23"/>
                </a:lnTo>
                <a:lnTo>
                  <a:pt x="780" y="23"/>
                </a:lnTo>
                <a:lnTo>
                  <a:pt x="780" y="122"/>
                </a:lnTo>
                <a:lnTo>
                  <a:pt x="668" y="122"/>
                </a:lnTo>
                <a:lnTo>
                  <a:pt x="668" y="23"/>
                </a:lnTo>
                <a:lnTo>
                  <a:pt x="595" y="23"/>
                </a:lnTo>
                <a:lnTo>
                  <a:pt x="595" y="122"/>
                </a:lnTo>
                <a:lnTo>
                  <a:pt x="491" y="122"/>
                </a:lnTo>
                <a:lnTo>
                  <a:pt x="491" y="23"/>
                </a:lnTo>
                <a:lnTo>
                  <a:pt x="418" y="23"/>
                </a:lnTo>
                <a:lnTo>
                  <a:pt x="418" y="122"/>
                </a:lnTo>
                <a:lnTo>
                  <a:pt x="306" y="122"/>
                </a:lnTo>
                <a:lnTo>
                  <a:pt x="306" y="23"/>
                </a:lnTo>
                <a:lnTo>
                  <a:pt x="233" y="23"/>
                </a:lnTo>
                <a:lnTo>
                  <a:pt x="233" y="122"/>
                </a:lnTo>
                <a:lnTo>
                  <a:pt x="129" y="122"/>
                </a:lnTo>
                <a:lnTo>
                  <a:pt x="129" y="23"/>
                </a:lnTo>
                <a:lnTo>
                  <a:pt x="56" y="23"/>
                </a:lnTo>
                <a:lnTo>
                  <a:pt x="56" y="122"/>
                </a:lnTo>
                <a:lnTo>
                  <a:pt x="0" y="122"/>
                </a:lnTo>
                <a:lnTo>
                  <a:pt x="0" y="0"/>
                </a:lnTo>
                <a:lnTo>
                  <a:pt x="1448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63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5147" name="任意多边形 1925146"/>
          <p:cNvSpPr/>
          <p:nvPr/>
        </p:nvSpPr>
        <p:spPr>
          <a:xfrm>
            <a:off x="3563938" y="3192463"/>
            <a:ext cx="2300287" cy="195262"/>
          </a:xfrm>
          <a:custGeom>
            <a:avLst/>
            <a:gdLst/>
            <a:ahLst/>
            <a:cxnLst/>
            <a:pathLst>
              <a:path w="1449" h="123">
                <a:moveTo>
                  <a:pt x="1448" y="122"/>
                </a:moveTo>
                <a:lnTo>
                  <a:pt x="1448" y="0"/>
                </a:lnTo>
                <a:lnTo>
                  <a:pt x="1392" y="0"/>
                </a:lnTo>
                <a:lnTo>
                  <a:pt x="1392" y="99"/>
                </a:lnTo>
                <a:lnTo>
                  <a:pt x="1319" y="99"/>
                </a:lnTo>
                <a:lnTo>
                  <a:pt x="1319" y="0"/>
                </a:lnTo>
                <a:lnTo>
                  <a:pt x="1207" y="0"/>
                </a:lnTo>
                <a:lnTo>
                  <a:pt x="1207" y="99"/>
                </a:lnTo>
                <a:lnTo>
                  <a:pt x="1134" y="99"/>
                </a:lnTo>
                <a:lnTo>
                  <a:pt x="1134" y="0"/>
                </a:lnTo>
                <a:lnTo>
                  <a:pt x="1030" y="0"/>
                </a:lnTo>
                <a:lnTo>
                  <a:pt x="1030" y="99"/>
                </a:lnTo>
                <a:lnTo>
                  <a:pt x="957" y="99"/>
                </a:lnTo>
                <a:lnTo>
                  <a:pt x="957" y="0"/>
                </a:lnTo>
                <a:lnTo>
                  <a:pt x="845" y="0"/>
                </a:lnTo>
                <a:lnTo>
                  <a:pt x="845" y="99"/>
                </a:lnTo>
                <a:lnTo>
                  <a:pt x="780" y="99"/>
                </a:lnTo>
                <a:lnTo>
                  <a:pt x="780" y="0"/>
                </a:lnTo>
                <a:lnTo>
                  <a:pt x="668" y="0"/>
                </a:lnTo>
                <a:lnTo>
                  <a:pt x="668" y="99"/>
                </a:lnTo>
                <a:lnTo>
                  <a:pt x="595" y="99"/>
                </a:lnTo>
                <a:lnTo>
                  <a:pt x="595" y="0"/>
                </a:lnTo>
                <a:lnTo>
                  <a:pt x="491" y="0"/>
                </a:lnTo>
                <a:lnTo>
                  <a:pt x="491" y="99"/>
                </a:lnTo>
                <a:lnTo>
                  <a:pt x="418" y="99"/>
                </a:lnTo>
                <a:lnTo>
                  <a:pt x="418" y="0"/>
                </a:lnTo>
                <a:lnTo>
                  <a:pt x="306" y="0"/>
                </a:lnTo>
                <a:lnTo>
                  <a:pt x="306" y="99"/>
                </a:lnTo>
                <a:lnTo>
                  <a:pt x="233" y="99"/>
                </a:lnTo>
                <a:lnTo>
                  <a:pt x="233" y="0"/>
                </a:lnTo>
                <a:lnTo>
                  <a:pt x="129" y="0"/>
                </a:lnTo>
                <a:lnTo>
                  <a:pt x="129" y="99"/>
                </a:lnTo>
                <a:lnTo>
                  <a:pt x="56" y="99"/>
                </a:lnTo>
                <a:lnTo>
                  <a:pt x="56" y="0"/>
                </a:lnTo>
                <a:lnTo>
                  <a:pt x="0" y="0"/>
                </a:lnTo>
                <a:lnTo>
                  <a:pt x="0" y="122"/>
                </a:lnTo>
                <a:lnTo>
                  <a:pt x="1448" y="122"/>
                </a:lnTo>
                <a:lnTo>
                  <a:pt x="1448" y="12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63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5148" name="任意多边形 1925147"/>
          <p:cNvSpPr/>
          <p:nvPr/>
        </p:nvSpPr>
        <p:spPr>
          <a:xfrm>
            <a:off x="5862638" y="3192463"/>
            <a:ext cx="2274887" cy="195262"/>
          </a:xfrm>
          <a:custGeom>
            <a:avLst/>
            <a:gdLst/>
            <a:ahLst/>
            <a:cxnLst/>
            <a:pathLst>
              <a:path w="1433" h="123">
                <a:moveTo>
                  <a:pt x="0" y="122"/>
                </a:moveTo>
                <a:lnTo>
                  <a:pt x="0" y="0"/>
                </a:lnTo>
                <a:lnTo>
                  <a:pt x="48" y="0"/>
                </a:lnTo>
                <a:lnTo>
                  <a:pt x="48" y="99"/>
                </a:lnTo>
                <a:lnTo>
                  <a:pt x="121" y="99"/>
                </a:lnTo>
                <a:lnTo>
                  <a:pt x="121" y="0"/>
                </a:lnTo>
                <a:lnTo>
                  <a:pt x="233" y="0"/>
                </a:lnTo>
                <a:lnTo>
                  <a:pt x="233" y="99"/>
                </a:lnTo>
                <a:lnTo>
                  <a:pt x="298" y="99"/>
                </a:lnTo>
                <a:lnTo>
                  <a:pt x="298" y="0"/>
                </a:lnTo>
                <a:lnTo>
                  <a:pt x="410" y="0"/>
                </a:lnTo>
                <a:lnTo>
                  <a:pt x="410" y="99"/>
                </a:lnTo>
                <a:lnTo>
                  <a:pt x="483" y="99"/>
                </a:lnTo>
                <a:lnTo>
                  <a:pt x="483" y="0"/>
                </a:lnTo>
                <a:lnTo>
                  <a:pt x="587" y="0"/>
                </a:lnTo>
                <a:lnTo>
                  <a:pt x="587" y="99"/>
                </a:lnTo>
                <a:lnTo>
                  <a:pt x="660" y="99"/>
                </a:lnTo>
                <a:lnTo>
                  <a:pt x="660" y="0"/>
                </a:lnTo>
                <a:lnTo>
                  <a:pt x="772" y="0"/>
                </a:lnTo>
                <a:lnTo>
                  <a:pt x="772" y="99"/>
                </a:lnTo>
                <a:lnTo>
                  <a:pt x="837" y="99"/>
                </a:lnTo>
                <a:lnTo>
                  <a:pt x="837" y="0"/>
                </a:lnTo>
                <a:lnTo>
                  <a:pt x="941" y="0"/>
                </a:lnTo>
                <a:lnTo>
                  <a:pt x="941" y="99"/>
                </a:lnTo>
                <a:lnTo>
                  <a:pt x="1014" y="99"/>
                </a:lnTo>
                <a:lnTo>
                  <a:pt x="1014" y="0"/>
                </a:lnTo>
                <a:lnTo>
                  <a:pt x="1126" y="0"/>
                </a:lnTo>
                <a:lnTo>
                  <a:pt x="1126" y="99"/>
                </a:lnTo>
                <a:lnTo>
                  <a:pt x="1199" y="99"/>
                </a:lnTo>
                <a:lnTo>
                  <a:pt x="1199" y="0"/>
                </a:lnTo>
                <a:lnTo>
                  <a:pt x="1303" y="0"/>
                </a:lnTo>
                <a:lnTo>
                  <a:pt x="1303" y="99"/>
                </a:lnTo>
                <a:lnTo>
                  <a:pt x="1376" y="99"/>
                </a:lnTo>
                <a:lnTo>
                  <a:pt x="1376" y="0"/>
                </a:lnTo>
                <a:lnTo>
                  <a:pt x="1432" y="0"/>
                </a:lnTo>
                <a:lnTo>
                  <a:pt x="1432" y="122"/>
                </a:lnTo>
                <a:lnTo>
                  <a:pt x="0" y="122"/>
                </a:lnTo>
                <a:lnTo>
                  <a:pt x="0" y="12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63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5149" name="任意多边形 1925148"/>
          <p:cNvSpPr/>
          <p:nvPr/>
        </p:nvSpPr>
        <p:spPr>
          <a:xfrm>
            <a:off x="5862638" y="1557338"/>
            <a:ext cx="2274887" cy="195262"/>
          </a:xfrm>
          <a:custGeom>
            <a:avLst/>
            <a:gdLst/>
            <a:ahLst/>
            <a:cxnLst/>
            <a:pathLst>
              <a:path w="1433" h="123">
                <a:moveTo>
                  <a:pt x="0" y="0"/>
                </a:moveTo>
                <a:lnTo>
                  <a:pt x="0" y="122"/>
                </a:lnTo>
                <a:lnTo>
                  <a:pt x="48" y="122"/>
                </a:lnTo>
                <a:lnTo>
                  <a:pt x="48" y="23"/>
                </a:lnTo>
                <a:lnTo>
                  <a:pt x="121" y="23"/>
                </a:lnTo>
                <a:lnTo>
                  <a:pt x="121" y="122"/>
                </a:lnTo>
                <a:lnTo>
                  <a:pt x="233" y="122"/>
                </a:lnTo>
                <a:lnTo>
                  <a:pt x="233" y="23"/>
                </a:lnTo>
                <a:lnTo>
                  <a:pt x="298" y="23"/>
                </a:lnTo>
                <a:lnTo>
                  <a:pt x="298" y="122"/>
                </a:lnTo>
                <a:lnTo>
                  <a:pt x="410" y="122"/>
                </a:lnTo>
                <a:lnTo>
                  <a:pt x="410" y="23"/>
                </a:lnTo>
                <a:lnTo>
                  <a:pt x="483" y="23"/>
                </a:lnTo>
                <a:lnTo>
                  <a:pt x="483" y="122"/>
                </a:lnTo>
                <a:lnTo>
                  <a:pt x="587" y="122"/>
                </a:lnTo>
                <a:lnTo>
                  <a:pt x="587" y="23"/>
                </a:lnTo>
                <a:lnTo>
                  <a:pt x="660" y="23"/>
                </a:lnTo>
                <a:lnTo>
                  <a:pt x="660" y="122"/>
                </a:lnTo>
                <a:lnTo>
                  <a:pt x="772" y="122"/>
                </a:lnTo>
                <a:lnTo>
                  <a:pt x="772" y="23"/>
                </a:lnTo>
                <a:lnTo>
                  <a:pt x="837" y="23"/>
                </a:lnTo>
                <a:lnTo>
                  <a:pt x="837" y="122"/>
                </a:lnTo>
                <a:lnTo>
                  <a:pt x="941" y="122"/>
                </a:lnTo>
                <a:lnTo>
                  <a:pt x="941" y="23"/>
                </a:lnTo>
                <a:lnTo>
                  <a:pt x="1014" y="23"/>
                </a:lnTo>
                <a:lnTo>
                  <a:pt x="1014" y="122"/>
                </a:lnTo>
                <a:lnTo>
                  <a:pt x="1126" y="122"/>
                </a:lnTo>
                <a:lnTo>
                  <a:pt x="1126" y="23"/>
                </a:lnTo>
                <a:lnTo>
                  <a:pt x="1199" y="23"/>
                </a:lnTo>
                <a:lnTo>
                  <a:pt x="1199" y="122"/>
                </a:lnTo>
                <a:lnTo>
                  <a:pt x="1303" y="122"/>
                </a:lnTo>
                <a:lnTo>
                  <a:pt x="1303" y="23"/>
                </a:lnTo>
                <a:lnTo>
                  <a:pt x="1376" y="23"/>
                </a:lnTo>
                <a:lnTo>
                  <a:pt x="1376" y="122"/>
                </a:lnTo>
                <a:lnTo>
                  <a:pt x="1432" y="122"/>
                </a:lnTo>
                <a:lnTo>
                  <a:pt x="1432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63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5150" name="任意多边形 1925149"/>
          <p:cNvSpPr/>
          <p:nvPr/>
        </p:nvSpPr>
        <p:spPr>
          <a:xfrm>
            <a:off x="3563938" y="1787525"/>
            <a:ext cx="90487" cy="1370013"/>
          </a:xfrm>
          <a:custGeom>
            <a:avLst/>
            <a:gdLst/>
            <a:ahLst/>
            <a:cxnLst/>
            <a:pathLst>
              <a:path w="57" h="863">
                <a:moveTo>
                  <a:pt x="0" y="0"/>
                </a:moveTo>
                <a:lnTo>
                  <a:pt x="0" y="862"/>
                </a:lnTo>
                <a:lnTo>
                  <a:pt x="56" y="862"/>
                </a:lnTo>
                <a:lnTo>
                  <a:pt x="56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63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5152" name="矩形 1925151"/>
          <p:cNvSpPr/>
          <p:nvPr/>
        </p:nvSpPr>
        <p:spPr>
          <a:xfrm>
            <a:off x="3898900" y="3868738"/>
            <a:ext cx="3111500" cy="2413000"/>
          </a:xfrm>
          <a:prstGeom prst="rect">
            <a:avLst/>
          </a:prstGeom>
          <a:solidFill>
            <a:srgbClr val="FFFFFF"/>
          </a:solidFill>
          <a:ln w="317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5153" name="任意多边形 1925152"/>
          <p:cNvSpPr/>
          <p:nvPr/>
        </p:nvSpPr>
        <p:spPr>
          <a:xfrm>
            <a:off x="3835400" y="6180138"/>
            <a:ext cx="2681288" cy="103187"/>
          </a:xfrm>
          <a:custGeom>
            <a:avLst/>
            <a:gdLst/>
            <a:ahLst/>
            <a:cxnLst/>
            <a:pathLst>
              <a:path w="1689" h="65">
                <a:moveTo>
                  <a:pt x="40" y="64"/>
                </a:moveTo>
                <a:lnTo>
                  <a:pt x="40" y="48"/>
                </a:lnTo>
                <a:lnTo>
                  <a:pt x="24" y="48"/>
                </a:lnTo>
                <a:lnTo>
                  <a:pt x="24" y="32"/>
                </a:lnTo>
                <a:lnTo>
                  <a:pt x="8" y="32"/>
                </a:lnTo>
                <a:lnTo>
                  <a:pt x="8" y="16"/>
                </a:lnTo>
                <a:lnTo>
                  <a:pt x="0" y="16"/>
                </a:lnTo>
                <a:lnTo>
                  <a:pt x="0" y="0"/>
                </a:lnTo>
                <a:lnTo>
                  <a:pt x="1688" y="0"/>
                </a:lnTo>
                <a:lnTo>
                  <a:pt x="1672" y="64"/>
                </a:lnTo>
                <a:lnTo>
                  <a:pt x="40" y="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5154" name="任意多边形 1925153"/>
          <p:cNvSpPr/>
          <p:nvPr/>
        </p:nvSpPr>
        <p:spPr>
          <a:xfrm>
            <a:off x="3835400" y="6180138"/>
            <a:ext cx="2681288" cy="103187"/>
          </a:xfrm>
          <a:custGeom>
            <a:avLst/>
            <a:gdLst/>
            <a:ahLst/>
            <a:cxnLst/>
            <a:pathLst>
              <a:path w="1689" h="65">
                <a:moveTo>
                  <a:pt x="40" y="64"/>
                </a:moveTo>
                <a:lnTo>
                  <a:pt x="40" y="48"/>
                </a:lnTo>
                <a:lnTo>
                  <a:pt x="24" y="48"/>
                </a:lnTo>
                <a:lnTo>
                  <a:pt x="24" y="32"/>
                </a:lnTo>
                <a:lnTo>
                  <a:pt x="8" y="32"/>
                </a:lnTo>
                <a:lnTo>
                  <a:pt x="8" y="16"/>
                </a:lnTo>
                <a:lnTo>
                  <a:pt x="0" y="16"/>
                </a:lnTo>
                <a:lnTo>
                  <a:pt x="0" y="0"/>
                </a:lnTo>
                <a:lnTo>
                  <a:pt x="1688" y="0"/>
                </a:lnTo>
                <a:lnTo>
                  <a:pt x="1672" y="64"/>
                </a:lnTo>
                <a:lnTo>
                  <a:pt x="40" y="64"/>
                </a:lnTo>
                <a:close/>
              </a:path>
            </a:pathLst>
          </a:custGeom>
          <a:noFill/>
          <a:ln w="317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5155" name="任意多边形 1925154"/>
          <p:cNvSpPr/>
          <p:nvPr/>
        </p:nvSpPr>
        <p:spPr>
          <a:xfrm>
            <a:off x="6921500" y="3779838"/>
            <a:ext cx="90488" cy="1081087"/>
          </a:xfrm>
          <a:custGeom>
            <a:avLst/>
            <a:gdLst/>
            <a:ahLst/>
            <a:cxnLst/>
            <a:pathLst>
              <a:path w="57" h="681">
                <a:moveTo>
                  <a:pt x="8" y="0"/>
                </a:moveTo>
                <a:lnTo>
                  <a:pt x="16" y="0"/>
                </a:lnTo>
                <a:lnTo>
                  <a:pt x="16" y="16"/>
                </a:lnTo>
                <a:lnTo>
                  <a:pt x="32" y="16"/>
                </a:lnTo>
                <a:lnTo>
                  <a:pt x="32" y="32"/>
                </a:lnTo>
                <a:lnTo>
                  <a:pt x="40" y="32"/>
                </a:lnTo>
                <a:lnTo>
                  <a:pt x="40" y="48"/>
                </a:lnTo>
                <a:lnTo>
                  <a:pt x="56" y="48"/>
                </a:lnTo>
                <a:lnTo>
                  <a:pt x="56" y="512"/>
                </a:lnTo>
                <a:lnTo>
                  <a:pt x="0" y="680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5156" name="任意多边形 1925155"/>
          <p:cNvSpPr/>
          <p:nvPr/>
        </p:nvSpPr>
        <p:spPr>
          <a:xfrm>
            <a:off x="6921500" y="3779838"/>
            <a:ext cx="90488" cy="1081087"/>
          </a:xfrm>
          <a:custGeom>
            <a:avLst/>
            <a:gdLst/>
            <a:ahLst/>
            <a:cxnLst/>
            <a:pathLst>
              <a:path w="57" h="681">
                <a:moveTo>
                  <a:pt x="8" y="0"/>
                </a:moveTo>
                <a:lnTo>
                  <a:pt x="16" y="0"/>
                </a:lnTo>
                <a:lnTo>
                  <a:pt x="16" y="16"/>
                </a:lnTo>
                <a:lnTo>
                  <a:pt x="32" y="16"/>
                </a:lnTo>
                <a:lnTo>
                  <a:pt x="32" y="32"/>
                </a:lnTo>
                <a:lnTo>
                  <a:pt x="40" y="32"/>
                </a:lnTo>
                <a:lnTo>
                  <a:pt x="40" y="48"/>
                </a:lnTo>
                <a:lnTo>
                  <a:pt x="56" y="48"/>
                </a:lnTo>
                <a:lnTo>
                  <a:pt x="56" y="512"/>
                </a:lnTo>
                <a:lnTo>
                  <a:pt x="0" y="680"/>
                </a:lnTo>
                <a:lnTo>
                  <a:pt x="8" y="0"/>
                </a:lnTo>
                <a:close/>
              </a:path>
            </a:pathLst>
          </a:custGeom>
          <a:noFill/>
          <a:ln w="317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5157" name="矩形 1925156"/>
          <p:cNvSpPr/>
          <p:nvPr/>
        </p:nvSpPr>
        <p:spPr>
          <a:xfrm>
            <a:off x="3822700" y="3767138"/>
            <a:ext cx="3111500" cy="2413000"/>
          </a:xfrm>
          <a:prstGeom prst="rect">
            <a:avLst/>
          </a:prstGeom>
          <a:solidFill>
            <a:srgbClr val="FFFFFF"/>
          </a:solidFill>
          <a:ln w="317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5158" name="任意多边形 1925157"/>
          <p:cNvSpPr/>
          <p:nvPr/>
        </p:nvSpPr>
        <p:spPr>
          <a:xfrm>
            <a:off x="7124700" y="4071938"/>
            <a:ext cx="166688" cy="179387"/>
          </a:xfrm>
          <a:custGeom>
            <a:avLst/>
            <a:gdLst/>
            <a:ahLst/>
            <a:cxnLst/>
            <a:pathLst>
              <a:path w="105" h="113">
                <a:moveTo>
                  <a:pt x="0" y="88"/>
                </a:moveTo>
                <a:lnTo>
                  <a:pt x="24" y="8"/>
                </a:lnTo>
                <a:lnTo>
                  <a:pt x="40" y="0"/>
                </a:lnTo>
                <a:lnTo>
                  <a:pt x="56" y="0"/>
                </a:lnTo>
                <a:lnTo>
                  <a:pt x="96" y="8"/>
                </a:lnTo>
                <a:lnTo>
                  <a:pt x="104" y="24"/>
                </a:lnTo>
                <a:lnTo>
                  <a:pt x="104" y="40"/>
                </a:lnTo>
                <a:lnTo>
                  <a:pt x="80" y="112"/>
                </a:lnTo>
                <a:lnTo>
                  <a:pt x="72" y="96"/>
                </a:lnTo>
                <a:lnTo>
                  <a:pt x="40" y="80"/>
                </a:lnTo>
                <a:lnTo>
                  <a:pt x="0" y="88"/>
                </a:lnTo>
                <a:lnTo>
                  <a:pt x="0" y="8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5159" name="任意多边形 1925158"/>
          <p:cNvSpPr/>
          <p:nvPr/>
        </p:nvSpPr>
        <p:spPr>
          <a:xfrm>
            <a:off x="7124700" y="4071938"/>
            <a:ext cx="166688" cy="179387"/>
          </a:xfrm>
          <a:custGeom>
            <a:avLst/>
            <a:gdLst/>
            <a:ahLst/>
            <a:cxnLst/>
            <a:pathLst>
              <a:path w="105" h="113">
                <a:moveTo>
                  <a:pt x="0" y="88"/>
                </a:moveTo>
                <a:lnTo>
                  <a:pt x="24" y="8"/>
                </a:lnTo>
                <a:lnTo>
                  <a:pt x="40" y="0"/>
                </a:lnTo>
                <a:lnTo>
                  <a:pt x="56" y="0"/>
                </a:lnTo>
                <a:lnTo>
                  <a:pt x="96" y="8"/>
                </a:lnTo>
                <a:lnTo>
                  <a:pt x="104" y="24"/>
                </a:lnTo>
                <a:lnTo>
                  <a:pt x="104" y="40"/>
                </a:lnTo>
                <a:lnTo>
                  <a:pt x="80" y="112"/>
                </a:lnTo>
                <a:lnTo>
                  <a:pt x="72" y="96"/>
                </a:lnTo>
                <a:lnTo>
                  <a:pt x="40" y="80"/>
                </a:lnTo>
                <a:lnTo>
                  <a:pt x="0" y="8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317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5160" name="任意多边形 1925159"/>
          <p:cNvSpPr/>
          <p:nvPr/>
        </p:nvSpPr>
        <p:spPr>
          <a:xfrm>
            <a:off x="7112000" y="4198938"/>
            <a:ext cx="141288" cy="103187"/>
          </a:xfrm>
          <a:custGeom>
            <a:avLst/>
            <a:gdLst/>
            <a:ahLst/>
            <a:cxnLst/>
            <a:pathLst>
              <a:path w="89" h="65">
                <a:moveTo>
                  <a:pt x="8" y="8"/>
                </a:moveTo>
                <a:lnTo>
                  <a:pt x="24" y="0"/>
                </a:lnTo>
                <a:lnTo>
                  <a:pt x="48" y="0"/>
                </a:lnTo>
                <a:lnTo>
                  <a:pt x="80" y="16"/>
                </a:lnTo>
                <a:lnTo>
                  <a:pt x="88" y="32"/>
                </a:lnTo>
                <a:lnTo>
                  <a:pt x="80" y="64"/>
                </a:lnTo>
                <a:lnTo>
                  <a:pt x="72" y="56"/>
                </a:lnTo>
                <a:lnTo>
                  <a:pt x="64" y="48"/>
                </a:lnTo>
                <a:lnTo>
                  <a:pt x="16" y="32"/>
                </a:lnTo>
                <a:lnTo>
                  <a:pt x="0" y="40"/>
                </a:lnTo>
                <a:lnTo>
                  <a:pt x="8" y="8"/>
                </a:lnTo>
                <a:lnTo>
                  <a:pt x="8" y="8"/>
                </a:lnTo>
                <a:close/>
              </a:path>
            </a:pathLst>
          </a:custGeom>
          <a:solidFill>
            <a:srgbClr val="777777">
              <a:alpha val="100000"/>
            </a:srgbClr>
          </a:solidFill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5161" name="任意多边形 1925160"/>
          <p:cNvSpPr/>
          <p:nvPr/>
        </p:nvSpPr>
        <p:spPr>
          <a:xfrm>
            <a:off x="7112000" y="4198938"/>
            <a:ext cx="141288" cy="103187"/>
          </a:xfrm>
          <a:custGeom>
            <a:avLst/>
            <a:gdLst/>
            <a:ahLst/>
            <a:cxnLst/>
            <a:pathLst>
              <a:path w="89" h="65">
                <a:moveTo>
                  <a:pt x="8" y="8"/>
                </a:moveTo>
                <a:lnTo>
                  <a:pt x="24" y="0"/>
                </a:lnTo>
                <a:lnTo>
                  <a:pt x="48" y="0"/>
                </a:lnTo>
                <a:lnTo>
                  <a:pt x="80" y="16"/>
                </a:lnTo>
                <a:lnTo>
                  <a:pt x="88" y="32"/>
                </a:lnTo>
                <a:lnTo>
                  <a:pt x="80" y="64"/>
                </a:lnTo>
                <a:lnTo>
                  <a:pt x="72" y="56"/>
                </a:lnTo>
                <a:lnTo>
                  <a:pt x="64" y="48"/>
                </a:lnTo>
                <a:lnTo>
                  <a:pt x="16" y="32"/>
                </a:lnTo>
                <a:lnTo>
                  <a:pt x="0" y="40"/>
                </a:lnTo>
                <a:lnTo>
                  <a:pt x="8" y="8"/>
                </a:lnTo>
                <a:close/>
              </a:path>
            </a:pathLst>
          </a:custGeom>
          <a:noFill/>
          <a:ln w="317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5162" name="任意多边形 1925161"/>
          <p:cNvSpPr/>
          <p:nvPr/>
        </p:nvSpPr>
        <p:spPr>
          <a:xfrm>
            <a:off x="7099300" y="4237038"/>
            <a:ext cx="141288" cy="103187"/>
          </a:xfrm>
          <a:custGeom>
            <a:avLst/>
            <a:gdLst/>
            <a:ahLst/>
            <a:cxnLst/>
            <a:pathLst>
              <a:path w="89" h="65">
                <a:moveTo>
                  <a:pt x="32" y="32"/>
                </a:moveTo>
                <a:lnTo>
                  <a:pt x="0" y="32"/>
                </a:lnTo>
                <a:lnTo>
                  <a:pt x="16" y="8"/>
                </a:lnTo>
                <a:lnTo>
                  <a:pt x="40" y="0"/>
                </a:lnTo>
                <a:lnTo>
                  <a:pt x="72" y="16"/>
                </a:lnTo>
                <a:lnTo>
                  <a:pt x="88" y="32"/>
                </a:lnTo>
                <a:lnTo>
                  <a:pt x="80" y="64"/>
                </a:lnTo>
                <a:lnTo>
                  <a:pt x="64" y="48"/>
                </a:lnTo>
                <a:lnTo>
                  <a:pt x="32" y="32"/>
                </a:lnTo>
                <a:lnTo>
                  <a:pt x="32" y="32"/>
                </a:lnTo>
                <a:close/>
              </a:path>
            </a:pathLst>
          </a:custGeom>
          <a:solidFill>
            <a:srgbClr val="BBBBBB">
              <a:alpha val="100000"/>
            </a:srgbClr>
          </a:solidFill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5163" name="任意多边形 1925162"/>
          <p:cNvSpPr/>
          <p:nvPr/>
        </p:nvSpPr>
        <p:spPr>
          <a:xfrm>
            <a:off x="7099300" y="4237038"/>
            <a:ext cx="141288" cy="103187"/>
          </a:xfrm>
          <a:custGeom>
            <a:avLst/>
            <a:gdLst/>
            <a:ahLst/>
            <a:cxnLst/>
            <a:pathLst>
              <a:path w="89" h="65">
                <a:moveTo>
                  <a:pt x="32" y="32"/>
                </a:moveTo>
                <a:lnTo>
                  <a:pt x="0" y="32"/>
                </a:lnTo>
                <a:lnTo>
                  <a:pt x="16" y="8"/>
                </a:lnTo>
                <a:lnTo>
                  <a:pt x="40" y="0"/>
                </a:lnTo>
                <a:lnTo>
                  <a:pt x="72" y="16"/>
                </a:lnTo>
                <a:lnTo>
                  <a:pt x="88" y="32"/>
                </a:lnTo>
                <a:lnTo>
                  <a:pt x="80" y="64"/>
                </a:lnTo>
                <a:lnTo>
                  <a:pt x="64" y="48"/>
                </a:lnTo>
                <a:lnTo>
                  <a:pt x="32" y="32"/>
                </a:lnTo>
                <a:close/>
              </a:path>
            </a:pathLst>
          </a:custGeom>
          <a:solidFill>
            <a:srgbClr val="BBBBBB">
              <a:alpha val="100000"/>
            </a:srgbClr>
          </a:solidFill>
          <a:ln w="317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5164" name="任意多边形 1925163"/>
          <p:cNvSpPr/>
          <p:nvPr/>
        </p:nvSpPr>
        <p:spPr>
          <a:xfrm>
            <a:off x="7073900" y="4287838"/>
            <a:ext cx="153988" cy="141287"/>
          </a:xfrm>
          <a:custGeom>
            <a:avLst/>
            <a:gdLst/>
            <a:ahLst/>
            <a:cxnLst/>
            <a:pathLst>
              <a:path w="97" h="89">
                <a:moveTo>
                  <a:pt x="72" y="88"/>
                </a:moveTo>
                <a:lnTo>
                  <a:pt x="96" y="32"/>
                </a:lnTo>
                <a:lnTo>
                  <a:pt x="80" y="8"/>
                </a:lnTo>
                <a:lnTo>
                  <a:pt x="40" y="0"/>
                </a:lnTo>
                <a:lnTo>
                  <a:pt x="16" y="0"/>
                </a:lnTo>
                <a:lnTo>
                  <a:pt x="0" y="64"/>
                </a:lnTo>
                <a:lnTo>
                  <a:pt x="48" y="64"/>
                </a:lnTo>
                <a:lnTo>
                  <a:pt x="72" y="88"/>
                </a:lnTo>
                <a:lnTo>
                  <a:pt x="72" y="88"/>
                </a:lnTo>
                <a:lnTo>
                  <a:pt x="72" y="88"/>
                </a:lnTo>
                <a:close/>
              </a:path>
            </a:pathLst>
          </a:custGeom>
          <a:solidFill>
            <a:srgbClr val="BBBBBB">
              <a:alpha val="100000"/>
            </a:srgbClr>
          </a:solidFill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5165" name="任意多边形 1925164"/>
          <p:cNvSpPr/>
          <p:nvPr/>
        </p:nvSpPr>
        <p:spPr>
          <a:xfrm>
            <a:off x="7073900" y="4287838"/>
            <a:ext cx="153988" cy="141287"/>
          </a:xfrm>
          <a:custGeom>
            <a:avLst/>
            <a:gdLst/>
            <a:ahLst/>
            <a:cxnLst/>
            <a:pathLst>
              <a:path w="97" h="89">
                <a:moveTo>
                  <a:pt x="72" y="88"/>
                </a:moveTo>
                <a:lnTo>
                  <a:pt x="96" y="32"/>
                </a:lnTo>
                <a:lnTo>
                  <a:pt x="80" y="8"/>
                </a:lnTo>
                <a:lnTo>
                  <a:pt x="40" y="0"/>
                </a:lnTo>
                <a:lnTo>
                  <a:pt x="16" y="0"/>
                </a:lnTo>
                <a:lnTo>
                  <a:pt x="0" y="64"/>
                </a:lnTo>
                <a:lnTo>
                  <a:pt x="48" y="64"/>
                </a:lnTo>
                <a:lnTo>
                  <a:pt x="72" y="8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317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5166" name="任意多边形 1925165"/>
          <p:cNvSpPr/>
          <p:nvPr/>
        </p:nvSpPr>
        <p:spPr>
          <a:xfrm>
            <a:off x="7061200" y="4389438"/>
            <a:ext cx="128588" cy="77787"/>
          </a:xfrm>
          <a:custGeom>
            <a:avLst/>
            <a:gdLst/>
            <a:ahLst/>
            <a:cxnLst/>
            <a:pathLst>
              <a:path w="81" h="49">
                <a:moveTo>
                  <a:pt x="80" y="24"/>
                </a:moveTo>
                <a:lnTo>
                  <a:pt x="80" y="16"/>
                </a:lnTo>
                <a:lnTo>
                  <a:pt x="64" y="0"/>
                </a:lnTo>
                <a:lnTo>
                  <a:pt x="48" y="0"/>
                </a:lnTo>
                <a:lnTo>
                  <a:pt x="24" y="0"/>
                </a:lnTo>
                <a:lnTo>
                  <a:pt x="8" y="0"/>
                </a:lnTo>
                <a:lnTo>
                  <a:pt x="0" y="24"/>
                </a:lnTo>
                <a:lnTo>
                  <a:pt x="48" y="32"/>
                </a:lnTo>
                <a:lnTo>
                  <a:pt x="80" y="48"/>
                </a:lnTo>
                <a:lnTo>
                  <a:pt x="80" y="48"/>
                </a:lnTo>
                <a:lnTo>
                  <a:pt x="80" y="24"/>
                </a:lnTo>
                <a:lnTo>
                  <a:pt x="80" y="24"/>
                </a:lnTo>
                <a:close/>
              </a:path>
            </a:pathLst>
          </a:custGeom>
          <a:solidFill>
            <a:srgbClr val="BBBBBB">
              <a:alpha val="100000"/>
            </a:srgbClr>
          </a:solidFill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5167" name="任意多边形 1925166"/>
          <p:cNvSpPr/>
          <p:nvPr/>
        </p:nvSpPr>
        <p:spPr>
          <a:xfrm>
            <a:off x="7061200" y="4389438"/>
            <a:ext cx="128588" cy="77787"/>
          </a:xfrm>
          <a:custGeom>
            <a:avLst/>
            <a:gdLst/>
            <a:ahLst/>
            <a:cxnLst/>
            <a:pathLst>
              <a:path w="81" h="49">
                <a:moveTo>
                  <a:pt x="80" y="24"/>
                </a:moveTo>
                <a:lnTo>
                  <a:pt x="80" y="16"/>
                </a:lnTo>
                <a:lnTo>
                  <a:pt x="64" y="0"/>
                </a:lnTo>
                <a:lnTo>
                  <a:pt x="48" y="0"/>
                </a:lnTo>
                <a:lnTo>
                  <a:pt x="24" y="0"/>
                </a:lnTo>
                <a:lnTo>
                  <a:pt x="8" y="0"/>
                </a:lnTo>
                <a:lnTo>
                  <a:pt x="0" y="24"/>
                </a:lnTo>
                <a:lnTo>
                  <a:pt x="48" y="32"/>
                </a:lnTo>
                <a:lnTo>
                  <a:pt x="80" y="48"/>
                </a:lnTo>
                <a:lnTo>
                  <a:pt x="80" y="24"/>
                </a:lnTo>
                <a:close/>
              </a:path>
            </a:pathLst>
          </a:custGeom>
          <a:solidFill>
            <a:srgbClr val="BBBBBB">
              <a:alpha val="100000"/>
            </a:srgbClr>
          </a:solidFill>
          <a:ln w="317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5168" name="任意多边形 1925167"/>
          <p:cNvSpPr/>
          <p:nvPr/>
        </p:nvSpPr>
        <p:spPr>
          <a:xfrm>
            <a:off x="7035800" y="4427538"/>
            <a:ext cx="153988" cy="115887"/>
          </a:xfrm>
          <a:custGeom>
            <a:avLst/>
            <a:gdLst/>
            <a:ahLst/>
            <a:cxnLst/>
            <a:pathLst>
              <a:path w="97" h="73">
                <a:moveTo>
                  <a:pt x="72" y="72"/>
                </a:moveTo>
                <a:lnTo>
                  <a:pt x="72" y="72"/>
                </a:lnTo>
                <a:lnTo>
                  <a:pt x="40" y="64"/>
                </a:lnTo>
                <a:lnTo>
                  <a:pt x="0" y="40"/>
                </a:lnTo>
                <a:lnTo>
                  <a:pt x="16" y="0"/>
                </a:lnTo>
                <a:lnTo>
                  <a:pt x="24" y="0"/>
                </a:lnTo>
                <a:lnTo>
                  <a:pt x="32" y="0"/>
                </a:lnTo>
                <a:lnTo>
                  <a:pt x="72" y="8"/>
                </a:lnTo>
                <a:lnTo>
                  <a:pt x="96" y="24"/>
                </a:lnTo>
                <a:lnTo>
                  <a:pt x="72" y="72"/>
                </a:lnTo>
                <a:lnTo>
                  <a:pt x="72" y="72"/>
                </a:lnTo>
                <a:close/>
              </a:path>
            </a:pathLst>
          </a:custGeom>
          <a:solidFill>
            <a:srgbClr val="777777">
              <a:alpha val="100000"/>
            </a:srgbClr>
          </a:solidFill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5169" name="任意多边形 1925168"/>
          <p:cNvSpPr/>
          <p:nvPr/>
        </p:nvSpPr>
        <p:spPr>
          <a:xfrm>
            <a:off x="7035800" y="4427538"/>
            <a:ext cx="153988" cy="115887"/>
          </a:xfrm>
          <a:custGeom>
            <a:avLst/>
            <a:gdLst/>
            <a:ahLst/>
            <a:cxnLst/>
            <a:pathLst>
              <a:path w="97" h="73">
                <a:moveTo>
                  <a:pt x="72" y="72"/>
                </a:moveTo>
                <a:lnTo>
                  <a:pt x="40" y="64"/>
                </a:lnTo>
                <a:lnTo>
                  <a:pt x="0" y="40"/>
                </a:lnTo>
                <a:lnTo>
                  <a:pt x="16" y="0"/>
                </a:lnTo>
                <a:lnTo>
                  <a:pt x="24" y="0"/>
                </a:lnTo>
                <a:lnTo>
                  <a:pt x="32" y="0"/>
                </a:lnTo>
                <a:lnTo>
                  <a:pt x="72" y="8"/>
                </a:lnTo>
                <a:lnTo>
                  <a:pt x="96" y="24"/>
                </a:lnTo>
                <a:lnTo>
                  <a:pt x="72" y="72"/>
                </a:lnTo>
                <a:close/>
              </a:path>
            </a:pathLst>
          </a:custGeom>
          <a:noFill/>
          <a:ln w="317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5170" name="任意多边形 1925169"/>
          <p:cNvSpPr/>
          <p:nvPr/>
        </p:nvSpPr>
        <p:spPr>
          <a:xfrm>
            <a:off x="6527800" y="5837238"/>
            <a:ext cx="166688" cy="306387"/>
          </a:xfrm>
          <a:custGeom>
            <a:avLst/>
            <a:gdLst/>
            <a:ahLst/>
            <a:cxnLst/>
            <a:pathLst>
              <a:path w="105" h="193">
                <a:moveTo>
                  <a:pt x="88" y="24"/>
                </a:moveTo>
                <a:lnTo>
                  <a:pt x="96" y="48"/>
                </a:lnTo>
                <a:lnTo>
                  <a:pt x="104" y="72"/>
                </a:lnTo>
                <a:lnTo>
                  <a:pt x="32" y="192"/>
                </a:lnTo>
                <a:lnTo>
                  <a:pt x="0" y="176"/>
                </a:lnTo>
                <a:lnTo>
                  <a:pt x="32" y="48"/>
                </a:lnTo>
                <a:lnTo>
                  <a:pt x="48" y="32"/>
                </a:lnTo>
                <a:lnTo>
                  <a:pt x="64" y="24"/>
                </a:lnTo>
                <a:lnTo>
                  <a:pt x="72" y="16"/>
                </a:lnTo>
                <a:lnTo>
                  <a:pt x="88" y="0"/>
                </a:lnTo>
                <a:lnTo>
                  <a:pt x="88" y="24"/>
                </a:lnTo>
                <a:lnTo>
                  <a:pt x="88" y="2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5171" name="任意多边形 1925170"/>
          <p:cNvSpPr/>
          <p:nvPr/>
        </p:nvSpPr>
        <p:spPr>
          <a:xfrm>
            <a:off x="6527800" y="5837238"/>
            <a:ext cx="166688" cy="306387"/>
          </a:xfrm>
          <a:custGeom>
            <a:avLst/>
            <a:gdLst/>
            <a:ahLst/>
            <a:cxnLst/>
            <a:pathLst>
              <a:path w="105" h="193">
                <a:moveTo>
                  <a:pt x="88" y="24"/>
                </a:moveTo>
                <a:lnTo>
                  <a:pt x="96" y="48"/>
                </a:lnTo>
                <a:lnTo>
                  <a:pt x="104" y="72"/>
                </a:lnTo>
                <a:lnTo>
                  <a:pt x="32" y="192"/>
                </a:lnTo>
                <a:lnTo>
                  <a:pt x="0" y="176"/>
                </a:lnTo>
                <a:lnTo>
                  <a:pt x="32" y="48"/>
                </a:lnTo>
                <a:lnTo>
                  <a:pt x="48" y="32"/>
                </a:lnTo>
                <a:lnTo>
                  <a:pt x="64" y="24"/>
                </a:lnTo>
                <a:lnTo>
                  <a:pt x="72" y="16"/>
                </a:lnTo>
                <a:lnTo>
                  <a:pt x="88" y="0"/>
                </a:lnTo>
                <a:lnTo>
                  <a:pt x="88" y="24"/>
                </a:lnTo>
                <a:close/>
              </a:path>
            </a:pathLst>
          </a:custGeom>
          <a:noFill/>
          <a:ln w="317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5172" name="任意多边形 1925171"/>
          <p:cNvSpPr/>
          <p:nvPr/>
        </p:nvSpPr>
        <p:spPr>
          <a:xfrm>
            <a:off x="6502400" y="6154738"/>
            <a:ext cx="39688" cy="103187"/>
          </a:xfrm>
          <a:custGeom>
            <a:avLst/>
            <a:gdLst/>
            <a:ahLst/>
            <a:cxnLst/>
            <a:pathLst>
              <a:path w="25" h="65">
                <a:moveTo>
                  <a:pt x="24" y="0"/>
                </a:moveTo>
                <a:lnTo>
                  <a:pt x="8" y="64"/>
                </a:lnTo>
                <a:lnTo>
                  <a:pt x="0" y="64"/>
                </a:lnTo>
                <a:lnTo>
                  <a:pt x="16" y="0"/>
                </a:lnTo>
                <a:lnTo>
                  <a:pt x="24" y="0"/>
                </a:lnTo>
                <a:lnTo>
                  <a:pt x="24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5173" name="任意多边形 1925172"/>
          <p:cNvSpPr/>
          <p:nvPr/>
        </p:nvSpPr>
        <p:spPr>
          <a:xfrm>
            <a:off x="6502400" y="6154738"/>
            <a:ext cx="39688" cy="103187"/>
          </a:xfrm>
          <a:custGeom>
            <a:avLst/>
            <a:gdLst/>
            <a:ahLst/>
            <a:cxnLst/>
            <a:pathLst>
              <a:path w="25" h="65">
                <a:moveTo>
                  <a:pt x="24" y="0"/>
                </a:moveTo>
                <a:lnTo>
                  <a:pt x="8" y="64"/>
                </a:lnTo>
                <a:lnTo>
                  <a:pt x="0" y="64"/>
                </a:lnTo>
                <a:lnTo>
                  <a:pt x="16" y="0"/>
                </a:lnTo>
                <a:lnTo>
                  <a:pt x="24" y="0"/>
                </a:lnTo>
                <a:close/>
              </a:path>
            </a:pathLst>
          </a:custGeom>
          <a:noFill/>
          <a:ln w="317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5174" name="任意多边形 1925173"/>
          <p:cNvSpPr/>
          <p:nvPr/>
        </p:nvSpPr>
        <p:spPr>
          <a:xfrm>
            <a:off x="6489700" y="6116638"/>
            <a:ext cx="90488" cy="192087"/>
          </a:xfrm>
          <a:custGeom>
            <a:avLst/>
            <a:gdLst/>
            <a:ahLst/>
            <a:cxnLst/>
            <a:pathLst>
              <a:path w="57" h="121">
                <a:moveTo>
                  <a:pt x="24" y="0"/>
                </a:moveTo>
                <a:lnTo>
                  <a:pt x="24" y="24"/>
                </a:lnTo>
                <a:lnTo>
                  <a:pt x="32" y="24"/>
                </a:lnTo>
                <a:lnTo>
                  <a:pt x="16" y="88"/>
                </a:lnTo>
                <a:lnTo>
                  <a:pt x="8" y="88"/>
                </a:lnTo>
                <a:lnTo>
                  <a:pt x="0" y="120"/>
                </a:lnTo>
                <a:lnTo>
                  <a:pt x="56" y="16"/>
                </a:lnTo>
                <a:lnTo>
                  <a:pt x="24" y="0"/>
                </a:lnTo>
                <a:lnTo>
                  <a:pt x="24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5175" name="任意多边形 1925174"/>
          <p:cNvSpPr/>
          <p:nvPr/>
        </p:nvSpPr>
        <p:spPr>
          <a:xfrm>
            <a:off x="6489700" y="6116638"/>
            <a:ext cx="90488" cy="192087"/>
          </a:xfrm>
          <a:custGeom>
            <a:avLst/>
            <a:gdLst/>
            <a:ahLst/>
            <a:cxnLst/>
            <a:pathLst>
              <a:path w="57" h="121">
                <a:moveTo>
                  <a:pt x="24" y="0"/>
                </a:moveTo>
                <a:lnTo>
                  <a:pt x="24" y="24"/>
                </a:lnTo>
                <a:lnTo>
                  <a:pt x="32" y="24"/>
                </a:lnTo>
                <a:lnTo>
                  <a:pt x="16" y="88"/>
                </a:lnTo>
                <a:lnTo>
                  <a:pt x="8" y="88"/>
                </a:lnTo>
                <a:lnTo>
                  <a:pt x="0" y="120"/>
                </a:lnTo>
                <a:lnTo>
                  <a:pt x="56" y="16"/>
                </a:lnTo>
                <a:lnTo>
                  <a:pt x="24" y="0"/>
                </a:lnTo>
                <a:close/>
              </a:path>
            </a:pathLst>
          </a:custGeom>
          <a:noFill/>
          <a:ln w="317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5176" name="任意多边形 1925175"/>
          <p:cNvSpPr/>
          <p:nvPr/>
        </p:nvSpPr>
        <p:spPr>
          <a:xfrm>
            <a:off x="6578600" y="4491038"/>
            <a:ext cx="573088" cy="1462087"/>
          </a:xfrm>
          <a:custGeom>
            <a:avLst/>
            <a:gdLst/>
            <a:ahLst/>
            <a:cxnLst/>
            <a:pathLst>
              <a:path w="361" h="921">
                <a:moveTo>
                  <a:pt x="72" y="920"/>
                </a:moveTo>
                <a:lnTo>
                  <a:pt x="64" y="904"/>
                </a:lnTo>
                <a:lnTo>
                  <a:pt x="56" y="880"/>
                </a:lnTo>
                <a:lnTo>
                  <a:pt x="56" y="848"/>
                </a:lnTo>
                <a:lnTo>
                  <a:pt x="56" y="848"/>
                </a:lnTo>
                <a:lnTo>
                  <a:pt x="40" y="864"/>
                </a:lnTo>
                <a:lnTo>
                  <a:pt x="32" y="872"/>
                </a:lnTo>
                <a:lnTo>
                  <a:pt x="16" y="888"/>
                </a:lnTo>
                <a:lnTo>
                  <a:pt x="0" y="896"/>
                </a:lnTo>
                <a:lnTo>
                  <a:pt x="144" y="448"/>
                </a:lnTo>
                <a:lnTo>
                  <a:pt x="288" y="0"/>
                </a:lnTo>
                <a:lnTo>
                  <a:pt x="320" y="0"/>
                </a:lnTo>
                <a:lnTo>
                  <a:pt x="336" y="8"/>
                </a:lnTo>
                <a:lnTo>
                  <a:pt x="352" y="24"/>
                </a:lnTo>
                <a:lnTo>
                  <a:pt x="360" y="32"/>
                </a:lnTo>
                <a:lnTo>
                  <a:pt x="168" y="608"/>
                </a:lnTo>
                <a:lnTo>
                  <a:pt x="72" y="920"/>
                </a:lnTo>
                <a:lnTo>
                  <a:pt x="72" y="920"/>
                </a:lnTo>
                <a:close/>
              </a:path>
            </a:pathLst>
          </a:custGeom>
          <a:solidFill>
            <a:srgbClr val="EEEEEE">
              <a:alpha val="100000"/>
            </a:srgbClr>
          </a:solidFill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5177" name="任意多边形 1925176"/>
          <p:cNvSpPr/>
          <p:nvPr/>
        </p:nvSpPr>
        <p:spPr>
          <a:xfrm>
            <a:off x="6578600" y="4491038"/>
            <a:ext cx="573088" cy="1462087"/>
          </a:xfrm>
          <a:custGeom>
            <a:avLst/>
            <a:gdLst/>
            <a:ahLst/>
            <a:cxnLst/>
            <a:pathLst>
              <a:path w="361" h="921">
                <a:moveTo>
                  <a:pt x="72" y="920"/>
                </a:moveTo>
                <a:lnTo>
                  <a:pt x="64" y="904"/>
                </a:lnTo>
                <a:lnTo>
                  <a:pt x="56" y="880"/>
                </a:lnTo>
                <a:lnTo>
                  <a:pt x="56" y="848"/>
                </a:lnTo>
                <a:lnTo>
                  <a:pt x="40" y="864"/>
                </a:lnTo>
                <a:lnTo>
                  <a:pt x="32" y="872"/>
                </a:lnTo>
                <a:lnTo>
                  <a:pt x="16" y="888"/>
                </a:lnTo>
                <a:lnTo>
                  <a:pt x="0" y="896"/>
                </a:lnTo>
                <a:lnTo>
                  <a:pt x="144" y="448"/>
                </a:lnTo>
                <a:lnTo>
                  <a:pt x="288" y="0"/>
                </a:lnTo>
                <a:lnTo>
                  <a:pt x="320" y="0"/>
                </a:lnTo>
                <a:lnTo>
                  <a:pt x="336" y="8"/>
                </a:lnTo>
                <a:lnTo>
                  <a:pt x="352" y="24"/>
                </a:lnTo>
                <a:lnTo>
                  <a:pt x="360" y="32"/>
                </a:lnTo>
                <a:lnTo>
                  <a:pt x="168" y="608"/>
                </a:lnTo>
                <a:lnTo>
                  <a:pt x="72" y="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317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5178" name="任意多边形 1925177"/>
          <p:cNvSpPr/>
          <p:nvPr/>
        </p:nvSpPr>
        <p:spPr>
          <a:xfrm>
            <a:off x="7188200" y="4325938"/>
            <a:ext cx="26988" cy="90487"/>
          </a:xfrm>
          <a:custGeom>
            <a:avLst/>
            <a:gdLst/>
            <a:ahLst/>
            <a:cxnLst/>
            <a:pathLst>
              <a:path w="17" h="57">
                <a:moveTo>
                  <a:pt x="16" y="0"/>
                </a:moveTo>
                <a:lnTo>
                  <a:pt x="0" y="56"/>
                </a:lnTo>
              </a:path>
            </a:pathLst>
          </a:custGeom>
          <a:solidFill>
            <a:srgbClr val="BBBBBB">
              <a:alpha val="100000"/>
            </a:srgbClr>
          </a:solidFill>
          <a:ln w="317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5179" name="任意多边形 1925178"/>
          <p:cNvSpPr/>
          <p:nvPr/>
        </p:nvSpPr>
        <p:spPr>
          <a:xfrm>
            <a:off x="7175500" y="4313238"/>
            <a:ext cx="39688" cy="103187"/>
          </a:xfrm>
          <a:custGeom>
            <a:avLst/>
            <a:gdLst/>
            <a:ahLst/>
            <a:cxnLst/>
            <a:pathLst>
              <a:path w="25" h="65">
                <a:moveTo>
                  <a:pt x="24" y="0"/>
                </a:moveTo>
                <a:lnTo>
                  <a:pt x="0" y="64"/>
                </a:lnTo>
              </a:path>
            </a:pathLst>
          </a:custGeom>
          <a:solidFill>
            <a:srgbClr val="BBBBBB">
              <a:alpha val="100000"/>
            </a:srgbClr>
          </a:solidFill>
          <a:ln w="317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5180" name="任意多边形 1925179"/>
          <p:cNvSpPr/>
          <p:nvPr/>
        </p:nvSpPr>
        <p:spPr>
          <a:xfrm>
            <a:off x="7162800" y="4300538"/>
            <a:ext cx="26988" cy="103187"/>
          </a:xfrm>
          <a:custGeom>
            <a:avLst/>
            <a:gdLst/>
            <a:ahLst/>
            <a:cxnLst/>
            <a:pathLst>
              <a:path w="17" h="65">
                <a:moveTo>
                  <a:pt x="16" y="0"/>
                </a:moveTo>
                <a:lnTo>
                  <a:pt x="0" y="64"/>
                </a:lnTo>
              </a:path>
            </a:pathLst>
          </a:custGeom>
          <a:solidFill>
            <a:srgbClr val="BBBBBB">
              <a:alpha val="100000"/>
            </a:srgbClr>
          </a:solidFill>
          <a:ln w="317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5181" name="任意多边形 1925180"/>
          <p:cNvSpPr/>
          <p:nvPr/>
        </p:nvSpPr>
        <p:spPr>
          <a:xfrm>
            <a:off x="6946900" y="3805238"/>
            <a:ext cx="1588" cy="928687"/>
          </a:xfrm>
          <a:custGeom>
            <a:avLst/>
            <a:gdLst/>
            <a:ahLst/>
            <a:cxnLst/>
            <a:pathLst>
              <a:path w="1" h="585">
                <a:moveTo>
                  <a:pt x="0" y="0"/>
                </a:moveTo>
                <a:lnTo>
                  <a:pt x="0" y="584"/>
                </a:lnTo>
              </a:path>
            </a:pathLst>
          </a:custGeom>
          <a:noFill/>
          <a:ln w="317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5182" name="任意多边形 1925181"/>
          <p:cNvSpPr/>
          <p:nvPr/>
        </p:nvSpPr>
        <p:spPr>
          <a:xfrm>
            <a:off x="6553200" y="5176838"/>
            <a:ext cx="407988" cy="1030287"/>
          </a:xfrm>
          <a:custGeom>
            <a:avLst/>
            <a:gdLst/>
            <a:ahLst/>
            <a:cxnLst/>
            <a:pathLst>
              <a:path w="257" h="649">
                <a:moveTo>
                  <a:pt x="256" y="0"/>
                </a:moveTo>
                <a:lnTo>
                  <a:pt x="256" y="648"/>
                </a:lnTo>
                <a:lnTo>
                  <a:pt x="0" y="648"/>
                </a:lnTo>
              </a:path>
            </a:pathLst>
          </a:custGeom>
          <a:noFill/>
          <a:ln w="317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5183" name="任意多边形 1925182"/>
          <p:cNvSpPr/>
          <p:nvPr/>
        </p:nvSpPr>
        <p:spPr>
          <a:xfrm>
            <a:off x="3860800" y="6205538"/>
            <a:ext cx="2655888" cy="1587"/>
          </a:xfrm>
          <a:custGeom>
            <a:avLst/>
            <a:gdLst/>
            <a:ahLst/>
            <a:cxnLst/>
            <a:pathLst>
              <a:path w="1673" h="1">
                <a:moveTo>
                  <a:pt x="1672" y="0"/>
                </a:moveTo>
                <a:lnTo>
                  <a:pt x="0" y="0"/>
                </a:lnTo>
              </a:path>
            </a:pathLst>
          </a:custGeom>
          <a:noFill/>
          <a:ln w="317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5184" name="任意多边形 1925183"/>
          <p:cNvSpPr/>
          <p:nvPr/>
        </p:nvSpPr>
        <p:spPr>
          <a:xfrm>
            <a:off x="6972300" y="3843338"/>
            <a:ext cx="1588" cy="865187"/>
          </a:xfrm>
          <a:custGeom>
            <a:avLst/>
            <a:gdLst/>
            <a:ahLst/>
            <a:cxnLst/>
            <a:pathLst>
              <a:path w="1" h="545">
                <a:moveTo>
                  <a:pt x="0" y="0"/>
                </a:moveTo>
                <a:lnTo>
                  <a:pt x="0" y="544"/>
                </a:lnTo>
              </a:path>
            </a:pathLst>
          </a:custGeom>
          <a:noFill/>
          <a:ln w="317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5185" name="任意多边形 1925184"/>
          <p:cNvSpPr/>
          <p:nvPr/>
        </p:nvSpPr>
        <p:spPr>
          <a:xfrm>
            <a:off x="6540500" y="5113338"/>
            <a:ext cx="433388" cy="1119187"/>
          </a:xfrm>
          <a:custGeom>
            <a:avLst/>
            <a:gdLst/>
            <a:ahLst/>
            <a:cxnLst/>
            <a:pathLst>
              <a:path w="273" h="705">
                <a:moveTo>
                  <a:pt x="272" y="0"/>
                </a:moveTo>
                <a:lnTo>
                  <a:pt x="272" y="704"/>
                </a:lnTo>
                <a:lnTo>
                  <a:pt x="0" y="704"/>
                </a:lnTo>
              </a:path>
            </a:pathLst>
          </a:custGeom>
          <a:noFill/>
          <a:ln w="317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5186" name="任意多边形 1925185"/>
          <p:cNvSpPr/>
          <p:nvPr/>
        </p:nvSpPr>
        <p:spPr>
          <a:xfrm>
            <a:off x="3886200" y="6230938"/>
            <a:ext cx="2630488" cy="1587"/>
          </a:xfrm>
          <a:custGeom>
            <a:avLst/>
            <a:gdLst/>
            <a:ahLst/>
            <a:cxnLst/>
            <a:pathLst>
              <a:path w="1657" h="1">
                <a:moveTo>
                  <a:pt x="1656" y="0"/>
                </a:moveTo>
                <a:lnTo>
                  <a:pt x="0" y="0"/>
                </a:lnTo>
              </a:path>
            </a:pathLst>
          </a:custGeom>
          <a:noFill/>
          <a:ln w="317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5187" name="任意多边形 1925186"/>
          <p:cNvSpPr/>
          <p:nvPr/>
        </p:nvSpPr>
        <p:spPr>
          <a:xfrm>
            <a:off x="6997700" y="3856038"/>
            <a:ext cx="1588" cy="776287"/>
          </a:xfrm>
          <a:custGeom>
            <a:avLst/>
            <a:gdLst/>
            <a:ahLst/>
            <a:cxnLst/>
            <a:pathLst>
              <a:path w="1" h="489">
                <a:moveTo>
                  <a:pt x="0" y="0"/>
                </a:moveTo>
                <a:lnTo>
                  <a:pt x="0" y="488"/>
                </a:lnTo>
              </a:path>
            </a:pathLst>
          </a:custGeom>
          <a:noFill/>
          <a:ln w="317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5188" name="任意多边形 1925187"/>
          <p:cNvSpPr/>
          <p:nvPr/>
        </p:nvSpPr>
        <p:spPr>
          <a:xfrm>
            <a:off x="6527800" y="5062538"/>
            <a:ext cx="471488" cy="1195387"/>
          </a:xfrm>
          <a:custGeom>
            <a:avLst/>
            <a:gdLst/>
            <a:ahLst/>
            <a:cxnLst/>
            <a:pathLst>
              <a:path w="297" h="753">
                <a:moveTo>
                  <a:pt x="296" y="0"/>
                </a:moveTo>
                <a:lnTo>
                  <a:pt x="296" y="752"/>
                </a:lnTo>
                <a:lnTo>
                  <a:pt x="0" y="752"/>
                </a:lnTo>
              </a:path>
            </a:pathLst>
          </a:custGeom>
          <a:noFill/>
          <a:ln w="317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5189" name="任意多边形 1925188"/>
          <p:cNvSpPr/>
          <p:nvPr/>
        </p:nvSpPr>
        <p:spPr>
          <a:xfrm>
            <a:off x="3911600" y="6256338"/>
            <a:ext cx="2605088" cy="1587"/>
          </a:xfrm>
          <a:custGeom>
            <a:avLst/>
            <a:gdLst/>
            <a:ahLst/>
            <a:cxnLst/>
            <a:pathLst>
              <a:path w="1641" h="1">
                <a:moveTo>
                  <a:pt x="1640" y="0"/>
                </a:moveTo>
                <a:lnTo>
                  <a:pt x="0" y="0"/>
                </a:lnTo>
              </a:path>
            </a:pathLst>
          </a:custGeom>
          <a:noFill/>
          <a:ln w="317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5190" name="任意多边形 1925189"/>
          <p:cNvSpPr/>
          <p:nvPr/>
        </p:nvSpPr>
        <p:spPr>
          <a:xfrm>
            <a:off x="6591300" y="6154738"/>
            <a:ext cx="52388" cy="1587"/>
          </a:xfrm>
          <a:custGeom>
            <a:avLst/>
            <a:gdLst/>
            <a:ahLst/>
            <a:cxnLst/>
            <a:pathLst>
              <a:path w="33" h="1">
                <a:moveTo>
                  <a:pt x="0" y="0"/>
                </a:moveTo>
                <a:lnTo>
                  <a:pt x="32" y="0"/>
                </a:lnTo>
              </a:path>
            </a:pathLst>
          </a:custGeom>
          <a:noFill/>
          <a:ln w="317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5191" name="任意多边形 1925190"/>
          <p:cNvSpPr/>
          <p:nvPr/>
        </p:nvSpPr>
        <p:spPr>
          <a:xfrm>
            <a:off x="6616700" y="6103938"/>
            <a:ext cx="39688" cy="1587"/>
          </a:xfrm>
          <a:custGeom>
            <a:avLst/>
            <a:gdLst/>
            <a:ahLst/>
            <a:cxnLst/>
            <a:pathLst>
              <a:path w="25" h="1">
                <a:moveTo>
                  <a:pt x="0" y="0"/>
                </a:moveTo>
                <a:lnTo>
                  <a:pt x="24" y="0"/>
                </a:lnTo>
              </a:path>
            </a:pathLst>
          </a:custGeom>
          <a:noFill/>
          <a:ln w="317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5192" name="任意多边形 1925191"/>
          <p:cNvSpPr/>
          <p:nvPr/>
        </p:nvSpPr>
        <p:spPr>
          <a:xfrm>
            <a:off x="6654800" y="6040438"/>
            <a:ext cx="39688" cy="1587"/>
          </a:xfrm>
          <a:custGeom>
            <a:avLst/>
            <a:gdLst/>
            <a:ahLst/>
            <a:cxnLst/>
            <a:pathLst>
              <a:path w="25" h="1">
                <a:moveTo>
                  <a:pt x="0" y="0"/>
                </a:moveTo>
                <a:lnTo>
                  <a:pt x="24" y="0"/>
                </a:lnTo>
              </a:path>
            </a:pathLst>
          </a:custGeom>
          <a:noFill/>
          <a:ln w="317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5193" name="任意多边形 1925192"/>
          <p:cNvSpPr/>
          <p:nvPr/>
        </p:nvSpPr>
        <p:spPr>
          <a:xfrm>
            <a:off x="6680200" y="5989638"/>
            <a:ext cx="39688" cy="1587"/>
          </a:xfrm>
          <a:custGeom>
            <a:avLst/>
            <a:gdLst/>
            <a:ahLst/>
            <a:cxnLst/>
            <a:pathLst>
              <a:path w="25" h="1">
                <a:moveTo>
                  <a:pt x="0" y="0"/>
                </a:moveTo>
                <a:lnTo>
                  <a:pt x="24" y="0"/>
                </a:lnTo>
              </a:path>
            </a:pathLst>
          </a:custGeom>
          <a:noFill/>
          <a:ln w="317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5194" name="任意多边形 1925193"/>
          <p:cNvSpPr/>
          <p:nvPr/>
        </p:nvSpPr>
        <p:spPr>
          <a:xfrm>
            <a:off x="6705600" y="5926138"/>
            <a:ext cx="52388" cy="1587"/>
          </a:xfrm>
          <a:custGeom>
            <a:avLst/>
            <a:gdLst/>
            <a:ahLst/>
            <a:cxnLst/>
            <a:pathLst>
              <a:path w="33" h="1">
                <a:moveTo>
                  <a:pt x="0" y="0"/>
                </a:moveTo>
                <a:lnTo>
                  <a:pt x="32" y="0"/>
                </a:lnTo>
              </a:path>
            </a:pathLst>
          </a:custGeom>
          <a:noFill/>
          <a:ln w="317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5195" name="任意多边形 1925194"/>
          <p:cNvSpPr/>
          <p:nvPr/>
        </p:nvSpPr>
        <p:spPr>
          <a:xfrm>
            <a:off x="6731000" y="5849938"/>
            <a:ext cx="52388" cy="1587"/>
          </a:xfrm>
          <a:custGeom>
            <a:avLst/>
            <a:gdLst/>
            <a:ahLst/>
            <a:cxnLst/>
            <a:pathLst>
              <a:path w="33" h="1">
                <a:moveTo>
                  <a:pt x="0" y="0"/>
                </a:moveTo>
                <a:lnTo>
                  <a:pt x="32" y="0"/>
                </a:lnTo>
              </a:path>
            </a:pathLst>
          </a:custGeom>
          <a:noFill/>
          <a:ln w="317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5196" name="任意多边形 1925195"/>
          <p:cNvSpPr/>
          <p:nvPr/>
        </p:nvSpPr>
        <p:spPr>
          <a:xfrm>
            <a:off x="6756400" y="5786438"/>
            <a:ext cx="52388" cy="1587"/>
          </a:xfrm>
          <a:custGeom>
            <a:avLst/>
            <a:gdLst/>
            <a:ahLst/>
            <a:cxnLst/>
            <a:pathLst>
              <a:path w="33" h="1">
                <a:moveTo>
                  <a:pt x="0" y="0"/>
                </a:moveTo>
                <a:lnTo>
                  <a:pt x="32" y="0"/>
                </a:lnTo>
              </a:path>
            </a:pathLst>
          </a:custGeom>
          <a:noFill/>
          <a:ln w="317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5197" name="任意多边形 1925196"/>
          <p:cNvSpPr/>
          <p:nvPr/>
        </p:nvSpPr>
        <p:spPr>
          <a:xfrm>
            <a:off x="6769100" y="5735638"/>
            <a:ext cx="52388" cy="1587"/>
          </a:xfrm>
          <a:custGeom>
            <a:avLst/>
            <a:gdLst/>
            <a:ahLst/>
            <a:cxnLst/>
            <a:pathLst>
              <a:path w="33" h="1">
                <a:moveTo>
                  <a:pt x="0" y="0"/>
                </a:moveTo>
                <a:lnTo>
                  <a:pt x="32" y="0"/>
                </a:lnTo>
              </a:path>
            </a:pathLst>
          </a:custGeom>
          <a:noFill/>
          <a:ln w="317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5198" name="任意多边形 1925197"/>
          <p:cNvSpPr/>
          <p:nvPr/>
        </p:nvSpPr>
        <p:spPr>
          <a:xfrm>
            <a:off x="6794500" y="5672138"/>
            <a:ext cx="52388" cy="1587"/>
          </a:xfrm>
          <a:custGeom>
            <a:avLst/>
            <a:gdLst/>
            <a:ahLst/>
            <a:cxnLst/>
            <a:pathLst>
              <a:path w="33" h="1">
                <a:moveTo>
                  <a:pt x="0" y="0"/>
                </a:moveTo>
                <a:lnTo>
                  <a:pt x="32" y="0"/>
                </a:lnTo>
              </a:path>
            </a:pathLst>
          </a:custGeom>
          <a:noFill/>
          <a:ln w="317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5199" name="任意多边形 1925198"/>
          <p:cNvSpPr/>
          <p:nvPr/>
        </p:nvSpPr>
        <p:spPr>
          <a:xfrm>
            <a:off x="6807200" y="5608638"/>
            <a:ext cx="52388" cy="1587"/>
          </a:xfrm>
          <a:custGeom>
            <a:avLst/>
            <a:gdLst/>
            <a:ahLst/>
            <a:cxnLst/>
            <a:pathLst>
              <a:path w="33" h="1">
                <a:moveTo>
                  <a:pt x="0" y="0"/>
                </a:moveTo>
                <a:lnTo>
                  <a:pt x="32" y="0"/>
                </a:lnTo>
              </a:path>
            </a:pathLst>
          </a:custGeom>
          <a:noFill/>
          <a:ln w="317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5200" name="任意多边形 1925199"/>
          <p:cNvSpPr/>
          <p:nvPr/>
        </p:nvSpPr>
        <p:spPr>
          <a:xfrm>
            <a:off x="6832600" y="5532438"/>
            <a:ext cx="52388" cy="1587"/>
          </a:xfrm>
          <a:custGeom>
            <a:avLst/>
            <a:gdLst/>
            <a:ahLst/>
            <a:cxnLst/>
            <a:pathLst>
              <a:path w="33" h="1">
                <a:moveTo>
                  <a:pt x="0" y="0"/>
                </a:moveTo>
                <a:lnTo>
                  <a:pt x="32" y="0"/>
                </a:lnTo>
              </a:path>
            </a:pathLst>
          </a:custGeom>
          <a:noFill/>
          <a:ln w="317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5201" name="任意多边形 1925200"/>
          <p:cNvSpPr/>
          <p:nvPr/>
        </p:nvSpPr>
        <p:spPr>
          <a:xfrm>
            <a:off x="6858000" y="5481638"/>
            <a:ext cx="52388" cy="1587"/>
          </a:xfrm>
          <a:custGeom>
            <a:avLst/>
            <a:gdLst/>
            <a:ahLst/>
            <a:cxnLst/>
            <a:pathLst>
              <a:path w="33" h="1">
                <a:moveTo>
                  <a:pt x="0" y="0"/>
                </a:moveTo>
                <a:lnTo>
                  <a:pt x="32" y="0"/>
                </a:lnTo>
              </a:path>
            </a:pathLst>
          </a:custGeom>
          <a:noFill/>
          <a:ln w="317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5202" name="任意多边形 1925201"/>
          <p:cNvSpPr/>
          <p:nvPr/>
        </p:nvSpPr>
        <p:spPr>
          <a:xfrm>
            <a:off x="6883400" y="5418138"/>
            <a:ext cx="39688" cy="1587"/>
          </a:xfrm>
          <a:custGeom>
            <a:avLst/>
            <a:gdLst/>
            <a:ahLst/>
            <a:cxnLst/>
            <a:pathLst>
              <a:path w="25" h="1">
                <a:moveTo>
                  <a:pt x="0" y="0"/>
                </a:moveTo>
                <a:lnTo>
                  <a:pt x="24" y="0"/>
                </a:lnTo>
              </a:path>
            </a:pathLst>
          </a:custGeom>
          <a:noFill/>
          <a:ln w="317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5203" name="任意多边形 1925202"/>
          <p:cNvSpPr/>
          <p:nvPr/>
        </p:nvSpPr>
        <p:spPr>
          <a:xfrm>
            <a:off x="6502400" y="6154738"/>
            <a:ext cx="39688" cy="103187"/>
          </a:xfrm>
          <a:custGeom>
            <a:avLst/>
            <a:gdLst/>
            <a:ahLst/>
            <a:cxnLst/>
            <a:pathLst>
              <a:path w="25" h="65">
                <a:moveTo>
                  <a:pt x="24" y="0"/>
                </a:moveTo>
                <a:lnTo>
                  <a:pt x="8" y="64"/>
                </a:lnTo>
                <a:lnTo>
                  <a:pt x="0" y="64"/>
                </a:lnTo>
                <a:lnTo>
                  <a:pt x="16" y="8"/>
                </a:lnTo>
                <a:lnTo>
                  <a:pt x="24" y="0"/>
                </a:lnTo>
                <a:lnTo>
                  <a:pt x="24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5204" name="任意多边形 1925203"/>
          <p:cNvSpPr/>
          <p:nvPr/>
        </p:nvSpPr>
        <p:spPr>
          <a:xfrm>
            <a:off x="6502400" y="6154738"/>
            <a:ext cx="39688" cy="103187"/>
          </a:xfrm>
          <a:custGeom>
            <a:avLst/>
            <a:gdLst/>
            <a:ahLst/>
            <a:cxnLst/>
            <a:pathLst>
              <a:path w="25" h="65">
                <a:moveTo>
                  <a:pt x="24" y="0"/>
                </a:moveTo>
                <a:lnTo>
                  <a:pt x="8" y="64"/>
                </a:lnTo>
                <a:lnTo>
                  <a:pt x="0" y="64"/>
                </a:lnTo>
                <a:lnTo>
                  <a:pt x="16" y="8"/>
                </a:lnTo>
                <a:lnTo>
                  <a:pt x="24" y="0"/>
                </a:lnTo>
                <a:close/>
              </a:path>
            </a:pathLst>
          </a:custGeom>
          <a:noFill/>
          <a:ln w="317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/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" name="日期占位符 2"/>
          <p:cNvSpPr/>
          <p:nvPr>
            <p:ph type="dt" sz="half" idx="10"/>
          </p:nvPr>
        </p:nvSpPr>
        <p:spPr/>
        <p:txBody>
          <a:bodyPr/>
          <a:p>
            <a:pPr lvl="0"/>
            <a:fld id="{BB962C8B-B14F-4D97-AF65-F5344CB8AC3E}" type="datetime2">
              <a:rPr lang="zh-CN" altLang="en-US" dirty="0"/>
            </a:fld>
            <a:endParaRPr lang="zh-CN" altLang="en-US" dirty="0"/>
          </a:p>
        </p:txBody>
      </p:sp>
      <p:sp>
        <p:nvSpPr>
          <p:cNvPr id="1926146" name="标题 1926145"/>
          <p:cNvSpPr>
            <a:spLocks noGrp="1"/>
          </p:cNvSpPr>
          <p:nvPr>
            <p:ph type="title"/>
          </p:nvPr>
        </p:nvSpPr>
        <p:spPr>
          <a:ln/>
        </p:spPr>
        <p:txBody>
          <a:bodyPr anchor="b" anchorCtr="0"/>
          <a:p>
            <a:endParaRPr dirty="0"/>
          </a:p>
        </p:txBody>
      </p:sp>
      <p:grpSp>
        <p:nvGrpSpPr>
          <p:cNvPr id="1926148" name="组合 1926147"/>
          <p:cNvGrpSpPr/>
          <p:nvPr/>
        </p:nvGrpSpPr>
        <p:grpSpPr>
          <a:xfrm>
            <a:off x="3325813" y="2309813"/>
            <a:ext cx="860425" cy="1703387"/>
            <a:chOff x="3907" y="2680"/>
            <a:chExt cx="542" cy="1073"/>
          </a:xfrm>
        </p:grpSpPr>
        <p:sp>
          <p:nvSpPr>
            <p:cNvPr id="1926149" name="任意多边形 1926148"/>
            <p:cNvSpPr/>
            <p:nvPr/>
          </p:nvSpPr>
          <p:spPr>
            <a:xfrm>
              <a:off x="3976" y="3645"/>
              <a:ext cx="129" cy="108"/>
            </a:xfrm>
            <a:custGeom>
              <a:avLst/>
              <a:gdLst/>
              <a:ahLst/>
              <a:cxnLst/>
              <a:pathLst>
                <a:path w="129" h="108">
                  <a:moveTo>
                    <a:pt x="64" y="18"/>
                  </a:moveTo>
                  <a:lnTo>
                    <a:pt x="88" y="18"/>
                  </a:lnTo>
                  <a:lnTo>
                    <a:pt x="128" y="0"/>
                  </a:lnTo>
                  <a:lnTo>
                    <a:pt x="30" y="107"/>
                  </a:lnTo>
                  <a:lnTo>
                    <a:pt x="0" y="107"/>
                  </a:lnTo>
                  <a:lnTo>
                    <a:pt x="64" y="18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6150" name="任意多边形 1926149"/>
            <p:cNvSpPr/>
            <p:nvPr/>
          </p:nvSpPr>
          <p:spPr>
            <a:xfrm>
              <a:off x="3907" y="3355"/>
              <a:ext cx="274" cy="309"/>
            </a:xfrm>
            <a:custGeom>
              <a:avLst/>
              <a:gdLst/>
              <a:ahLst/>
              <a:cxnLst/>
              <a:pathLst>
                <a:path w="274" h="309">
                  <a:moveTo>
                    <a:pt x="81" y="107"/>
                  </a:moveTo>
                  <a:lnTo>
                    <a:pt x="52" y="101"/>
                  </a:lnTo>
                  <a:lnTo>
                    <a:pt x="23" y="83"/>
                  </a:lnTo>
                  <a:lnTo>
                    <a:pt x="11" y="101"/>
                  </a:lnTo>
                  <a:lnTo>
                    <a:pt x="0" y="142"/>
                  </a:lnTo>
                  <a:lnTo>
                    <a:pt x="0" y="190"/>
                  </a:lnTo>
                  <a:lnTo>
                    <a:pt x="17" y="231"/>
                  </a:lnTo>
                  <a:lnTo>
                    <a:pt x="40" y="267"/>
                  </a:lnTo>
                  <a:lnTo>
                    <a:pt x="81" y="279"/>
                  </a:lnTo>
                  <a:lnTo>
                    <a:pt x="133" y="308"/>
                  </a:lnTo>
                  <a:lnTo>
                    <a:pt x="151" y="308"/>
                  </a:lnTo>
                  <a:lnTo>
                    <a:pt x="197" y="290"/>
                  </a:lnTo>
                  <a:lnTo>
                    <a:pt x="232" y="255"/>
                  </a:lnTo>
                  <a:lnTo>
                    <a:pt x="250" y="225"/>
                  </a:lnTo>
                  <a:lnTo>
                    <a:pt x="267" y="190"/>
                  </a:lnTo>
                  <a:lnTo>
                    <a:pt x="273" y="142"/>
                  </a:lnTo>
                  <a:lnTo>
                    <a:pt x="273" y="101"/>
                  </a:lnTo>
                  <a:lnTo>
                    <a:pt x="262" y="59"/>
                  </a:lnTo>
                  <a:lnTo>
                    <a:pt x="244" y="42"/>
                  </a:lnTo>
                  <a:lnTo>
                    <a:pt x="221" y="36"/>
                  </a:lnTo>
                  <a:lnTo>
                    <a:pt x="197" y="18"/>
                  </a:lnTo>
                  <a:lnTo>
                    <a:pt x="174" y="0"/>
                  </a:lnTo>
                  <a:lnTo>
                    <a:pt x="151" y="18"/>
                  </a:lnTo>
                  <a:lnTo>
                    <a:pt x="128" y="36"/>
                  </a:lnTo>
                  <a:lnTo>
                    <a:pt x="110" y="42"/>
                  </a:lnTo>
                  <a:lnTo>
                    <a:pt x="116" y="83"/>
                  </a:lnTo>
                  <a:lnTo>
                    <a:pt x="128" y="107"/>
                  </a:lnTo>
                  <a:lnTo>
                    <a:pt x="81" y="10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6151" name="任意多边形 1926150"/>
            <p:cNvSpPr/>
            <p:nvPr/>
          </p:nvSpPr>
          <p:spPr>
            <a:xfrm>
              <a:off x="4104" y="2710"/>
              <a:ext cx="345" cy="936"/>
            </a:xfrm>
            <a:custGeom>
              <a:avLst/>
              <a:gdLst/>
              <a:ahLst/>
              <a:cxnLst/>
              <a:pathLst>
                <a:path w="345" h="936">
                  <a:moveTo>
                    <a:pt x="251" y="0"/>
                  </a:moveTo>
                  <a:lnTo>
                    <a:pt x="280" y="41"/>
                  </a:lnTo>
                  <a:lnTo>
                    <a:pt x="292" y="94"/>
                  </a:lnTo>
                  <a:lnTo>
                    <a:pt x="292" y="136"/>
                  </a:lnTo>
                  <a:lnTo>
                    <a:pt x="280" y="177"/>
                  </a:lnTo>
                  <a:lnTo>
                    <a:pt x="245" y="231"/>
                  </a:lnTo>
                  <a:lnTo>
                    <a:pt x="198" y="260"/>
                  </a:lnTo>
                  <a:lnTo>
                    <a:pt x="146" y="266"/>
                  </a:lnTo>
                  <a:lnTo>
                    <a:pt x="146" y="278"/>
                  </a:lnTo>
                  <a:lnTo>
                    <a:pt x="123" y="379"/>
                  </a:lnTo>
                  <a:lnTo>
                    <a:pt x="94" y="479"/>
                  </a:lnTo>
                  <a:lnTo>
                    <a:pt x="59" y="586"/>
                  </a:lnTo>
                  <a:lnTo>
                    <a:pt x="24" y="681"/>
                  </a:lnTo>
                  <a:lnTo>
                    <a:pt x="41" y="687"/>
                  </a:lnTo>
                  <a:lnTo>
                    <a:pt x="65" y="710"/>
                  </a:lnTo>
                  <a:lnTo>
                    <a:pt x="76" y="740"/>
                  </a:lnTo>
                  <a:lnTo>
                    <a:pt x="76" y="793"/>
                  </a:lnTo>
                  <a:lnTo>
                    <a:pt x="65" y="847"/>
                  </a:lnTo>
                  <a:lnTo>
                    <a:pt x="35" y="900"/>
                  </a:lnTo>
                  <a:lnTo>
                    <a:pt x="0" y="935"/>
                  </a:lnTo>
                  <a:lnTo>
                    <a:pt x="47" y="918"/>
                  </a:lnTo>
                  <a:lnTo>
                    <a:pt x="70" y="894"/>
                  </a:lnTo>
                  <a:lnTo>
                    <a:pt x="94" y="876"/>
                  </a:lnTo>
                  <a:lnTo>
                    <a:pt x="129" y="823"/>
                  </a:lnTo>
                  <a:lnTo>
                    <a:pt x="163" y="764"/>
                  </a:lnTo>
                  <a:lnTo>
                    <a:pt x="204" y="675"/>
                  </a:lnTo>
                  <a:lnTo>
                    <a:pt x="239" y="586"/>
                  </a:lnTo>
                  <a:lnTo>
                    <a:pt x="274" y="497"/>
                  </a:lnTo>
                  <a:lnTo>
                    <a:pt x="297" y="402"/>
                  </a:lnTo>
                  <a:lnTo>
                    <a:pt x="321" y="314"/>
                  </a:lnTo>
                  <a:lnTo>
                    <a:pt x="338" y="219"/>
                  </a:lnTo>
                  <a:lnTo>
                    <a:pt x="344" y="154"/>
                  </a:lnTo>
                  <a:lnTo>
                    <a:pt x="344" y="88"/>
                  </a:lnTo>
                  <a:lnTo>
                    <a:pt x="332" y="59"/>
                  </a:lnTo>
                  <a:lnTo>
                    <a:pt x="315" y="35"/>
                  </a:lnTo>
                  <a:lnTo>
                    <a:pt x="297" y="11"/>
                  </a:lnTo>
                  <a:lnTo>
                    <a:pt x="274" y="6"/>
                  </a:lnTo>
                  <a:lnTo>
                    <a:pt x="251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6152" name="任意多边形 1926151"/>
            <p:cNvSpPr/>
            <p:nvPr/>
          </p:nvSpPr>
          <p:spPr>
            <a:xfrm>
              <a:off x="4134" y="2680"/>
              <a:ext cx="263" cy="303"/>
            </a:xfrm>
            <a:custGeom>
              <a:avLst/>
              <a:gdLst/>
              <a:ahLst/>
              <a:cxnLst/>
              <a:pathLst>
                <a:path w="263" h="303">
                  <a:moveTo>
                    <a:pt x="168" y="18"/>
                  </a:moveTo>
                  <a:lnTo>
                    <a:pt x="145" y="6"/>
                  </a:lnTo>
                  <a:lnTo>
                    <a:pt x="99" y="0"/>
                  </a:lnTo>
                  <a:lnTo>
                    <a:pt x="64" y="12"/>
                  </a:lnTo>
                  <a:lnTo>
                    <a:pt x="29" y="53"/>
                  </a:lnTo>
                  <a:lnTo>
                    <a:pt x="5" y="107"/>
                  </a:lnTo>
                  <a:lnTo>
                    <a:pt x="0" y="166"/>
                  </a:lnTo>
                  <a:lnTo>
                    <a:pt x="11" y="219"/>
                  </a:lnTo>
                  <a:lnTo>
                    <a:pt x="35" y="255"/>
                  </a:lnTo>
                  <a:lnTo>
                    <a:pt x="69" y="284"/>
                  </a:lnTo>
                  <a:lnTo>
                    <a:pt x="87" y="290"/>
                  </a:lnTo>
                  <a:lnTo>
                    <a:pt x="116" y="296"/>
                  </a:lnTo>
                  <a:lnTo>
                    <a:pt x="133" y="302"/>
                  </a:lnTo>
                  <a:lnTo>
                    <a:pt x="168" y="290"/>
                  </a:lnTo>
                  <a:lnTo>
                    <a:pt x="198" y="272"/>
                  </a:lnTo>
                  <a:lnTo>
                    <a:pt x="221" y="249"/>
                  </a:lnTo>
                  <a:lnTo>
                    <a:pt x="238" y="225"/>
                  </a:lnTo>
                  <a:lnTo>
                    <a:pt x="256" y="195"/>
                  </a:lnTo>
                  <a:lnTo>
                    <a:pt x="262" y="160"/>
                  </a:lnTo>
                  <a:lnTo>
                    <a:pt x="262" y="113"/>
                  </a:lnTo>
                  <a:lnTo>
                    <a:pt x="256" y="83"/>
                  </a:lnTo>
                  <a:lnTo>
                    <a:pt x="238" y="53"/>
                  </a:lnTo>
                  <a:lnTo>
                    <a:pt x="221" y="30"/>
                  </a:lnTo>
                  <a:lnTo>
                    <a:pt x="198" y="18"/>
                  </a:lnTo>
                  <a:lnTo>
                    <a:pt x="168" y="18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6153" name="任意多边形 1926152"/>
            <p:cNvSpPr/>
            <p:nvPr/>
          </p:nvSpPr>
          <p:spPr>
            <a:xfrm>
              <a:off x="4040" y="3426"/>
              <a:ext cx="36" cy="7"/>
            </a:xfrm>
            <a:custGeom>
              <a:avLst/>
              <a:gdLst/>
              <a:ahLst/>
              <a:cxnLst/>
              <a:pathLst>
                <a:path w="36" h="7">
                  <a:moveTo>
                    <a:pt x="35" y="0"/>
                  </a:moveTo>
                  <a:lnTo>
                    <a:pt x="18" y="0"/>
                  </a:lnTo>
                  <a:lnTo>
                    <a:pt x="0" y="6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6154" name="任意多边形 1926153"/>
            <p:cNvSpPr/>
            <p:nvPr/>
          </p:nvSpPr>
          <p:spPr>
            <a:xfrm>
              <a:off x="4040" y="3426"/>
              <a:ext cx="36" cy="7"/>
            </a:xfrm>
            <a:custGeom>
              <a:avLst/>
              <a:gdLst/>
              <a:ahLst/>
              <a:cxnLst/>
              <a:pathLst>
                <a:path w="36" h="7">
                  <a:moveTo>
                    <a:pt x="35" y="0"/>
                  </a:moveTo>
                  <a:lnTo>
                    <a:pt x="18" y="0"/>
                  </a:lnTo>
                  <a:lnTo>
                    <a:pt x="0" y="6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6155" name="任意多边形 1926154"/>
            <p:cNvSpPr/>
            <p:nvPr/>
          </p:nvSpPr>
          <p:spPr>
            <a:xfrm>
              <a:off x="4128" y="3391"/>
              <a:ext cx="12" cy="60"/>
            </a:xfrm>
            <a:custGeom>
              <a:avLst/>
              <a:gdLst/>
              <a:ahLst/>
              <a:cxnLst/>
              <a:pathLst>
                <a:path w="12" h="60">
                  <a:moveTo>
                    <a:pt x="11" y="59"/>
                  </a:moveTo>
                  <a:lnTo>
                    <a:pt x="11" y="35"/>
                  </a:lnTo>
                  <a:lnTo>
                    <a:pt x="6" y="17"/>
                  </a:lnTo>
                  <a:lnTo>
                    <a:pt x="0" y="0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6156" name="直接连接符 1926155"/>
            <p:cNvSpPr/>
            <p:nvPr/>
          </p:nvSpPr>
          <p:spPr>
            <a:xfrm flipV="1">
              <a:off x="4046" y="3438"/>
              <a:ext cx="6" cy="6"/>
            </a:xfrm>
            <a:prstGeom prst="line">
              <a:avLst/>
            </a:prstGeom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926157" name="直接连接符 1926156"/>
            <p:cNvSpPr/>
            <p:nvPr/>
          </p:nvSpPr>
          <p:spPr>
            <a:xfrm flipV="1">
              <a:off x="4046" y="3438"/>
              <a:ext cx="6" cy="6"/>
            </a:xfrm>
            <a:prstGeom prst="line">
              <a:avLst/>
            </a:prstGeom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926158" name="直接连接符 1926157"/>
            <p:cNvSpPr/>
            <p:nvPr/>
          </p:nvSpPr>
          <p:spPr>
            <a:xfrm flipV="1">
              <a:off x="4064" y="3438"/>
              <a:ext cx="6" cy="6"/>
            </a:xfrm>
            <a:prstGeom prst="line">
              <a:avLst/>
            </a:prstGeom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926159" name="直接连接符 1926158"/>
            <p:cNvSpPr/>
            <p:nvPr/>
          </p:nvSpPr>
          <p:spPr>
            <a:xfrm flipV="1">
              <a:off x="4064" y="3438"/>
              <a:ext cx="6" cy="6"/>
            </a:xfrm>
            <a:prstGeom prst="line">
              <a:avLst/>
            </a:prstGeom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926160" name="直接连接符 1926159"/>
            <p:cNvSpPr/>
            <p:nvPr/>
          </p:nvSpPr>
          <p:spPr>
            <a:xfrm flipV="1">
              <a:off x="4075" y="3456"/>
              <a:ext cx="6" cy="6"/>
            </a:xfrm>
            <a:prstGeom prst="line">
              <a:avLst/>
            </a:prstGeom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926161" name="直接连接符 1926160"/>
            <p:cNvSpPr/>
            <p:nvPr/>
          </p:nvSpPr>
          <p:spPr>
            <a:xfrm flipV="1">
              <a:off x="4075" y="3456"/>
              <a:ext cx="6" cy="6"/>
            </a:xfrm>
            <a:prstGeom prst="line">
              <a:avLst/>
            </a:prstGeom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926162" name="直接连接符 1926161"/>
            <p:cNvSpPr/>
            <p:nvPr/>
          </p:nvSpPr>
          <p:spPr>
            <a:xfrm flipV="1">
              <a:off x="4087" y="3462"/>
              <a:ext cx="6" cy="6"/>
            </a:xfrm>
            <a:prstGeom prst="line">
              <a:avLst/>
            </a:prstGeom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926163" name="直接连接符 1926162"/>
            <p:cNvSpPr/>
            <p:nvPr/>
          </p:nvSpPr>
          <p:spPr>
            <a:xfrm flipV="1">
              <a:off x="4087" y="3462"/>
              <a:ext cx="6" cy="6"/>
            </a:xfrm>
            <a:prstGeom prst="line">
              <a:avLst/>
            </a:prstGeom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926164" name="直接连接符 1926163"/>
            <p:cNvSpPr/>
            <p:nvPr/>
          </p:nvSpPr>
          <p:spPr>
            <a:xfrm flipV="1">
              <a:off x="4087" y="3485"/>
              <a:ext cx="6" cy="6"/>
            </a:xfrm>
            <a:prstGeom prst="line">
              <a:avLst/>
            </a:prstGeom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926165" name="直接连接符 1926164"/>
            <p:cNvSpPr/>
            <p:nvPr/>
          </p:nvSpPr>
          <p:spPr>
            <a:xfrm flipV="1">
              <a:off x="4087" y="3485"/>
              <a:ext cx="6" cy="6"/>
            </a:xfrm>
            <a:prstGeom prst="line">
              <a:avLst/>
            </a:prstGeom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926166" name="直接连接符 1926165"/>
            <p:cNvSpPr/>
            <p:nvPr/>
          </p:nvSpPr>
          <p:spPr>
            <a:xfrm flipV="1">
              <a:off x="4087" y="3497"/>
              <a:ext cx="6" cy="12"/>
            </a:xfrm>
            <a:prstGeom prst="line">
              <a:avLst/>
            </a:prstGeom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926167" name="直接连接符 1926166"/>
            <p:cNvSpPr/>
            <p:nvPr/>
          </p:nvSpPr>
          <p:spPr>
            <a:xfrm flipV="1">
              <a:off x="4087" y="3497"/>
              <a:ext cx="6" cy="12"/>
            </a:xfrm>
            <a:prstGeom prst="line">
              <a:avLst/>
            </a:prstGeom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926168" name="直接连接符 1926167"/>
            <p:cNvSpPr/>
            <p:nvPr/>
          </p:nvSpPr>
          <p:spPr>
            <a:xfrm flipV="1">
              <a:off x="4075" y="3521"/>
              <a:ext cx="6" cy="12"/>
            </a:xfrm>
            <a:prstGeom prst="line">
              <a:avLst/>
            </a:prstGeom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926169" name="直接连接符 1926168"/>
            <p:cNvSpPr/>
            <p:nvPr/>
          </p:nvSpPr>
          <p:spPr>
            <a:xfrm flipV="1">
              <a:off x="4075" y="3521"/>
              <a:ext cx="6" cy="12"/>
            </a:xfrm>
            <a:prstGeom prst="line">
              <a:avLst/>
            </a:prstGeom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926170" name="直接连接符 1926169"/>
            <p:cNvSpPr/>
            <p:nvPr/>
          </p:nvSpPr>
          <p:spPr>
            <a:xfrm flipV="1">
              <a:off x="4052" y="3545"/>
              <a:ext cx="12" cy="12"/>
            </a:xfrm>
            <a:prstGeom prst="line">
              <a:avLst/>
            </a:prstGeom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926171" name="直接连接符 1926170"/>
            <p:cNvSpPr/>
            <p:nvPr/>
          </p:nvSpPr>
          <p:spPr>
            <a:xfrm flipV="1">
              <a:off x="4052" y="3545"/>
              <a:ext cx="12" cy="12"/>
            </a:xfrm>
            <a:prstGeom prst="line">
              <a:avLst/>
            </a:prstGeom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926172" name="直接连接符 1926171"/>
            <p:cNvSpPr/>
            <p:nvPr/>
          </p:nvSpPr>
          <p:spPr>
            <a:xfrm flipV="1">
              <a:off x="4035" y="3545"/>
              <a:ext cx="5" cy="12"/>
            </a:xfrm>
            <a:prstGeom prst="line">
              <a:avLst/>
            </a:prstGeom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926173" name="直接连接符 1926172"/>
            <p:cNvSpPr/>
            <p:nvPr/>
          </p:nvSpPr>
          <p:spPr>
            <a:xfrm flipV="1">
              <a:off x="4035" y="3545"/>
              <a:ext cx="5" cy="12"/>
            </a:xfrm>
            <a:prstGeom prst="line">
              <a:avLst/>
            </a:prstGeom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926174" name="直接连接符 1926173"/>
            <p:cNvSpPr/>
            <p:nvPr/>
          </p:nvSpPr>
          <p:spPr>
            <a:xfrm flipV="1">
              <a:off x="4017" y="3545"/>
              <a:ext cx="6" cy="12"/>
            </a:xfrm>
            <a:prstGeom prst="line">
              <a:avLst/>
            </a:prstGeom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926175" name="直接连接符 1926174"/>
            <p:cNvSpPr/>
            <p:nvPr/>
          </p:nvSpPr>
          <p:spPr>
            <a:xfrm flipV="1">
              <a:off x="4017" y="3545"/>
              <a:ext cx="6" cy="12"/>
            </a:xfrm>
            <a:prstGeom prst="line">
              <a:avLst/>
            </a:prstGeom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926176" name="直接连接符 1926175"/>
            <p:cNvSpPr/>
            <p:nvPr/>
          </p:nvSpPr>
          <p:spPr>
            <a:xfrm flipV="1">
              <a:off x="4000" y="3545"/>
              <a:ext cx="6" cy="12"/>
            </a:xfrm>
            <a:prstGeom prst="line">
              <a:avLst/>
            </a:prstGeom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926177" name="直接连接符 1926176"/>
            <p:cNvSpPr/>
            <p:nvPr/>
          </p:nvSpPr>
          <p:spPr>
            <a:xfrm flipV="1">
              <a:off x="4000" y="3545"/>
              <a:ext cx="6" cy="12"/>
            </a:xfrm>
            <a:prstGeom prst="line">
              <a:avLst/>
            </a:prstGeom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926178" name="直接连接符 1926177"/>
            <p:cNvSpPr/>
            <p:nvPr/>
          </p:nvSpPr>
          <p:spPr>
            <a:xfrm flipV="1">
              <a:off x="3988" y="3539"/>
              <a:ext cx="6" cy="6"/>
            </a:xfrm>
            <a:prstGeom prst="line">
              <a:avLst/>
            </a:prstGeom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926179" name="直接连接符 1926178"/>
            <p:cNvSpPr/>
            <p:nvPr/>
          </p:nvSpPr>
          <p:spPr>
            <a:xfrm flipV="1">
              <a:off x="3988" y="3539"/>
              <a:ext cx="6" cy="6"/>
            </a:xfrm>
            <a:prstGeom prst="line">
              <a:avLst/>
            </a:prstGeom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926180" name="直接连接符 1926179"/>
            <p:cNvSpPr/>
            <p:nvPr/>
          </p:nvSpPr>
          <p:spPr>
            <a:xfrm flipV="1">
              <a:off x="3971" y="3521"/>
              <a:ext cx="11" cy="12"/>
            </a:xfrm>
            <a:prstGeom prst="line">
              <a:avLst/>
            </a:prstGeom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926181" name="直接连接符 1926180"/>
            <p:cNvSpPr/>
            <p:nvPr/>
          </p:nvSpPr>
          <p:spPr>
            <a:xfrm flipV="1">
              <a:off x="3971" y="3521"/>
              <a:ext cx="11" cy="12"/>
            </a:xfrm>
            <a:prstGeom prst="line">
              <a:avLst/>
            </a:prstGeom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926182" name="直接连接符 1926181"/>
            <p:cNvSpPr/>
            <p:nvPr/>
          </p:nvSpPr>
          <p:spPr>
            <a:xfrm flipV="1">
              <a:off x="3965" y="3509"/>
              <a:ext cx="6" cy="6"/>
            </a:xfrm>
            <a:prstGeom prst="line">
              <a:avLst/>
            </a:prstGeom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926183" name="直接连接符 1926182"/>
            <p:cNvSpPr/>
            <p:nvPr/>
          </p:nvSpPr>
          <p:spPr>
            <a:xfrm flipV="1">
              <a:off x="3965" y="3509"/>
              <a:ext cx="6" cy="6"/>
            </a:xfrm>
            <a:prstGeom prst="line">
              <a:avLst/>
            </a:prstGeom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926184" name="直接连接符 1926183"/>
            <p:cNvSpPr/>
            <p:nvPr/>
          </p:nvSpPr>
          <p:spPr>
            <a:xfrm flipV="1">
              <a:off x="3982" y="3485"/>
              <a:ext cx="6" cy="6"/>
            </a:xfrm>
            <a:prstGeom prst="line">
              <a:avLst/>
            </a:prstGeom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926185" name="直接连接符 1926184"/>
            <p:cNvSpPr/>
            <p:nvPr/>
          </p:nvSpPr>
          <p:spPr>
            <a:xfrm flipV="1">
              <a:off x="3982" y="3485"/>
              <a:ext cx="6" cy="6"/>
            </a:xfrm>
            <a:prstGeom prst="line">
              <a:avLst/>
            </a:prstGeom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926186" name="直接连接符 1926185"/>
            <p:cNvSpPr/>
            <p:nvPr/>
          </p:nvSpPr>
          <p:spPr>
            <a:xfrm flipV="1">
              <a:off x="4035" y="3468"/>
              <a:ext cx="5" cy="12"/>
            </a:xfrm>
            <a:prstGeom prst="line">
              <a:avLst/>
            </a:prstGeom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926187" name="直接连接符 1926186"/>
            <p:cNvSpPr/>
            <p:nvPr/>
          </p:nvSpPr>
          <p:spPr>
            <a:xfrm flipV="1">
              <a:off x="4035" y="3468"/>
              <a:ext cx="5" cy="12"/>
            </a:xfrm>
            <a:prstGeom prst="line">
              <a:avLst/>
            </a:prstGeom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926188" name="直接连接符 1926187"/>
            <p:cNvSpPr/>
            <p:nvPr/>
          </p:nvSpPr>
          <p:spPr>
            <a:xfrm flipV="1">
              <a:off x="4052" y="3480"/>
              <a:ext cx="6" cy="5"/>
            </a:xfrm>
            <a:prstGeom prst="line">
              <a:avLst/>
            </a:prstGeom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926189" name="直接连接符 1926188"/>
            <p:cNvSpPr/>
            <p:nvPr/>
          </p:nvSpPr>
          <p:spPr>
            <a:xfrm flipV="1">
              <a:off x="4052" y="3480"/>
              <a:ext cx="6" cy="5"/>
            </a:xfrm>
            <a:prstGeom prst="line">
              <a:avLst/>
            </a:prstGeom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926190" name="直接连接符 1926189"/>
            <p:cNvSpPr/>
            <p:nvPr/>
          </p:nvSpPr>
          <p:spPr>
            <a:xfrm flipV="1">
              <a:off x="4058" y="3491"/>
              <a:ext cx="6" cy="6"/>
            </a:xfrm>
            <a:prstGeom prst="line">
              <a:avLst/>
            </a:prstGeom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926191" name="直接连接符 1926190"/>
            <p:cNvSpPr/>
            <p:nvPr/>
          </p:nvSpPr>
          <p:spPr>
            <a:xfrm flipV="1">
              <a:off x="4058" y="3491"/>
              <a:ext cx="6" cy="6"/>
            </a:xfrm>
            <a:prstGeom prst="line">
              <a:avLst/>
            </a:prstGeom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926192" name="直接连接符 1926191"/>
            <p:cNvSpPr/>
            <p:nvPr/>
          </p:nvSpPr>
          <p:spPr>
            <a:xfrm flipV="1">
              <a:off x="4052" y="3515"/>
              <a:ext cx="6" cy="6"/>
            </a:xfrm>
            <a:prstGeom prst="line">
              <a:avLst/>
            </a:prstGeom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926193" name="直接连接符 1926192"/>
            <p:cNvSpPr/>
            <p:nvPr/>
          </p:nvSpPr>
          <p:spPr>
            <a:xfrm flipV="1">
              <a:off x="4052" y="3515"/>
              <a:ext cx="6" cy="6"/>
            </a:xfrm>
            <a:prstGeom prst="line">
              <a:avLst/>
            </a:prstGeom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926194" name="直接连接符 1926193"/>
            <p:cNvSpPr/>
            <p:nvPr/>
          </p:nvSpPr>
          <p:spPr>
            <a:xfrm flipV="1">
              <a:off x="4029" y="3521"/>
              <a:ext cx="6" cy="12"/>
            </a:xfrm>
            <a:prstGeom prst="line">
              <a:avLst/>
            </a:prstGeom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926195" name="直接连接符 1926194"/>
            <p:cNvSpPr/>
            <p:nvPr/>
          </p:nvSpPr>
          <p:spPr>
            <a:xfrm flipV="1">
              <a:off x="4029" y="3521"/>
              <a:ext cx="6" cy="12"/>
            </a:xfrm>
            <a:prstGeom prst="line">
              <a:avLst/>
            </a:prstGeom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926196" name="直接连接符 1926195"/>
            <p:cNvSpPr/>
            <p:nvPr/>
          </p:nvSpPr>
          <p:spPr>
            <a:xfrm flipV="1">
              <a:off x="4011" y="3521"/>
              <a:ext cx="6" cy="12"/>
            </a:xfrm>
            <a:prstGeom prst="line">
              <a:avLst/>
            </a:prstGeom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926197" name="直接连接符 1926196"/>
            <p:cNvSpPr/>
            <p:nvPr/>
          </p:nvSpPr>
          <p:spPr>
            <a:xfrm flipV="1">
              <a:off x="4011" y="3521"/>
              <a:ext cx="6" cy="12"/>
            </a:xfrm>
            <a:prstGeom prst="line">
              <a:avLst/>
            </a:prstGeom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926198" name="直接连接符 1926197"/>
            <p:cNvSpPr/>
            <p:nvPr/>
          </p:nvSpPr>
          <p:spPr>
            <a:xfrm flipV="1">
              <a:off x="4000" y="3509"/>
              <a:ext cx="6" cy="6"/>
            </a:xfrm>
            <a:prstGeom prst="line">
              <a:avLst/>
            </a:prstGeom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926199" name="直接连接符 1926198"/>
            <p:cNvSpPr/>
            <p:nvPr/>
          </p:nvSpPr>
          <p:spPr>
            <a:xfrm flipV="1">
              <a:off x="4000" y="3509"/>
              <a:ext cx="6" cy="6"/>
            </a:xfrm>
            <a:prstGeom prst="line">
              <a:avLst/>
            </a:prstGeom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926200" name="直接连接符 1926199"/>
            <p:cNvSpPr/>
            <p:nvPr/>
          </p:nvSpPr>
          <p:spPr>
            <a:xfrm flipV="1">
              <a:off x="3994" y="3491"/>
              <a:ext cx="6" cy="6"/>
            </a:xfrm>
            <a:prstGeom prst="line">
              <a:avLst/>
            </a:prstGeom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926201" name="直接连接符 1926200"/>
            <p:cNvSpPr/>
            <p:nvPr/>
          </p:nvSpPr>
          <p:spPr>
            <a:xfrm flipV="1">
              <a:off x="3994" y="3491"/>
              <a:ext cx="6" cy="6"/>
            </a:xfrm>
            <a:prstGeom prst="line">
              <a:avLst/>
            </a:prstGeom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926202" name="直接连接符 1926201"/>
            <p:cNvSpPr/>
            <p:nvPr/>
          </p:nvSpPr>
          <p:spPr>
            <a:xfrm flipV="1">
              <a:off x="4017" y="3491"/>
              <a:ext cx="6" cy="6"/>
            </a:xfrm>
            <a:prstGeom prst="line">
              <a:avLst/>
            </a:prstGeom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926203" name="直接连接符 1926202"/>
            <p:cNvSpPr/>
            <p:nvPr/>
          </p:nvSpPr>
          <p:spPr>
            <a:xfrm flipV="1">
              <a:off x="4017" y="3491"/>
              <a:ext cx="6" cy="6"/>
            </a:xfrm>
            <a:prstGeom prst="line">
              <a:avLst/>
            </a:prstGeom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926204" name="直接连接符 1926203"/>
            <p:cNvSpPr/>
            <p:nvPr/>
          </p:nvSpPr>
          <p:spPr>
            <a:xfrm flipV="1">
              <a:off x="4035" y="3497"/>
              <a:ext cx="5" cy="12"/>
            </a:xfrm>
            <a:prstGeom prst="line">
              <a:avLst/>
            </a:prstGeom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926205" name="直接连接符 1926204"/>
            <p:cNvSpPr/>
            <p:nvPr/>
          </p:nvSpPr>
          <p:spPr>
            <a:xfrm flipV="1">
              <a:off x="4035" y="3497"/>
              <a:ext cx="5" cy="12"/>
            </a:xfrm>
            <a:prstGeom prst="line">
              <a:avLst/>
            </a:prstGeom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926206" name="任意多边形 1926205"/>
            <p:cNvSpPr/>
            <p:nvPr/>
          </p:nvSpPr>
          <p:spPr>
            <a:xfrm>
              <a:off x="4099" y="3533"/>
              <a:ext cx="24" cy="42"/>
            </a:xfrm>
            <a:custGeom>
              <a:avLst/>
              <a:gdLst/>
              <a:ahLst/>
              <a:cxnLst/>
              <a:pathLst>
                <a:path w="24" h="42">
                  <a:moveTo>
                    <a:pt x="0" y="41"/>
                  </a:moveTo>
                  <a:lnTo>
                    <a:pt x="17" y="24"/>
                  </a:lnTo>
                  <a:lnTo>
                    <a:pt x="23" y="0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6207" name="任意多边形 1926206"/>
            <p:cNvSpPr/>
            <p:nvPr/>
          </p:nvSpPr>
          <p:spPr>
            <a:xfrm>
              <a:off x="4099" y="3533"/>
              <a:ext cx="24" cy="42"/>
            </a:xfrm>
            <a:custGeom>
              <a:avLst/>
              <a:gdLst/>
              <a:ahLst/>
              <a:cxnLst/>
              <a:pathLst>
                <a:path w="24" h="42">
                  <a:moveTo>
                    <a:pt x="0" y="41"/>
                  </a:moveTo>
                  <a:lnTo>
                    <a:pt x="17" y="24"/>
                  </a:lnTo>
                  <a:lnTo>
                    <a:pt x="23" y="0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6208" name="任意多边形 1926207"/>
            <p:cNvSpPr/>
            <p:nvPr/>
          </p:nvSpPr>
          <p:spPr>
            <a:xfrm>
              <a:off x="3959" y="3485"/>
              <a:ext cx="18" cy="96"/>
            </a:xfrm>
            <a:custGeom>
              <a:avLst/>
              <a:gdLst/>
              <a:ahLst/>
              <a:cxnLst/>
              <a:pathLst>
                <a:path w="18" h="96">
                  <a:moveTo>
                    <a:pt x="6" y="0"/>
                  </a:moveTo>
                  <a:lnTo>
                    <a:pt x="0" y="30"/>
                  </a:lnTo>
                  <a:lnTo>
                    <a:pt x="0" y="54"/>
                  </a:lnTo>
                  <a:lnTo>
                    <a:pt x="6" y="72"/>
                  </a:lnTo>
                  <a:lnTo>
                    <a:pt x="17" y="95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6209" name="任意多边形 1926208"/>
            <p:cNvSpPr/>
            <p:nvPr/>
          </p:nvSpPr>
          <p:spPr>
            <a:xfrm>
              <a:off x="3959" y="3485"/>
              <a:ext cx="18" cy="96"/>
            </a:xfrm>
            <a:custGeom>
              <a:avLst/>
              <a:gdLst/>
              <a:ahLst/>
              <a:cxnLst/>
              <a:pathLst>
                <a:path w="18" h="96">
                  <a:moveTo>
                    <a:pt x="6" y="0"/>
                  </a:moveTo>
                  <a:lnTo>
                    <a:pt x="0" y="30"/>
                  </a:lnTo>
                  <a:lnTo>
                    <a:pt x="0" y="54"/>
                  </a:lnTo>
                  <a:lnTo>
                    <a:pt x="6" y="72"/>
                  </a:lnTo>
                  <a:lnTo>
                    <a:pt x="17" y="95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6210" name="任意多边形 1926209"/>
            <p:cNvSpPr/>
            <p:nvPr/>
          </p:nvSpPr>
          <p:spPr>
            <a:xfrm>
              <a:off x="4128" y="3391"/>
              <a:ext cx="12" cy="60"/>
            </a:xfrm>
            <a:custGeom>
              <a:avLst/>
              <a:gdLst/>
              <a:ahLst/>
              <a:cxnLst/>
              <a:pathLst>
                <a:path w="12" h="60">
                  <a:moveTo>
                    <a:pt x="11" y="59"/>
                  </a:moveTo>
                  <a:lnTo>
                    <a:pt x="11" y="35"/>
                  </a:lnTo>
                  <a:lnTo>
                    <a:pt x="6" y="17"/>
                  </a:lnTo>
                  <a:lnTo>
                    <a:pt x="0" y="0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6211" name="任意多边形 1926210"/>
            <p:cNvSpPr/>
            <p:nvPr/>
          </p:nvSpPr>
          <p:spPr>
            <a:xfrm>
              <a:off x="4000" y="3622"/>
              <a:ext cx="59" cy="13"/>
            </a:xfrm>
            <a:custGeom>
              <a:avLst/>
              <a:gdLst/>
              <a:ahLst/>
              <a:cxnLst/>
              <a:pathLst>
                <a:path w="59" h="13">
                  <a:moveTo>
                    <a:pt x="0" y="12"/>
                  </a:moveTo>
                  <a:lnTo>
                    <a:pt x="35" y="12"/>
                  </a:lnTo>
                  <a:lnTo>
                    <a:pt x="58" y="0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6212" name="任意多边形 1926211"/>
            <p:cNvSpPr/>
            <p:nvPr/>
          </p:nvSpPr>
          <p:spPr>
            <a:xfrm>
              <a:off x="4000" y="3622"/>
              <a:ext cx="59" cy="13"/>
            </a:xfrm>
            <a:custGeom>
              <a:avLst/>
              <a:gdLst/>
              <a:ahLst/>
              <a:cxnLst/>
              <a:pathLst>
                <a:path w="59" h="13">
                  <a:moveTo>
                    <a:pt x="0" y="12"/>
                  </a:moveTo>
                  <a:lnTo>
                    <a:pt x="35" y="12"/>
                  </a:lnTo>
                  <a:lnTo>
                    <a:pt x="58" y="0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6213" name="直接连接符 1926212"/>
            <p:cNvSpPr/>
            <p:nvPr/>
          </p:nvSpPr>
          <p:spPr>
            <a:xfrm flipV="1">
              <a:off x="4256" y="2804"/>
              <a:ext cx="6" cy="6"/>
            </a:xfrm>
            <a:prstGeom prst="line">
              <a:avLst/>
            </a:prstGeom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926214" name="直接连接符 1926213"/>
            <p:cNvSpPr/>
            <p:nvPr/>
          </p:nvSpPr>
          <p:spPr>
            <a:xfrm flipV="1">
              <a:off x="4256" y="2804"/>
              <a:ext cx="6" cy="6"/>
            </a:xfrm>
            <a:prstGeom prst="line">
              <a:avLst/>
            </a:prstGeom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926215" name="直接连接符 1926214"/>
            <p:cNvSpPr/>
            <p:nvPr/>
          </p:nvSpPr>
          <p:spPr>
            <a:xfrm flipV="1">
              <a:off x="4267" y="2810"/>
              <a:ext cx="6" cy="12"/>
            </a:xfrm>
            <a:prstGeom prst="line">
              <a:avLst/>
            </a:prstGeom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926216" name="直接连接符 1926215"/>
            <p:cNvSpPr/>
            <p:nvPr/>
          </p:nvSpPr>
          <p:spPr>
            <a:xfrm flipV="1">
              <a:off x="4267" y="2810"/>
              <a:ext cx="6" cy="12"/>
            </a:xfrm>
            <a:prstGeom prst="line">
              <a:avLst/>
            </a:prstGeom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926217" name="直接连接符 1926216"/>
            <p:cNvSpPr/>
            <p:nvPr/>
          </p:nvSpPr>
          <p:spPr>
            <a:xfrm flipV="1">
              <a:off x="4233" y="2828"/>
              <a:ext cx="5" cy="6"/>
            </a:xfrm>
            <a:prstGeom prst="line">
              <a:avLst/>
            </a:prstGeom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926218" name="直接连接符 1926217"/>
            <p:cNvSpPr/>
            <p:nvPr/>
          </p:nvSpPr>
          <p:spPr>
            <a:xfrm flipV="1">
              <a:off x="4233" y="2828"/>
              <a:ext cx="5" cy="6"/>
            </a:xfrm>
            <a:prstGeom prst="line">
              <a:avLst/>
            </a:prstGeom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926219" name="直接连接符 1926218"/>
            <p:cNvSpPr/>
            <p:nvPr/>
          </p:nvSpPr>
          <p:spPr>
            <a:xfrm flipV="1">
              <a:off x="4250" y="2834"/>
              <a:ext cx="6" cy="12"/>
            </a:xfrm>
            <a:prstGeom prst="line">
              <a:avLst/>
            </a:prstGeom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926220" name="直接连接符 1926219"/>
            <p:cNvSpPr/>
            <p:nvPr/>
          </p:nvSpPr>
          <p:spPr>
            <a:xfrm flipV="1">
              <a:off x="4250" y="2834"/>
              <a:ext cx="6" cy="12"/>
            </a:xfrm>
            <a:prstGeom prst="line">
              <a:avLst/>
            </a:prstGeom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926221" name="直接连接符 1926220"/>
            <p:cNvSpPr/>
            <p:nvPr/>
          </p:nvSpPr>
          <p:spPr>
            <a:xfrm flipV="1">
              <a:off x="4267" y="2834"/>
              <a:ext cx="6" cy="12"/>
            </a:xfrm>
            <a:prstGeom prst="line">
              <a:avLst/>
            </a:prstGeom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926222" name="直接连接符 1926221"/>
            <p:cNvSpPr/>
            <p:nvPr/>
          </p:nvSpPr>
          <p:spPr>
            <a:xfrm flipV="1">
              <a:off x="4267" y="2834"/>
              <a:ext cx="6" cy="12"/>
            </a:xfrm>
            <a:prstGeom prst="line">
              <a:avLst/>
            </a:prstGeom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926223" name="直接连接符 1926222"/>
            <p:cNvSpPr/>
            <p:nvPr/>
          </p:nvSpPr>
          <p:spPr>
            <a:xfrm flipV="1">
              <a:off x="4238" y="2858"/>
              <a:ext cx="6" cy="6"/>
            </a:xfrm>
            <a:prstGeom prst="line">
              <a:avLst/>
            </a:prstGeom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926224" name="直接连接符 1926223"/>
            <p:cNvSpPr/>
            <p:nvPr/>
          </p:nvSpPr>
          <p:spPr>
            <a:xfrm flipV="1">
              <a:off x="4238" y="2858"/>
              <a:ext cx="6" cy="6"/>
            </a:xfrm>
            <a:prstGeom prst="line">
              <a:avLst/>
            </a:prstGeom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926225" name="直接连接符 1926224"/>
            <p:cNvSpPr/>
            <p:nvPr/>
          </p:nvSpPr>
          <p:spPr>
            <a:xfrm flipV="1">
              <a:off x="4256" y="2864"/>
              <a:ext cx="6" cy="11"/>
            </a:xfrm>
            <a:prstGeom prst="line">
              <a:avLst/>
            </a:prstGeom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926226" name="直接连接符 1926225"/>
            <p:cNvSpPr/>
            <p:nvPr/>
          </p:nvSpPr>
          <p:spPr>
            <a:xfrm flipV="1">
              <a:off x="4256" y="2864"/>
              <a:ext cx="6" cy="11"/>
            </a:xfrm>
            <a:prstGeom prst="line">
              <a:avLst/>
            </a:prstGeom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926227" name="任意多边形 1926226"/>
            <p:cNvSpPr/>
            <p:nvPr/>
          </p:nvSpPr>
          <p:spPr>
            <a:xfrm>
              <a:off x="4267" y="3047"/>
              <a:ext cx="95" cy="291"/>
            </a:xfrm>
            <a:custGeom>
              <a:avLst/>
              <a:gdLst/>
              <a:ahLst/>
              <a:cxnLst/>
              <a:pathLst>
                <a:path w="95" h="291">
                  <a:moveTo>
                    <a:pt x="0" y="290"/>
                  </a:moveTo>
                  <a:lnTo>
                    <a:pt x="24" y="237"/>
                  </a:lnTo>
                  <a:lnTo>
                    <a:pt x="53" y="178"/>
                  </a:lnTo>
                  <a:lnTo>
                    <a:pt x="65" y="119"/>
                  </a:lnTo>
                  <a:lnTo>
                    <a:pt x="82" y="65"/>
                  </a:lnTo>
                  <a:lnTo>
                    <a:pt x="94" y="0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6228" name="任意多边形 1926227"/>
            <p:cNvSpPr/>
            <p:nvPr/>
          </p:nvSpPr>
          <p:spPr>
            <a:xfrm>
              <a:off x="4267" y="3047"/>
              <a:ext cx="95" cy="291"/>
            </a:xfrm>
            <a:custGeom>
              <a:avLst/>
              <a:gdLst/>
              <a:ahLst/>
              <a:cxnLst/>
              <a:pathLst>
                <a:path w="95" h="291">
                  <a:moveTo>
                    <a:pt x="0" y="290"/>
                  </a:moveTo>
                  <a:lnTo>
                    <a:pt x="24" y="237"/>
                  </a:lnTo>
                  <a:lnTo>
                    <a:pt x="53" y="178"/>
                  </a:lnTo>
                  <a:lnTo>
                    <a:pt x="65" y="119"/>
                  </a:lnTo>
                  <a:lnTo>
                    <a:pt x="82" y="65"/>
                  </a:lnTo>
                  <a:lnTo>
                    <a:pt x="94" y="0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6229" name="任意多边形 1926228"/>
            <p:cNvSpPr/>
            <p:nvPr/>
          </p:nvSpPr>
          <p:spPr>
            <a:xfrm>
              <a:off x="4302" y="2787"/>
              <a:ext cx="54" cy="149"/>
            </a:xfrm>
            <a:custGeom>
              <a:avLst/>
              <a:gdLst/>
              <a:ahLst/>
              <a:cxnLst/>
              <a:pathLst>
                <a:path w="54" h="149">
                  <a:moveTo>
                    <a:pt x="0" y="148"/>
                  </a:moveTo>
                  <a:lnTo>
                    <a:pt x="18" y="130"/>
                  </a:lnTo>
                  <a:lnTo>
                    <a:pt x="30" y="106"/>
                  </a:lnTo>
                  <a:lnTo>
                    <a:pt x="41" y="83"/>
                  </a:lnTo>
                  <a:lnTo>
                    <a:pt x="53" y="47"/>
                  </a:lnTo>
                  <a:lnTo>
                    <a:pt x="53" y="23"/>
                  </a:lnTo>
                  <a:lnTo>
                    <a:pt x="47" y="0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6230" name="任意多边形 1926229"/>
            <p:cNvSpPr/>
            <p:nvPr/>
          </p:nvSpPr>
          <p:spPr>
            <a:xfrm>
              <a:off x="4302" y="2787"/>
              <a:ext cx="54" cy="149"/>
            </a:xfrm>
            <a:custGeom>
              <a:avLst/>
              <a:gdLst/>
              <a:ahLst/>
              <a:cxnLst/>
              <a:pathLst>
                <a:path w="54" h="149">
                  <a:moveTo>
                    <a:pt x="0" y="148"/>
                  </a:moveTo>
                  <a:lnTo>
                    <a:pt x="18" y="130"/>
                  </a:lnTo>
                  <a:lnTo>
                    <a:pt x="30" y="106"/>
                  </a:lnTo>
                  <a:lnTo>
                    <a:pt x="41" y="83"/>
                  </a:lnTo>
                  <a:lnTo>
                    <a:pt x="53" y="47"/>
                  </a:lnTo>
                  <a:lnTo>
                    <a:pt x="53" y="23"/>
                  </a:lnTo>
                  <a:lnTo>
                    <a:pt x="47" y="0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6231" name="任意多边形 1926230"/>
            <p:cNvSpPr/>
            <p:nvPr/>
          </p:nvSpPr>
          <p:spPr>
            <a:xfrm>
              <a:off x="4163" y="2793"/>
              <a:ext cx="24" cy="125"/>
            </a:xfrm>
            <a:custGeom>
              <a:avLst/>
              <a:gdLst/>
              <a:ahLst/>
              <a:cxnLst/>
              <a:pathLst>
                <a:path w="24" h="125">
                  <a:moveTo>
                    <a:pt x="11" y="0"/>
                  </a:moveTo>
                  <a:lnTo>
                    <a:pt x="6" y="17"/>
                  </a:lnTo>
                  <a:lnTo>
                    <a:pt x="0" y="47"/>
                  </a:lnTo>
                  <a:lnTo>
                    <a:pt x="6" y="77"/>
                  </a:lnTo>
                  <a:lnTo>
                    <a:pt x="11" y="106"/>
                  </a:lnTo>
                  <a:lnTo>
                    <a:pt x="23" y="124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6232" name="任意多边形 1926231"/>
            <p:cNvSpPr/>
            <p:nvPr/>
          </p:nvSpPr>
          <p:spPr>
            <a:xfrm>
              <a:off x="4163" y="2793"/>
              <a:ext cx="24" cy="125"/>
            </a:xfrm>
            <a:custGeom>
              <a:avLst/>
              <a:gdLst/>
              <a:ahLst/>
              <a:cxnLst/>
              <a:pathLst>
                <a:path w="24" h="125">
                  <a:moveTo>
                    <a:pt x="11" y="0"/>
                  </a:moveTo>
                  <a:lnTo>
                    <a:pt x="6" y="17"/>
                  </a:lnTo>
                  <a:lnTo>
                    <a:pt x="0" y="47"/>
                  </a:lnTo>
                  <a:lnTo>
                    <a:pt x="6" y="77"/>
                  </a:lnTo>
                  <a:lnTo>
                    <a:pt x="11" y="106"/>
                  </a:lnTo>
                  <a:lnTo>
                    <a:pt x="23" y="124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6233" name="任意多边形 1926232"/>
            <p:cNvSpPr/>
            <p:nvPr/>
          </p:nvSpPr>
          <p:spPr>
            <a:xfrm>
              <a:off x="4308" y="2704"/>
              <a:ext cx="30" cy="36"/>
            </a:xfrm>
            <a:custGeom>
              <a:avLst/>
              <a:gdLst/>
              <a:ahLst/>
              <a:cxnLst/>
              <a:pathLst>
                <a:path w="30" h="36">
                  <a:moveTo>
                    <a:pt x="29" y="35"/>
                  </a:moveTo>
                  <a:lnTo>
                    <a:pt x="24" y="23"/>
                  </a:lnTo>
                  <a:lnTo>
                    <a:pt x="18" y="17"/>
                  </a:lnTo>
                  <a:lnTo>
                    <a:pt x="0" y="0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6234" name="任意多边形 1926233"/>
            <p:cNvSpPr/>
            <p:nvPr/>
          </p:nvSpPr>
          <p:spPr>
            <a:xfrm>
              <a:off x="4308" y="2704"/>
              <a:ext cx="30" cy="36"/>
            </a:xfrm>
            <a:custGeom>
              <a:avLst/>
              <a:gdLst/>
              <a:ahLst/>
              <a:cxnLst/>
              <a:pathLst>
                <a:path w="30" h="36">
                  <a:moveTo>
                    <a:pt x="29" y="35"/>
                  </a:moveTo>
                  <a:lnTo>
                    <a:pt x="24" y="23"/>
                  </a:lnTo>
                  <a:lnTo>
                    <a:pt x="18" y="17"/>
                  </a:lnTo>
                  <a:lnTo>
                    <a:pt x="0" y="0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6235" name="直接连接符 1926234"/>
            <p:cNvSpPr/>
            <p:nvPr/>
          </p:nvSpPr>
          <p:spPr>
            <a:xfrm flipV="1">
              <a:off x="4221" y="2958"/>
              <a:ext cx="35" cy="12"/>
            </a:xfrm>
            <a:prstGeom prst="line">
              <a:avLst/>
            </a:prstGeom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926236" name="直接连接符 1926235"/>
            <p:cNvSpPr/>
            <p:nvPr/>
          </p:nvSpPr>
          <p:spPr>
            <a:xfrm flipV="1">
              <a:off x="4221" y="2958"/>
              <a:ext cx="35" cy="12"/>
            </a:xfrm>
            <a:prstGeom prst="line">
              <a:avLst/>
            </a:prstGeom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1926237" name="组合 1926236"/>
          <p:cNvGrpSpPr/>
          <p:nvPr/>
        </p:nvGrpSpPr>
        <p:grpSpPr>
          <a:xfrm>
            <a:off x="755650" y="1268413"/>
            <a:ext cx="2887663" cy="2293937"/>
            <a:chOff x="2288" y="2024"/>
            <a:chExt cx="1819" cy="1445"/>
          </a:xfrm>
        </p:grpSpPr>
        <p:sp>
          <p:nvSpPr>
            <p:cNvPr id="1926238" name="圆角矩形 1926237"/>
            <p:cNvSpPr/>
            <p:nvPr/>
          </p:nvSpPr>
          <p:spPr>
            <a:xfrm>
              <a:off x="2288" y="2024"/>
              <a:ext cx="1819" cy="1387"/>
            </a:xfrm>
            <a:prstGeom prst="roundRect">
              <a:avLst>
                <a:gd name="adj" fmla="val 20764"/>
              </a:avLst>
            </a:prstGeom>
            <a:solidFill>
              <a:srgbClr val="FFFFFF"/>
            </a:solidFill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6239" name="任意多边形 1926238"/>
            <p:cNvSpPr/>
            <p:nvPr/>
          </p:nvSpPr>
          <p:spPr>
            <a:xfrm>
              <a:off x="3907" y="3403"/>
              <a:ext cx="134" cy="66"/>
            </a:xfrm>
            <a:custGeom>
              <a:avLst/>
              <a:gdLst/>
              <a:ahLst/>
              <a:cxnLst/>
              <a:pathLst>
                <a:path w="134" h="66">
                  <a:moveTo>
                    <a:pt x="0" y="5"/>
                  </a:moveTo>
                  <a:lnTo>
                    <a:pt x="23" y="35"/>
                  </a:lnTo>
                  <a:lnTo>
                    <a:pt x="46" y="53"/>
                  </a:lnTo>
                  <a:lnTo>
                    <a:pt x="81" y="65"/>
                  </a:lnTo>
                  <a:lnTo>
                    <a:pt x="133" y="65"/>
                  </a:lnTo>
                  <a:lnTo>
                    <a:pt x="116" y="41"/>
                  </a:lnTo>
                  <a:lnTo>
                    <a:pt x="116" y="0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1926240" name="文本框 1926239"/>
          <p:cNvSpPr txBox="1"/>
          <p:nvPr/>
        </p:nvSpPr>
        <p:spPr>
          <a:xfrm>
            <a:off x="984250" y="1497013"/>
            <a:ext cx="2286000" cy="219075"/>
          </a:xfrm>
          <a:prstGeom prst="rect">
            <a:avLst/>
          </a:prstGeom>
          <a:noFill/>
          <a:ln w="3175">
            <a:noFill/>
          </a:ln>
        </p:spPr>
        <p:txBody>
          <a:bodyPr lIns="45720" rIns="45720">
            <a:spAutoFit/>
          </a:bodyPr>
          <a:p>
            <a:pPr algn="l">
              <a:lnSpc>
                <a:spcPts val="1000"/>
              </a:lnSpc>
              <a:buNone/>
            </a:pPr>
            <a:r>
              <a:rPr lang="zh-CN" altLang="en-US" sz="1000" dirty="0">
                <a:solidFill>
                  <a:srgbClr val="000000"/>
                </a:solidFill>
                <a:latin typeface="Arial" panose="020B0604020202020204" pitchFamily="34" charset="0"/>
                <a:ea typeface="SoloBFnt"/>
              </a:rPr>
              <a:t>内容</a:t>
            </a:r>
            <a:endParaRPr lang="zh-CN" altLang="en-US" sz="1000" dirty="0">
              <a:solidFill>
                <a:srgbClr val="000000"/>
              </a:solidFill>
              <a:latin typeface="Arial" panose="020B0604020202020204" pitchFamily="34" charset="0"/>
              <a:ea typeface="SoloBFnt"/>
            </a:endParaRPr>
          </a:p>
        </p:txBody>
      </p:sp>
      <p:sp>
        <p:nvSpPr>
          <p:cNvPr id="1926241" name="任意多边形 1926240"/>
          <p:cNvSpPr/>
          <p:nvPr/>
        </p:nvSpPr>
        <p:spPr>
          <a:xfrm>
            <a:off x="1619250" y="4818063"/>
            <a:ext cx="3768725" cy="915987"/>
          </a:xfrm>
          <a:custGeom>
            <a:avLst/>
            <a:gdLst/>
            <a:ahLst/>
            <a:cxnLst/>
            <a:pathLst>
              <a:path w="2374" h="577">
                <a:moveTo>
                  <a:pt x="2373" y="288"/>
                </a:moveTo>
                <a:lnTo>
                  <a:pt x="2085" y="0"/>
                </a:lnTo>
                <a:lnTo>
                  <a:pt x="0" y="0"/>
                </a:lnTo>
                <a:lnTo>
                  <a:pt x="0" y="576"/>
                </a:lnTo>
                <a:lnTo>
                  <a:pt x="2085" y="576"/>
                </a:lnTo>
                <a:lnTo>
                  <a:pt x="2373" y="28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63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1926242" name="组合 1926241"/>
          <p:cNvGrpSpPr/>
          <p:nvPr/>
        </p:nvGrpSpPr>
        <p:grpSpPr>
          <a:xfrm>
            <a:off x="5157788" y="4938713"/>
            <a:ext cx="1720850" cy="593725"/>
            <a:chOff x="3941" y="2676"/>
            <a:chExt cx="1084" cy="374"/>
          </a:xfrm>
        </p:grpSpPr>
        <p:grpSp>
          <p:nvGrpSpPr>
            <p:cNvPr id="1926243" name="组合 1926242"/>
            <p:cNvGrpSpPr/>
            <p:nvPr/>
          </p:nvGrpSpPr>
          <p:grpSpPr>
            <a:xfrm>
              <a:off x="4797" y="2978"/>
              <a:ext cx="72" cy="72"/>
              <a:chOff x="4797" y="2978"/>
              <a:chExt cx="72" cy="72"/>
            </a:xfrm>
          </p:grpSpPr>
          <p:grpSp>
            <p:nvGrpSpPr>
              <p:cNvPr id="1926244" name="组合 1926243"/>
              <p:cNvGrpSpPr/>
              <p:nvPr/>
            </p:nvGrpSpPr>
            <p:grpSpPr>
              <a:xfrm>
                <a:off x="4797" y="2978"/>
                <a:ext cx="72" cy="72"/>
                <a:chOff x="4797" y="2978"/>
                <a:chExt cx="72" cy="72"/>
              </a:xfrm>
            </p:grpSpPr>
            <p:sp>
              <p:nvSpPr>
                <p:cNvPr id="1926245" name="椭圆 1926244"/>
                <p:cNvSpPr/>
                <p:nvPr/>
              </p:nvSpPr>
              <p:spPr>
                <a:xfrm>
                  <a:off x="4797" y="2978"/>
                  <a:ext cx="72" cy="72"/>
                </a:xfrm>
                <a:prstGeom prst="ellipse">
                  <a:avLst/>
                </a:prstGeom>
                <a:solidFill>
                  <a:srgbClr val="000000"/>
                </a:solidFill>
                <a:ln w="6350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926246" name="椭圆 1926245"/>
                <p:cNvSpPr/>
                <p:nvPr/>
              </p:nvSpPr>
              <p:spPr>
                <a:xfrm>
                  <a:off x="4809" y="2990"/>
                  <a:ext cx="48" cy="48"/>
                </a:xfrm>
                <a:prstGeom prst="ellipse">
                  <a:avLst/>
                </a:prstGeom>
                <a:solidFill>
                  <a:srgbClr val="FFFFFF"/>
                </a:solidFill>
                <a:ln w="6350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sp>
            <p:nvSpPr>
              <p:cNvPr id="1926247" name="椭圆 1926246"/>
              <p:cNvSpPr/>
              <p:nvPr/>
            </p:nvSpPr>
            <p:spPr>
              <a:xfrm>
                <a:off x="4825" y="3006"/>
                <a:ext cx="16" cy="16"/>
              </a:xfrm>
              <a:prstGeom prst="ellipse">
                <a:avLst/>
              </a:prstGeom>
              <a:solidFill>
                <a:srgbClr val="000000"/>
              </a:solidFill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  <p:sp>
          <p:nvSpPr>
            <p:cNvPr id="1926248" name="任意多边形 1926247"/>
            <p:cNvSpPr/>
            <p:nvPr/>
          </p:nvSpPr>
          <p:spPr>
            <a:xfrm>
              <a:off x="4537" y="2924"/>
              <a:ext cx="352" cy="105"/>
            </a:xfrm>
            <a:custGeom>
              <a:avLst/>
              <a:gdLst/>
              <a:ahLst/>
              <a:cxnLst/>
              <a:pathLst>
                <a:path w="352" h="105">
                  <a:moveTo>
                    <a:pt x="199" y="0"/>
                  </a:moveTo>
                  <a:lnTo>
                    <a:pt x="127" y="0"/>
                  </a:lnTo>
                  <a:lnTo>
                    <a:pt x="71" y="16"/>
                  </a:lnTo>
                  <a:lnTo>
                    <a:pt x="0" y="40"/>
                  </a:lnTo>
                  <a:lnTo>
                    <a:pt x="32" y="48"/>
                  </a:lnTo>
                  <a:lnTo>
                    <a:pt x="127" y="48"/>
                  </a:lnTo>
                  <a:lnTo>
                    <a:pt x="183" y="40"/>
                  </a:lnTo>
                  <a:lnTo>
                    <a:pt x="207" y="32"/>
                  </a:lnTo>
                  <a:lnTo>
                    <a:pt x="239" y="24"/>
                  </a:lnTo>
                  <a:lnTo>
                    <a:pt x="263" y="56"/>
                  </a:lnTo>
                  <a:lnTo>
                    <a:pt x="255" y="56"/>
                  </a:lnTo>
                  <a:lnTo>
                    <a:pt x="255" y="88"/>
                  </a:lnTo>
                  <a:lnTo>
                    <a:pt x="303" y="88"/>
                  </a:lnTo>
                  <a:lnTo>
                    <a:pt x="303" y="88"/>
                  </a:lnTo>
                  <a:lnTo>
                    <a:pt x="340" y="104"/>
                  </a:lnTo>
                  <a:lnTo>
                    <a:pt x="340" y="76"/>
                  </a:lnTo>
                  <a:lnTo>
                    <a:pt x="319" y="56"/>
                  </a:lnTo>
                  <a:lnTo>
                    <a:pt x="351" y="8"/>
                  </a:lnTo>
                  <a:lnTo>
                    <a:pt x="319" y="16"/>
                  </a:lnTo>
                  <a:lnTo>
                    <a:pt x="295" y="56"/>
                  </a:lnTo>
                  <a:lnTo>
                    <a:pt x="287" y="56"/>
                  </a:lnTo>
                  <a:lnTo>
                    <a:pt x="279" y="16"/>
                  </a:lnTo>
                  <a:lnTo>
                    <a:pt x="199" y="0"/>
                  </a:lnTo>
                  <a:close/>
                </a:path>
              </a:pathLst>
            </a:custGeom>
            <a:solidFill>
              <a:srgbClr val="444444">
                <a:alpha val="100000"/>
              </a:srgbClr>
            </a:solidFill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6249" name="任意多边形 1926248"/>
            <p:cNvSpPr/>
            <p:nvPr/>
          </p:nvSpPr>
          <p:spPr>
            <a:xfrm>
              <a:off x="5008" y="2764"/>
              <a:ext cx="17" cy="89"/>
            </a:xfrm>
            <a:custGeom>
              <a:avLst/>
              <a:gdLst/>
              <a:ahLst/>
              <a:cxnLst/>
              <a:pathLst>
                <a:path w="17" h="89">
                  <a:moveTo>
                    <a:pt x="0" y="88"/>
                  </a:moveTo>
                  <a:lnTo>
                    <a:pt x="0" y="24"/>
                  </a:lnTo>
                  <a:lnTo>
                    <a:pt x="8" y="0"/>
                  </a:lnTo>
                  <a:lnTo>
                    <a:pt x="16" y="24"/>
                  </a:lnTo>
                  <a:lnTo>
                    <a:pt x="0" y="88"/>
                  </a:lnTo>
                  <a:lnTo>
                    <a:pt x="0" y="8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6250" name="任意多边形 1926249"/>
            <p:cNvSpPr/>
            <p:nvPr/>
          </p:nvSpPr>
          <p:spPr>
            <a:xfrm>
              <a:off x="5008" y="2764"/>
              <a:ext cx="17" cy="89"/>
            </a:xfrm>
            <a:custGeom>
              <a:avLst/>
              <a:gdLst/>
              <a:ahLst/>
              <a:cxnLst/>
              <a:pathLst>
                <a:path w="17" h="89">
                  <a:moveTo>
                    <a:pt x="0" y="88"/>
                  </a:moveTo>
                  <a:lnTo>
                    <a:pt x="0" y="24"/>
                  </a:lnTo>
                  <a:lnTo>
                    <a:pt x="8" y="0"/>
                  </a:lnTo>
                  <a:lnTo>
                    <a:pt x="16" y="24"/>
                  </a:lnTo>
                  <a:lnTo>
                    <a:pt x="0" y="88"/>
                  </a:ln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6251" name="任意多边形 1926250"/>
            <p:cNvSpPr/>
            <p:nvPr/>
          </p:nvSpPr>
          <p:spPr>
            <a:xfrm>
              <a:off x="5008" y="2884"/>
              <a:ext cx="17" cy="89"/>
            </a:xfrm>
            <a:custGeom>
              <a:avLst/>
              <a:gdLst/>
              <a:ahLst/>
              <a:cxnLst/>
              <a:pathLst>
                <a:path w="17" h="89">
                  <a:moveTo>
                    <a:pt x="0" y="0"/>
                  </a:moveTo>
                  <a:lnTo>
                    <a:pt x="0" y="64"/>
                  </a:lnTo>
                  <a:lnTo>
                    <a:pt x="8" y="88"/>
                  </a:lnTo>
                  <a:lnTo>
                    <a:pt x="16" y="5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6252" name="任意多边形 1926251"/>
            <p:cNvSpPr/>
            <p:nvPr/>
          </p:nvSpPr>
          <p:spPr>
            <a:xfrm>
              <a:off x="5008" y="2884"/>
              <a:ext cx="17" cy="89"/>
            </a:xfrm>
            <a:custGeom>
              <a:avLst/>
              <a:gdLst/>
              <a:ahLst/>
              <a:cxnLst/>
              <a:pathLst>
                <a:path w="17" h="89">
                  <a:moveTo>
                    <a:pt x="0" y="0"/>
                  </a:moveTo>
                  <a:lnTo>
                    <a:pt x="0" y="64"/>
                  </a:lnTo>
                  <a:lnTo>
                    <a:pt x="8" y="88"/>
                  </a:lnTo>
                  <a:lnTo>
                    <a:pt x="16" y="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6253" name="任意多边形 1926252"/>
            <p:cNvSpPr/>
            <p:nvPr/>
          </p:nvSpPr>
          <p:spPr>
            <a:xfrm>
              <a:off x="4161" y="2772"/>
              <a:ext cx="832" cy="177"/>
            </a:xfrm>
            <a:custGeom>
              <a:avLst/>
              <a:gdLst/>
              <a:ahLst/>
              <a:cxnLst/>
              <a:pathLst>
                <a:path w="832" h="177">
                  <a:moveTo>
                    <a:pt x="72" y="136"/>
                  </a:moveTo>
                  <a:lnTo>
                    <a:pt x="64" y="128"/>
                  </a:lnTo>
                  <a:lnTo>
                    <a:pt x="64" y="104"/>
                  </a:lnTo>
                  <a:lnTo>
                    <a:pt x="24" y="104"/>
                  </a:lnTo>
                  <a:lnTo>
                    <a:pt x="0" y="88"/>
                  </a:lnTo>
                  <a:lnTo>
                    <a:pt x="64" y="80"/>
                  </a:lnTo>
                  <a:lnTo>
                    <a:pt x="72" y="32"/>
                  </a:lnTo>
                  <a:lnTo>
                    <a:pt x="72" y="8"/>
                  </a:lnTo>
                  <a:lnTo>
                    <a:pt x="80" y="8"/>
                  </a:lnTo>
                  <a:lnTo>
                    <a:pt x="96" y="0"/>
                  </a:lnTo>
                  <a:lnTo>
                    <a:pt x="128" y="8"/>
                  </a:lnTo>
                  <a:lnTo>
                    <a:pt x="144" y="16"/>
                  </a:lnTo>
                  <a:lnTo>
                    <a:pt x="160" y="32"/>
                  </a:lnTo>
                  <a:lnTo>
                    <a:pt x="184" y="56"/>
                  </a:lnTo>
                  <a:lnTo>
                    <a:pt x="192" y="72"/>
                  </a:lnTo>
                  <a:lnTo>
                    <a:pt x="439" y="40"/>
                  </a:lnTo>
                  <a:lnTo>
                    <a:pt x="463" y="72"/>
                  </a:lnTo>
                  <a:lnTo>
                    <a:pt x="495" y="80"/>
                  </a:lnTo>
                  <a:lnTo>
                    <a:pt x="503" y="72"/>
                  </a:lnTo>
                  <a:lnTo>
                    <a:pt x="511" y="72"/>
                  </a:lnTo>
                  <a:lnTo>
                    <a:pt x="527" y="56"/>
                  </a:lnTo>
                  <a:lnTo>
                    <a:pt x="543" y="56"/>
                  </a:lnTo>
                  <a:lnTo>
                    <a:pt x="551" y="72"/>
                  </a:lnTo>
                  <a:lnTo>
                    <a:pt x="567" y="80"/>
                  </a:lnTo>
                  <a:lnTo>
                    <a:pt x="583" y="80"/>
                  </a:lnTo>
                  <a:lnTo>
                    <a:pt x="591" y="80"/>
                  </a:lnTo>
                  <a:lnTo>
                    <a:pt x="607" y="72"/>
                  </a:lnTo>
                  <a:lnTo>
                    <a:pt x="615" y="56"/>
                  </a:lnTo>
                  <a:lnTo>
                    <a:pt x="791" y="48"/>
                  </a:lnTo>
                  <a:lnTo>
                    <a:pt x="807" y="48"/>
                  </a:lnTo>
                  <a:lnTo>
                    <a:pt x="823" y="64"/>
                  </a:lnTo>
                  <a:lnTo>
                    <a:pt x="831" y="64"/>
                  </a:lnTo>
                  <a:lnTo>
                    <a:pt x="831" y="136"/>
                  </a:lnTo>
                  <a:lnTo>
                    <a:pt x="823" y="136"/>
                  </a:lnTo>
                  <a:lnTo>
                    <a:pt x="823" y="128"/>
                  </a:lnTo>
                  <a:lnTo>
                    <a:pt x="815" y="128"/>
                  </a:lnTo>
                  <a:lnTo>
                    <a:pt x="759" y="152"/>
                  </a:lnTo>
                  <a:lnTo>
                    <a:pt x="679" y="168"/>
                  </a:lnTo>
                  <a:lnTo>
                    <a:pt x="567" y="136"/>
                  </a:lnTo>
                  <a:lnTo>
                    <a:pt x="471" y="144"/>
                  </a:lnTo>
                  <a:lnTo>
                    <a:pt x="408" y="168"/>
                  </a:lnTo>
                  <a:lnTo>
                    <a:pt x="376" y="176"/>
                  </a:lnTo>
                  <a:lnTo>
                    <a:pt x="72" y="136"/>
                  </a:lnTo>
                  <a:close/>
                </a:path>
              </a:pathLst>
            </a:custGeom>
            <a:solidFill>
              <a:srgbClr val="BBBBBB">
                <a:alpha val="100000"/>
              </a:srgbClr>
            </a:solidFill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6254" name="任意多边形 1926253"/>
            <p:cNvSpPr/>
            <p:nvPr/>
          </p:nvSpPr>
          <p:spPr>
            <a:xfrm>
              <a:off x="4217" y="2868"/>
              <a:ext cx="145" cy="49"/>
            </a:xfrm>
            <a:custGeom>
              <a:avLst/>
              <a:gdLst/>
              <a:ahLst/>
              <a:cxnLst/>
              <a:pathLst>
                <a:path w="145" h="49">
                  <a:moveTo>
                    <a:pt x="128" y="0"/>
                  </a:moveTo>
                  <a:lnTo>
                    <a:pt x="40" y="16"/>
                  </a:lnTo>
                  <a:lnTo>
                    <a:pt x="0" y="8"/>
                  </a:lnTo>
                  <a:lnTo>
                    <a:pt x="0" y="32"/>
                  </a:lnTo>
                  <a:lnTo>
                    <a:pt x="24" y="40"/>
                  </a:lnTo>
                  <a:lnTo>
                    <a:pt x="72" y="48"/>
                  </a:lnTo>
                  <a:lnTo>
                    <a:pt x="80" y="40"/>
                  </a:lnTo>
                  <a:lnTo>
                    <a:pt x="96" y="16"/>
                  </a:lnTo>
                  <a:lnTo>
                    <a:pt x="128" y="0"/>
                  </a:lnTo>
                  <a:lnTo>
                    <a:pt x="144" y="0"/>
                  </a:lnTo>
                  <a:lnTo>
                    <a:pt x="128" y="0"/>
                  </a:lnTo>
                  <a:close/>
                </a:path>
              </a:pathLst>
            </a:custGeom>
            <a:solidFill>
              <a:srgbClr val="444444">
                <a:alpha val="100000"/>
              </a:srgbClr>
            </a:solidFill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6255" name="任意多边形 1926254"/>
            <p:cNvSpPr/>
            <p:nvPr/>
          </p:nvSpPr>
          <p:spPr>
            <a:xfrm>
              <a:off x="4537" y="2900"/>
              <a:ext cx="304" cy="65"/>
            </a:xfrm>
            <a:custGeom>
              <a:avLst/>
              <a:gdLst/>
              <a:ahLst/>
              <a:cxnLst/>
              <a:pathLst>
                <a:path w="304" h="65">
                  <a:moveTo>
                    <a:pt x="0" y="64"/>
                  </a:moveTo>
                  <a:lnTo>
                    <a:pt x="79" y="40"/>
                  </a:lnTo>
                  <a:lnTo>
                    <a:pt x="127" y="32"/>
                  </a:lnTo>
                  <a:lnTo>
                    <a:pt x="199" y="24"/>
                  </a:lnTo>
                  <a:lnTo>
                    <a:pt x="279" y="40"/>
                  </a:lnTo>
                  <a:lnTo>
                    <a:pt x="303" y="40"/>
                  </a:lnTo>
                  <a:lnTo>
                    <a:pt x="191" y="0"/>
                  </a:lnTo>
                  <a:lnTo>
                    <a:pt x="103" y="16"/>
                  </a:lnTo>
                  <a:lnTo>
                    <a:pt x="95" y="16"/>
                  </a:lnTo>
                  <a:lnTo>
                    <a:pt x="40" y="40"/>
                  </a:lnTo>
                  <a:lnTo>
                    <a:pt x="0" y="48"/>
                  </a:lnTo>
                  <a:lnTo>
                    <a:pt x="0" y="64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6256" name="任意多边形 1926255"/>
            <p:cNvSpPr/>
            <p:nvPr/>
          </p:nvSpPr>
          <p:spPr>
            <a:xfrm>
              <a:off x="4537" y="2900"/>
              <a:ext cx="304" cy="65"/>
            </a:xfrm>
            <a:custGeom>
              <a:avLst/>
              <a:gdLst/>
              <a:ahLst/>
              <a:cxnLst/>
              <a:pathLst>
                <a:path w="304" h="65">
                  <a:moveTo>
                    <a:pt x="0" y="64"/>
                  </a:moveTo>
                  <a:lnTo>
                    <a:pt x="79" y="40"/>
                  </a:lnTo>
                  <a:lnTo>
                    <a:pt x="127" y="32"/>
                  </a:lnTo>
                  <a:lnTo>
                    <a:pt x="199" y="24"/>
                  </a:lnTo>
                  <a:lnTo>
                    <a:pt x="279" y="40"/>
                  </a:lnTo>
                  <a:lnTo>
                    <a:pt x="303" y="40"/>
                  </a:lnTo>
                  <a:lnTo>
                    <a:pt x="191" y="0"/>
                  </a:lnTo>
                  <a:lnTo>
                    <a:pt x="103" y="16"/>
                  </a:lnTo>
                  <a:lnTo>
                    <a:pt x="95" y="16"/>
                  </a:lnTo>
                  <a:lnTo>
                    <a:pt x="40" y="40"/>
                  </a:lnTo>
                  <a:lnTo>
                    <a:pt x="0" y="48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rgbClr val="BBBBBB">
                <a:alpha val="100000"/>
              </a:srgbClr>
            </a:solidFill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6257" name="任意多边形 1926256"/>
            <p:cNvSpPr/>
            <p:nvPr/>
          </p:nvSpPr>
          <p:spPr>
            <a:xfrm>
              <a:off x="4521" y="2676"/>
              <a:ext cx="360" cy="265"/>
            </a:xfrm>
            <a:custGeom>
              <a:avLst/>
              <a:gdLst/>
              <a:ahLst/>
              <a:cxnLst/>
              <a:pathLst>
                <a:path w="360" h="265">
                  <a:moveTo>
                    <a:pt x="359" y="120"/>
                  </a:moveTo>
                  <a:lnTo>
                    <a:pt x="351" y="136"/>
                  </a:lnTo>
                  <a:lnTo>
                    <a:pt x="311" y="136"/>
                  </a:lnTo>
                  <a:lnTo>
                    <a:pt x="311" y="144"/>
                  </a:lnTo>
                  <a:lnTo>
                    <a:pt x="303" y="144"/>
                  </a:lnTo>
                  <a:lnTo>
                    <a:pt x="303" y="136"/>
                  </a:lnTo>
                  <a:lnTo>
                    <a:pt x="287" y="136"/>
                  </a:lnTo>
                  <a:lnTo>
                    <a:pt x="287" y="256"/>
                  </a:lnTo>
                  <a:lnTo>
                    <a:pt x="279" y="248"/>
                  </a:lnTo>
                  <a:lnTo>
                    <a:pt x="279" y="136"/>
                  </a:lnTo>
                  <a:lnTo>
                    <a:pt x="223" y="136"/>
                  </a:lnTo>
                  <a:lnTo>
                    <a:pt x="223" y="232"/>
                  </a:lnTo>
                  <a:lnTo>
                    <a:pt x="223" y="136"/>
                  </a:lnTo>
                  <a:lnTo>
                    <a:pt x="199" y="136"/>
                  </a:lnTo>
                  <a:lnTo>
                    <a:pt x="119" y="104"/>
                  </a:lnTo>
                  <a:lnTo>
                    <a:pt x="119" y="120"/>
                  </a:lnTo>
                  <a:lnTo>
                    <a:pt x="135" y="128"/>
                  </a:lnTo>
                  <a:lnTo>
                    <a:pt x="135" y="136"/>
                  </a:lnTo>
                  <a:lnTo>
                    <a:pt x="143" y="168"/>
                  </a:lnTo>
                  <a:lnTo>
                    <a:pt x="135" y="176"/>
                  </a:lnTo>
                  <a:lnTo>
                    <a:pt x="119" y="176"/>
                  </a:lnTo>
                  <a:lnTo>
                    <a:pt x="119" y="240"/>
                  </a:lnTo>
                  <a:lnTo>
                    <a:pt x="111" y="240"/>
                  </a:lnTo>
                  <a:lnTo>
                    <a:pt x="111" y="176"/>
                  </a:lnTo>
                  <a:lnTo>
                    <a:pt x="103" y="168"/>
                  </a:lnTo>
                  <a:lnTo>
                    <a:pt x="95" y="152"/>
                  </a:lnTo>
                  <a:lnTo>
                    <a:pt x="111" y="144"/>
                  </a:lnTo>
                  <a:lnTo>
                    <a:pt x="103" y="136"/>
                  </a:lnTo>
                  <a:lnTo>
                    <a:pt x="111" y="120"/>
                  </a:lnTo>
                  <a:lnTo>
                    <a:pt x="111" y="104"/>
                  </a:lnTo>
                  <a:lnTo>
                    <a:pt x="72" y="72"/>
                  </a:lnTo>
                  <a:lnTo>
                    <a:pt x="72" y="256"/>
                  </a:lnTo>
                  <a:lnTo>
                    <a:pt x="64" y="264"/>
                  </a:lnTo>
                  <a:lnTo>
                    <a:pt x="64" y="72"/>
                  </a:lnTo>
                  <a:lnTo>
                    <a:pt x="0" y="40"/>
                  </a:lnTo>
                  <a:lnTo>
                    <a:pt x="48" y="32"/>
                  </a:lnTo>
                  <a:lnTo>
                    <a:pt x="95" y="16"/>
                  </a:lnTo>
                  <a:lnTo>
                    <a:pt x="143" y="8"/>
                  </a:lnTo>
                  <a:lnTo>
                    <a:pt x="223" y="8"/>
                  </a:lnTo>
                  <a:lnTo>
                    <a:pt x="223" y="0"/>
                  </a:lnTo>
                  <a:lnTo>
                    <a:pt x="351" y="112"/>
                  </a:lnTo>
                  <a:lnTo>
                    <a:pt x="359" y="120"/>
                  </a:lnTo>
                  <a:close/>
                </a:path>
              </a:pathLst>
            </a:custGeom>
            <a:solidFill>
              <a:srgbClr val="444444">
                <a:alpha val="100000"/>
              </a:srgbClr>
            </a:solidFill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6258" name="任意多边形 1926257"/>
            <p:cNvSpPr/>
            <p:nvPr/>
          </p:nvSpPr>
          <p:spPr>
            <a:xfrm>
              <a:off x="4505" y="2676"/>
              <a:ext cx="240" cy="41"/>
            </a:xfrm>
            <a:custGeom>
              <a:avLst/>
              <a:gdLst/>
              <a:ahLst/>
              <a:cxnLst/>
              <a:pathLst>
                <a:path w="240" h="41">
                  <a:moveTo>
                    <a:pt x="239" y="0"/>
                  </a:moveTo>
                  <a:lnTo>
                    <a:pt x="239" y="8"/>
                  </a:lnTo>
                  <a:lnTo>
                    <a:pt x="159" y="8"/>
                  </a:lnTo>
                  <a:lnTo>
                    <a:pt x="111" y="16"/>
                  </a:lnTo>
                  <a:lnTo>
                    <a:pt x="56" y="32"/>
                  </a:lnTo>
                  <a:lnTo>
                    <a:pt x="16" y="40"/>
                  </a:lnTo>
                  <a:lnTo>
                    <a:pt x="0" y="40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64" y="8"/>
                  </a:lnTo>
                  <a:lnTo>
                    <a:pt x="111" y="0"/>
                  </a:lnTo>
                  <a:lnTo>
                    <a:pt x="167" y="0"/>
                  </a:lnTo>
                  <a:lnTo>
                    <a:pt x="239" y="0"/>
                  </a:lnTo>
                  <a:close/>
                </a:path>
              </a:pathLst>
            </a:custGeom>
            <a:solidFill>
              <a:srgbClr val="BBBBBB">
                <a:alpha val="100000"/>
              </a:srgbClr>
            </a:solidFill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6259" name="任意多边形 1926258"/>
            <p:cNvSpPr/>
            <p:nvPr/>
          </p:nvSpPr>
          <p:spPr>
            <a:xfrm>
              <a:off x="3993" y="2876"/>
              <a:ext cx="225" cy="25"/>
            </a:xfrm>
            <a:custGeom>
              <a:avLst/>
              <a:gdLst/>
              <a:ahLst/>
              <a:cxnLst/>
              <a:pathLst>
                <a:path w="225" h="25">
                  <a:moveTo>
                    <a:pt x="224" y="24"/>
                  </a:moveTo>
                  <a:lnTo>
                    <a:pt x="0" y="24"/>
                  </a:lnTo>
                  <a:lnTo>
                    <a:pt x="0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224" y="0"/>
                  </a:lnTo>
                  <a:lnTo>
                    <a:pt x="224" y="24"/>
                  </a:lnTo>
                  <a:lnTo>
                    <a:pt x="224" y="2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6260" name="任意多边形 1926259"/>
            <p:cNvSpPr/>
            <p:nvPr/>
          </p:nvSpPr>
          <p:spPr>
            <a:xfrm>
              <a:off x="4992" y="2860"/>
              <a:ext cx="25" cy="17"/>
            </a:xfrm>
            <a:custGeom>
              <a:avLst/>
              <a:gdLst/>
              <a:ahLst/>
              <a:cxnLst/>
              <a:pathLst>
                <a:path w="25" h="17">
                  <a:moveTo>
                    <a:pt x="0" y="0"/>
                  </a:moveTo>
                  <a:lnTo>
                    <a:pt x="24" y="8"/>
                  </a:lnTo>
                  <a:lnTo>
                    <a:pt x="24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6261" name="任意多边形 1926260"/>
            <p:cNvSpPr/>
            <p:nvPr/>
          </p:nvSpPr>
          <p:spPr>
            <a:xfrm>
              <a:off x="4992" y="2860"/>
              <a:ext cx="25" cy="17"/>
            </a:xfrm>
            <a:custGeom>
              <a:avLst/>
              <a:gdLst/>
              <a:ahLst/>
              <a:cxnLst/>
              <a:pathLst>
                <a:path w="25" h="17">
                  <a:moveTo>
                    <a:pt x="0" y="0"/>
                  </a:moveTo>
                  <a:lnTo>
                    <a:pt x="24" y="8"/>
                  </a:lnTo>
                  <a:lnTo>
                    <a:pt x="24" y="16"/>
                  </a:lnTo>
                  <a:lnTo>
                    <a:pt x="0" y="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88888">
                <a:alpha val="100000"/>
              </a:srgbClr>
            </a:solidFill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6262" name="任意多边形 1926261"/>
            <p:cNvSpPr/>
            <p:nvPr/>
          </p:nvSpPr>
          <p:spPr>
            <a:xfrm>
              <a:off x="4984" y="2836"/>
              <a:ext cx="9" cy="73"/>
            </a:xfrm>
            <a:custGeom>
              <a:avLst/>
              <a:gdLst/>
              <a:ahLst/>
              <a:cxnLst/>
              <a:pathLst>
                <a:path w="9" h="73">
                  <a:moveTo>
                    <a:pt x="0" y="8"/>
                  </a:moveTo>
                  <a:lnTo>
                    <a:pt x="0" y="72"/>
                  </a:lnTo>
                  <a:lnTo>
                    <a:pt x="8" y="72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8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6263" name="任意多边形 1926262"/>
            <p:cNvSpPr/>
            <p:nvPr/>
          </p:nvSpPr>
          <p:spPr>
            <a:xfrm>
              <a:off x="4984" y="2836"/>
              <a:ext cx="9" cy="73"/>
            </a:xfrm>
            <a:custGeom>
              <a:avLst/>
              <a:gdLst/>
              <a:ahLst/>
              <a:cxnLst/>
              <a:pathLst>
                <a:path w="9" h="73">
                  <a:moveTo>
                    <a:pt x="0" y="8"/>
                  </a:moveTo>
                  <a:lnTo>
                    <a:pt x="0" y="72"/>
                  </a:lnTo>
                  <a:lnTo>
                    <a:pt x="8" y="72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6264" name="任意多边形 1926263"/>
            <p:cNvSpPr/>
            <p:nvPr/>
          </p:nvSpPr>
          <p:spPr>
            <a:xfrm>
              <a:off x="4401" y="2828"/>
              <a:ext cx="568" cy="49"/>
            </a:xfrm>
            <a:custGeom>
              <a:avLst/>
              <a:gdLst/>
              <a:ahLst/>
              <a:cxnLst/>
              <a:pathLst>
                <a:path w="568" h="49">
                  <a:moveTo>
                    <a:pt x="0" y="48"/>
                  </a:moveTo>
                  <a:lnTo>
                    <a:pt x="567" y="48"/>
                  </a:lnTo>
                  <a:lnTo>
                    <a:pt x="567" y="0"/>
                  </a:lnTo>
                </a:path>
              </a:pathLst>
            </a:custGeom>
            <a:noFill/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6265" name="椭圆 1926264"/>
            <p:cNvSpPr/>
            <p:nvPr/>
          </p:nvSpPr>
          <p:spPr>
            <a:xfrm>
              <a:off x="3941" y="2852"/>
              <a:ext cx="72" cy="72"/>
            </a:xfrm>
            <a:prstGeom prst="ellipse">
              <a:avLst/>
            </a:prstGeom>
            <a:solidFill>
              <a:srgbClr val="FFFFFF"/>
            </a:solidFill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6266" name="任意多边形 1926265"/>
            <p:cNvSpPr/>
            <p:nvPr/>
          </p:nvSpPr>
          <p:spPr>
            <a:xfrm>
              <a:off x="3993" y="2876"/>
              <a:ext cx="225" cy="25"/>
            </a:xfrm>
            <a:custGeom>
              <a:avLst/>
              <a:gdLst/>
              <a:ahLst/>
              <a:cxnLst/>
              <a:pathLst>
                <a:path w="225" h="25">
                  <a:moveTo>
                    <a:pt x="224" y="24"/>
                  </a:moveTo>
                  <a:lnTo>
                    <a:pt x="0" y="24"/>
                  </a:lnTo>
                  <a:lnTo>
                    <a:pt x="0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224" y="0"/>
                  </a:lnTo>
                  <a:lnTo>
                    <a:pt x="224" y="24"/>
                  </a:lnTo>
                  <a:close/>
                </a:path>
              </a:pathLst>
            </a:custGeom>
            <a:solidFill>
              <a:srgbClr val="EEEEEE">
                <a:alpha val="100000"/>
              </a:srgbClr>
            </a:solidFill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1926267" name="文本框 1926266"/>
          <p:cNvSpPr txBox="1"/>
          <p:nvPr/>
        </p:nvSpPr>
        <p:spPr>
          <a:xfrm>
            <a:off x="1733550" y="4932363"/>
            <a:ext cx="3143250" cy="219075"/>
          </a:xfrm>
          <a:prstGeom prst="rect">
            <a:avLst/>
          </a:prstGeom>
          <a:noFill/>
          <a:ln w="6350">
            <a:noFill/>
          </a:ln>
        </p:spPr>
        <p:txBody>
          <a:bodyPr lIns="45720" rIns="45720">
            <a:spAutoFit/>
          </a:bodyPr>
          <a:p>
            <a:pPr algn="l">
              <a:lnSpc>
                <a:spcPts val="1000"/>
              </a:lnSpc>
              <a:buNone/>
            </a:pPr>
            <a:r>
              <a:rPr lang="zh-CN" altLang="en-US" sz="1000" dirty="0">
                <a:solidFill>
                  <a:srgbClr val="000000"/>
                </a:solidFill>
                <a:latin typeface="Arial" panose="020B0604020202020204" pitchFamily="34" charset="0"/>
                <a:ea typeface="SoloBFnt"/>
              </a:rPr>
              <a:t>内容</a:t>
            </a:r>
            <a:endParaRPr lang="zh-CN" altLang="en-US" sz="1000" dirty="0">
              <a:solidFill>
                <a:srgbClr val="000000"/>
              </a:solidFill>
              <a:latin typeface="Arial" panose="020B0604020202020204" pitchFamily="34" charset="0"/>
              <a:ea typeface="SoloBFnt"/>
            </a:endParaRPr>
          </a:p>
        </p:txBody>
      </p:sp>
      <p:grpSp>
        <p:nvGrpSpPr>
          <p:cNvPr id="1926269" name="组合 1926268"/>
          <p:cNvGrpSpPr/>
          <p:nvPr/>
        </p:nvGrpSpPr>
        <p:grpSpPr>
          <a:xfrm>
            <a:off x="4983163" y="1978025"/>
            <a:ext cx="1985962" cy="2060575"/>
            <a:chOff x="2432" y="2599"/>
            <a:chExt cx="1251" cy="1298"/>
          </a:xfrm>
        </p:grpSpPr>
        <p:sp>
          <p:nvSpPr>
            <p:cNvPr id="1926270" name="任意多边形 1926269"/>
            <p:cNvSpPr/>
            <p:nvPr/>
          </p:nvSpPr>
          <p:spPr>
            <a:xfrm>
              <a:off x="2757" y="2970"/>
              <a:ext cx="192" cy="101"/>
            </a:xfrm>
            <a:custGeom>
              <a:avLst/>
              <a:gdLst/>
              <a:ahLst/>
              <a:cxnLst/>
              <a:pathLst>
                <a:path w="192" h="101">
                  <a:moveTo>
                    <a:pt x="0" y="14"/>
                  </a:moveTo>
                  <a:lnTo>
                    <a:pt x="21" y="0"/>
                  </a:lnTo>
                  <a:lnTo>
                    <a:pt x="49" y="0"/>
                  </a:lnTo>
                  <a:lnTo>
                    <a:pt x="106" y="0"/>
                  </a:lnTo>
                  <a:lnTo>
                    <a:pt x="155" y="0"/>
                  </a:lnTo>
                  <a:lnTo>
                    <a:pt x="191" y="43"/>
                  </a:lnTo>
                  <a:lnTo>
                    <a:pt x="134" y="57"/>
                  </a:lnTo>
                  <a:lnTo>
                    <a:pt x="71" y="100"/>
                  </a:lnTo>
                  <a:lnTo>
                    <a:pt x="49" y="78"/>
                  </a:lnTo>
                  <a:lnTo>
                    <a:pt x="49" y="64"/>
                  </a:lnTo>
                  <a:lnTo>
                    <a:pt x="42" y="64"/>
                  </a:lnTo>
                  <a:lnTo>
                    <a:pt x="35" y="71"/>
                  </a:lnTo>
                  <a:lnTo>
                    <a:pt x="35" y="71"/>
                  </a:lnTo>
                  <a:lnTo>
                    <a:pt x="0" y="14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chemeClr val="bg2">
                <a:alpha val="100000"/>
              </a:schemeClr>
            </a:solidFill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6271" name="任意多边形 1926270"/>
            <p:cNvSpPr/>
            <p:nvPr/>
          </p:nvSpPr>
          <p:spPr>
            <a:xfrm>
              <a:off x="2467" y="2599"/>
              <a:ext cx="326" cy="514"/>
            </a:xfrm>
            <a:custGeom>
              <a:avLst/>
              <a:gdLst/>
              <a:ahLst/>
              <a:cxnLst/>
              <a:pathLst>
                <a:path w="326" h="514">
                  <a:moveTo>
                    <a:pt x="149" y="478"/>
                  </a:moveTo>
                  <a:lnTo>
                    <a:pt x="0" y="93"/>
                  </a:lnTo>
                  <a:lnTo>
                    <a:pt x="0" y="65"/>
                  </a:lnTo>
                  <a:lnTo>
                    <a:pt x="0" y="43"/>
                  </a:lnTo>
                  <a:lnTo>
                    <a:pt x="22" y="15"/>
                  </a:lnTo>
                  <a:lnTo>
                    <a:pt x="50" y="0"/>
                  </a:lnTo>
                  <a:lnTo>
                    <a:pt x="78" y="0"/>
                  </a:lnTo>
                  <a:lnTo>
                    <a:pt x="106" y="15"/>
                  </a:lnTo>
                  <a:lnTo>
                    <a:pt x="127" y="43"/>
                  </a:lnTo>
                  <a:lnTo>
                    <a:pt x="142" y="79"/>
                  </a:lnTo>
                  <a:lnTo>
                    <a:pt x="325" y="442"/>
                  </a:lnTo>
                  <a:lnTo>
                    <a:pt x="325" y="471"/>
                  </a:lnTo>
                  <a:lnTo>
                    <a:pt x="304" y="492"/>
                  </a:lnTo>
                  <a:lnTo>
                    <a:pt x="290" y="513"/>
                  </a:lnTo>
                  <a:lnTo>
                    <a:pt x="226" y="513"/>
                  </a:lnTo>
                  <a:lnTo>
                    <a:pt x="149" y="478"/>
                  </a:lnTo>
                  <a:lnTo>
                    <a:pt x="149" y="478"/>
                  </a:lnTo>
                  <a:close/>
                </a:path>
              </a:pathLst>
            </a:custGeom>
            <a:solidFill>
              <a:schemeClr val="bg2">
                <a:alpha val="100000"/>
              </a:schemeClr>
            </a:solidFill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6272" name="任意多边形 1926271"/>
            <p:cNvSpPr/>
            <p:nvPr/>
          </p:nvSpPr>
          <p:spPr>
            <a:xfrm>
              <a:off x="2432" y="3084"/>
              <a:ext cx="1251" cy="813"/>
            </a:xfrm>
            <a:custGeom>
              <a:avLst/>
              <a:gdLst/>
              <a:ahLst/>
              <a:cxnLst/>
              <a:pathLst>
                <a:path w="1251" h="813">
                  <a:moveTo>
                    <a:pt x="261" y="812"/>
                  </a:moveTo>
                  <a:lnTo>
                    <a:pt x="191" y="727"/>
                  </a:lnTo>
                  <a:lnTo>
                    <a:pt x="155" y="648"/>
                  </a:lnTo>
                  <a:lnTo>
                    <a:pt x="141" y="541"/>
                  </a:lnTo>
                  <a:lnTo>
                    <a:pt x="106" y="456"/>
                  </a:lnTo>
                  <a:lnTo>
                    <a:pt x="71" y="377"/>
                  </a:lnTo>
                  <a:lnTo>
                    <a:pt x="0" y="306"/>
                  </a:lnTo>
                  <a:lnTo>
                    <a:pt x="21" y="292"/>
                  </a:lnTo>
                  <a:lnTo>
                    <a:pt x="42" y="278"/>
                  </a:lnTo>
                  <a:lnTo>
                    <a:pt x="64" y="263"/>
                  </a:lnTo>
                  <a:lnTo>
                    <a:pt x="99" y="263"/>
                  </a:lnTo>
                  <a:lnTo>
                    <a:pt x="120" y="278"/>
                  </a:lnTo>
                  <a:lnTo>
                    <a:pt x="148" y="292"/>
                  </a:lnTo>
                  <a:lnTo>
                    <a:pt x="184" y="328"/>
                  </a:lnTo>
                  <a:lnTo>
                    <a:pt x="198" y="342"/>
                  </a:lnTo>
                  <a:lnTo>
                    <a:pt x="219" y="385"/>
                  </a:lnTo>
                  <a:lnTo>
                    <a:pt x="240" y="406"/>
                  </a:lnTo>
                  <a:lnTo>
                    <a:pt x="261" y="406"/>
                  </a:lnTo>
                  <a:lnTo>
                    <a:pt x="233" y="263"/>
                  </a:lnTo>
                  <a:lnTo>
                    <a:pt x="226" y="135"/>
                  </a:lnTo>
                  <a:lnTo>
                    <a:pt x="247" y="121"/>
                  </a:lnTo>
                  <a:lnTo>
                    <a:pt x="276" y="93"/>
                  </a:lnTo>
                  <a:lnTo>
                    <a:pt x="283" y="93"/>
                  </a:lnTo>
                  <a:lnTo>
                    <a:pt x="290" y="93"/>
                  </a:lnTo>
                  <a:lnTo>
                    <a:pt x="311" y="93"/>
                  </a:lnTo>
                  <a:lnTo>
                    <a:pt x="318" y="85"/>
                  </a:lnTo>
                  <a:lnTo>
                    <a:pt x="325" y="100"/>
                  </a:lnTo>
                  <a:lnTo>
                    <a:pt x="431" y="185"/>
                  </a:lnTo>
                  <a:lnTo>
                    <a:pt x="544" y="235"/>
                  </a:lnTo>
                  <a:lnTo>
                    <a:pt x="565" y="199"/>
                  </a:lnTo>
                  <a:lnTo>
                    <a:pt x="544" y="199"/>
                  </a:lnTo>
                  <a:lnTo>
                    <a:pt x="473" y="171"/>
                  </a:lnTo>
                  <a:lnTo>
                    <a:pt x="403" y="128"/>
                  </a:lnTo>
                  <a:lnTo>
                    <a:pt x="374" y="114"/>
                  </a:lnTo>
                  <a:lnTo>
                    <a:pt x="346" y="78"/>
                  </a:lnTo>
                  <a:lnTo>
                    <a:pt x="487" y="114"/>
                  </a:lnTo>
                  <a:lnTo>
                    <a:pt x="579" y="107"/>
                  </a:lnTo>
                  <a:lnTo>
                    <a:pt x="608" y="43"/>
                  </a:lnTo>
                  <a:lnTo>
                    <a:pt x="622" y="14"/>
                  </a:lnTo>
                  <a:lnTo>
                    <a:pt x="657" y="0"/>
                  </a:lnTo>
                  <a:lnTo>
                    <a:pt x="699" y="14"/>
                  </a:lnTo>
                  <a:lnTo>
                    <a:pt x="735" y="43"/>
                  </a:lnTo>
                  <a:lnTo>
                    <a:pt x="834" y="128"/>
                  </a:lnTo>
                  <a:lnTo>
                    <a:pt x="890" y="128"/>
                  </a:lnTo>
                  <a:lnTo>
                    <a:pt x="925" y="135"/>
                  </a:lnTo>
                  <a:lnTo>
                    <a:pt x="940" y="142"/>
                  </a:lnTo>
                  <a:lnTo>
                    <a:pt x="968" y="164"/>
                  </a:lnTo>
                  <a:lnTo>
                    <a:pt x="1067" y="249"/>
                  </a:lnTo>
                  <a:lnTo>
                    <a:pt x="1250" y="812"/>
                  </a:lnTo>
                  <a:lnTo>
                    <a:pt x="261" y="812"/>
                  </a:lnTo>
                  <a:lnTo>
                    <a:pt x="261" y="812"/>
                  </a:lnTo>
                  <a:close/>
                </a:path>
              </a:pathLst>
            </a:custGeom>
            <a:solidFill>
              <a:schemeClr val="bg2">
                <a:alpha val="100000"/>
              </a:schemeClr>
            </a:solidFill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6273" name="任意多边形 1926272"/>
            <p:cNvSpPr/>
            <p:nvPr/>
          </p:nvSpPr>
          <p:spPr>
            <a:xfrm>
              <a:off x="2785" y="3048"/>
              <a:ext cx="241" cy="122"/>
            </a:xfrm>
            <a:custGeom>
              <a:avLst/>
              <a:gdLst/>
              <a:ahLst/>
              <a:cxnLst/>
              <a:pathLst>
                <a:path w="241" h="122">
                  <a:moveTo>
                    <a:pt x="0" y="86"/>
                  </a:moveTo>
                  <a:lnTo>
                    <a:pt x="120" y="10"/>
                  </a:lnTo>
                  <a:lnTo>
                    <a:pt x="160" y="0"/>
                  </a:lnTo>
                  <a:lnTo>
                    <a:pt x="191" y="7"/>
                  </a:lnTo>
                  <a:lnTo>
                    <a:pt x="212" y="7"/>
                  </a:lnTo>
                  <a:lnTo>
                    <a:pt x="226" y="22"/>
                  </a:lnTo>
                  <a:lnTo>
                    <a:pt x="240" y="50"/>
                  </a:lnTo>
                  <a:lnTo>
                    <a:pt x="240" y="86"/>
                  </a:lnTo>
                  <a:lnTo>
                    <a:pt x="233" y="100"/>
                  </a:lnTo>
                  <a:lnTo>
                    <a:pt x="212" y="114"/>
                  </a:lnTo>
                  <a:lnTo>
                    <a:pt x="177" y="121"/>
                  </a:lnTo>
                  <a:lnTo>
                    <a:pt x="149" y="121"/>
                  </a:lnTo>
                  <a:lnTo>
                    <a:pt x="0" y="86"/>
                  </a:lnTo>
                  <a:lnTo>
                    <a:pt x="0" y="86"/>
                  </a:lnTo>
                  <a:close/>
                </a:path>
              </a:pathLst>
            </a:custGeom>
            <a:solidFill>
              <a:schemeClr val="bg2">
                <a:alpha val="100000"/>
              </a:schemeClr>
            </a:solidFill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1926274" name="任意多边形 1926273"/>
          <p:cNvSpPr/>
          <p:nvPr/>
        </p:nvSpPr>
        <p:spPr>
          <a:xfrm>
            <a:off x="5397500" y="3392488"/>
            <a:ext cx="92075" cy="555625"/>
          </a:xfrm>
          <a:custGeom>
            <a:avLst/>
            <a:gdLst/>
            <a:ahLst/>
            <a:cxnLst/>
            <a:pathLst>
              <a:path w="58" h="350">
                <a:moveTo>
                  <a:pt x="0" y="0"/>
                </a:moveTo>
                <a:lnTo>
                  <a:pt x="0" y="107"/>
                </a:lnTo>
                <a:lnTo>
                  <a:pt x="57" y="349"/>
                </a:lnTo>
              </a:path>
            </a:pathLst>
          </a:custGeom>
          <a:noFill/>
          <a:ln w="63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6275" name="任意多边形 1926274"/>
          <p:cNvSpPr/>
          <p:nvPr/>
        </p:nvSpPr>
        <p:spPr>
          <a:xfrm>
            <a:off x="5959475" y="2871788"/>
            <a:ext cx="112713" cy="182562"/>
          </a:xfrm>
          <a:custGeom>
            <a:avLst/>
            <a:gdLst/>
            <a:ahLst/>
            <a:cxnLst/>
            <a:pathLst>
              <a:path w="71" h="115">
                <a:moveTo>
                  <a:pt x="0" y="0"/>
                </a:moveTo>
                <a:lnTo>
                  <a:pt x="70" y="114"/>
                </a:lnTo>
              </a:path>
            </a:pathLst>
          </a:custGeom>
          <a:noFill/>
          <a:ln w="63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6276" name="任意多边形 1926275"/>
          <p:cNvSpPr/>
          <p:nvPr/>
        </p:nvSpPr>
        <p:spPr>
          <a:xfrm>
            <a:off x="6307138" y="2951163"/>
            <a:ext cx="169862" cy="160337"/>
          </a:xfrm>
          <a:custGeom>
            <a:avLst/>
            <a:gdLst/>
            <a:ahLst/>
            <a:cxnLst/>
            <a:pathLst>
              <a:path w="107" h="101">
                <a:moveTo>
                  <a:pt x="0" y="0"/>
                </a:moveTo>
                <a:lnTo>
                  <a:pt x="106" y="100"/>
                </a:lnTo>
              </a:path>
            </a:pathLst>
          </a:custGeom>
          <a:noFill/>
          <a:ln w="63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6277" name="任意多边形 1926276"/>
          <p:cNvSpPr/>
          <p:nvPr/>
        </p:nvSpPr>
        <p:spPr>
          <a:xfrm>
            <a:off x="5487988" y="836613"/>
            <a:ext cx="2468562" cy="1866900"/>
          </a:xfrm>
          <a:custGeom>
            <a:avLst/>
            <a:gdLst/>
            <a:ahLst/>
            <a:cxnLst/>
            <a:pathLst>
              <a:path w="1555" h="1176">
                <a:moveTo>
                  <a:pt x="56" y="898"/>
                </a:moveTo>
                <a:lnTo>
                  <a:pt x="134" y="883"/>
                </a:lnTo>
                <a:lnTo>
                  <a:pt x="134" y="869"/>
                </a:lnTo>
                <a:lnTo>
                  <a:pt x="141" y="848"/>
                </a:lnTo>
                <a:lnTo>
                  <a:pt x="155" y="833"/>
                </a:lnTo>
                <a:lnTo>
                  <a:pt x="177" y="833"/>
                </a:lnTo>
                <a:lnTo>
                  <a:pt x="198" y="833"/>
                </a:lnTo>
                <a:lnTo>
                  <a:pt x="212" y="848"/>
                </a:lnTo>
                <a:lnTo>
                  <a:pt x="226" y="862"/>
                </a:lnTo>
                <a:lnTo>
                  <a:pt x="233" y="890"/>
                </a:lnTo>
                <a:lnTo>
                  <a:pt x="233" y="919"/>
                </a:lnTo>
                <a:lnTo>
                  <a:pt x="226" y="940"/>
                </a:lnTo>
                <a:lnTo>
                  <a:pt x="205" y="947"/>
                </a:lnTo>
                <a:lnTo>
                  <a:pt x="191" y="947"/>
                </a:lnTo>
                <a:lnTo>
                  <a:pt x="169" y="947"/>
                </a:lnTo>
                <a:lnTo>
                  <a:pt x="169" y="940"/>
                </a:lnTo>
                <a:lnTo>
                  <a:pt x="155" y="940"/>
                </a:lnTo>
                <a:lnTo>
                  <a:pt x="85" y="962"/>
                </a:lnTo>
                <a:lnTo>
                  <a:pt x="92" y="983"/>
                </a:lnTo>
                <a:lnTo>
                  <a:pt x="127" y="1061"/>
                </a:lnTo>
                <a:lnTo>
                  <a:pt x="388" y="1175"/>
                </a:lnTo>
                <a:lnTo>
                  <a:pt x="1554" y="741"/>
                </a:lnTo>
                <a:lnTo>
                  <a:pt x="1278" y="0"/>
                </a:lnTo>
                <a:lnTo>
                  <a:pt x="127" y="463"/>
                </a:lnTo>
                <a:lnTo>
                  <a:pt x="0" y="798"/>
                </a:lnTo>
                <a:lnTo>
                  <a:pt x="56" y="898"/>
                </a:lnTo>
                <a:lnTo>
                  <a:pt x="56" y="89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63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1926278" name="组合 1926277"/>
          <p:cNvGrpSpPr/>
          <p:nvPr/>
        </p:nvGrpSpPr>
        <p:grpSpPr>
          <a:xfrm>
            <a:off x="5005388" y="2589213"/>
            <a:ext cx="966787" cy="533400"/>
            <a:chOff x="2446" y="2984"/>
            <a:chExt cx="609" cy="336"/>
          </a:xfrm>
        </p:grpSpPr>
        <p:sp>
          <p:nvSpPr>
            <p:cNvPr id="1926279" name="任意多边形 1926278"/>
            <p:cNvSpPr/>
            <p:nvPr/>
          </p:nvSpPr>
          <p:spPr>
            <a:xfrm>
              <a:off x="2750" y="3034"/>
              <a:ext cx="79" cy="79"/>
            </a:xfrm>
            <a:custGeom>
              <a:avLst/>
              <a:gdLst/>
              <a:ahLst/>
              <a:cxnLst/>
              <a:pathLst>
                <a:path w="79" h="79">
                  <a:moveTo>
                    <a:pt x="21" y="57"/>
                  </a:moveTo>
                  <a:lnTo>
                    <a:pt x="28" y="50"/>
                  </a:lnTo>
                  <a:lnTo>
                    <a:pt x="42" y="36"/>
                  </a:lnTo>
                  <a:lnTo>
                    <a:pt x="42" y="7"/>
                  </a:lnTo>
                  <a:lnTo>
                    <a:pt x="42" y="7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3" y="14"/>
                  </a:lnTo>
                  <a:lnTo>
                    <a:pt x="78" y="36"/>
                  </a:lnTo>
                  <a:lnTo>
                    <a:pt x="63" y="43"/>
                  </a:lnTo>
                  <a:lnTo>
                    <a:pt x="14" y="78"/>
                  </a:lnTo>
                  <a:lnTo>
                    <a:pt x="0" y="71"/>
                  </a:lnTo>
                  <a:lnTo>
                    <a:pt x="21" y="57"/>
                  </a:lnTo>
                  <a:lnTo>
                    <a:pt x="21" y="57"/>
                  </a:lnTo>
                  <a:close/>
                </a:path>
              </a:pathLst>
            </a:custGeom>
            <a:solidFill>
              <a:schemeClr val="hlink">
                <a:alpha val="100000"/>
              </a:schemeClr>
            </a:solidFill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6280" name="任意多边形 1926279"/>
            <p:cNvSpPr/>
            <p:nvPr/>
          </p:nvSpPr>
          <p:spPr>
            <a:xfrm>
              <a:off x="2446" y="2984"/>
              <a:ext cx="609" cy="336"/>
            </a:xfrm>
            <a:custGeom>
              <a:avLst/>
              <a:gdLst/>
              <a:ahLst/>
              <a:cxnLst/>
              <a:pathLst>
                <a:path w="609" h="336">
                  <a:moveTo>
                    <a:pt x="78" y="0"/>
                  </a:moveTo>
                  <a:lnTo>
                    <a:pt x="92" y="14"/>
                  </a:lnTo>
                  <a:lnTo>
                    <a:pt x="106" y="36"/>
                  </a:lnTo>
                  <a:lnTo>
                    <a:pt x="113" y="43"/>
                  </a:lnTo>
                  <a:lnTo>
                    <a:pt x="177" y="93"/>
                  </a:lnTo>
                  <a:lnTo>
                    <a:pt x="247" y="128"/>
                  </a:lnTo>
                  <a:lnTo>
                    <a:pt x="276" y="121"/>
                  </a:lnTo>
                  <a:lnTo>
                    <a:pt x="304" y="121"/>
                  </a:lnTo>
                  <a:lnTo>
                    <a:pt x="325" y="136"/>
                  </a:lnTo>
                  <a:lnTo>
                    <a:pt x="339" y="150"/>
                  </a:lnTo>
                  <a:lnTo>
                    <a:pt x="488" y="185"/>
                  </a:lnTo>
                  <a:lnTo>
                    <a:pt x="537" y="178"/>
                  </a:lnTo>
                  <a:lnTo>
                    <a:pt x="565" y="157"/>
                  </a:lnTo>
                  <a:lnTo>
                    <a:pt x="572" y="136"/>
                  </a:lnTo>
                  <a:lnTo>
                    <a:pt x="572" y="114"/>
                  </a:lnTo>
                  <a:lnTo>
                    <a:pt x="558" y="86"/>
                  </a:lnTo>
                  <a:lnTo>
                    <a:pt x="530" y="71"/>
                  </a:lnTo>
                  <a:lnTo>
                    <a:pt x="502" y="71"/>
                  </a:lnTo>
                  <a:lnTo>
                    <a:pt x="473" y="71"/>
                  </a:lnTo>
                  <a:lnTo>
                    <a:pt x="339" y="150"/>
                  </a:lnTo>
                  <a:lnTo>
                    <a:pt x="318" y="128"/>
                  </a:lnTo>
                  <a:lnTo>
                    <a:pt x="332" y="121"/>
                  </a:lnTo>
                  <a:lnTo>
                    <a:pt x="339" y="114"/>
                  </a:lnTo>
                  <a:lnTo>
                    <a:pt x="367" y="93"/>
                  </a:lnTo>
                  <a:lnTo>
                    <a:pt x="403" y="64"/>
                  </a:lnTo>
                  <a:lnTo>
                    <a:pt x="438" y="43"/>
                  </a:lnTo>
                  <a:lnTo>
                    <a:pt x="481" y="29"/>
                  </a:lnTo>
                  <a:lnTo>
                    <a:pt x="516" y="29"/>
                  </a:lnTo>
                  <a:lnTo>
                    <a:pt x="551" y="36"/>
                  </a:lnTo>
                  <a:lnTo>
                    <a:pt x="579" y="50"/>
                  </a:lnTo>
                  <a:lnTo>
                    <a:pt x="601" y="93"/>
                  </a:lnTo>
                  <a:lnTo>
                    <a:pt x="608" y="114"/>
                  </a:lnTo>
                  <a:lnTo>
                    <a:pt x="608" y="128"/>
                  </a:lnTo>
                  <a:lnTo>
                    <a:pt x="601" y="157"/>
                  </a:lnTo>
                  <a:lnTo>
                    <a:pt x="586" y="185"/>
                  </a:lnTo>
                  <a:lnTo>
                    <a:pt x="565" y="207"/>
                  </a:lnTo>
                  <a:lnTo>
                    <a:pt x="537" y="214"/>
                  </a:lnTo>
                  <a:lnTo>
                    <a:pt x="502" y="214"/>
                  </a:lnTo>
                  <a:lnTo>
                    <a:pt x="473" y="214"/>
                  </a:lnTo>
                  <a:lnTo>
                    <a:pt x="346" y="185"/>
                  </a:lnTo>
                  <a:lnTo>
                    <a:pt x="360" y="207"/>
                  </a:lnTo>
                  <a:lnTo>
                    <a:pt x="389" y="228"/>
                  </a:lnTo>
                  <a:lnTo>
                    <a:pt x="459" y="271"/>
                  </a:lnTo>
                  <a:lnTo>
                    <a:pt x="530" y="299"/>
                  </a:lnTo>
                  <a:lnTo>
                    <a:pt x="551" y="299"/>
                  </a:lnTo>
                  <a:lnTo>
                    <a:pt x="530" y="335"/>
                  </a:lnTo>
                  <a:lnTo>
                    <a:pt x="445" y="299"/>
                  </a:lnTo>
                  <a:lnTo>
                    <a:pt x="360" y="257"/>
                  </a:lnTo>
                  <a:lnTo>
                    <a:pt x="332" y="228"/>
                  </a:lnTo>
                  <a:lnTo>
                    <a:pt x="304" y="185"/>
                  </a:lnTo>
                  <a:lnTo>
                    <a:pt x="297" y="193"/>
                  </a:lnTo>
                  <a:lnTo>
                    <a:pt x="262" y="193"/>
                  </a:lnTo>
                  <a:lnTo>
                    <a:pt x="233" y="178"/>
                  </a:lnTo>
                  <a:lnTo>
                    <a:pt x="163" y="171"/>
                  </a:lnTo>
                  <a:lnTo>
                    <a:pt x="99" y="157"/>
                  </a:lnTo>
                  <a:lnTo>
                    <a:pt x="85" y="157"/>
                  </a:lnTo>
                  <a:lnTo>
                    <a:pt x="78" y="157"/>
                  </a:lnTo>
                  <a:lnTo>
                    <a:pt x="64" y="164"/>
                  </a:lnTo>
                  <a:lnTo>
                    <a:pt x="50" y="178"/>
                  </a:lnTo>
                  <a:lnTo>
                    <a:pt x="43" y="207"/>
                  </a:lnTo>
                  <a:lnTo>
                    <a:pt x="50" y="242"/>
                  </a:lnTo>
                  <a:lnTo>
                    <a:pt x="71" y="264"/>
                  </a:lnTo>
                  <a:lnTo>
                    <a:pt x="92" y="271"/>
                  </a:lnTo>
                  <a:lnTo>
                    <a:pt x="134" y="249"/>
                  </a:lnTo>
                  <a:lnTo>
                    <a:pt x="233" y="178"/>
                  </a:lnTo>
                  <a:lnTo>
                    <a:pt x="262" y="193"/>
                  </a:lnTo>
                  <a:lnTo>
                    <a:pt x="254" y="200"/>
                  </a:lnTo>
                  <a:lnTo>
                    <a:pt x="219" y="235"/>
                  </a:lnTo>
                  <a:lnTo>
                    <a:pt x="170" y="271"/>
                  </a:lnTo>
                  <a:lnTo>
                    <a:pt x="134" y="292"/>
                  </a:lnTo>
                  <a:lnTo>
                    <a:pt x="85" y="299"/>
                  </a:lnTo>
                  <a:lnTo>
                    <a:pt x="50" y="299"/>
                  </a:lnTo>
                  <a:lnTo>
                    <a:pt x="14" y="271"/>
                  </a:lnTo>
                  <a:lnTo>
                    <a:pt x="0" y="228"/>
                  </a:lnTo>
                  <a:lnTo>
                    <a:pt x="0" y="185"/>
                  </a:lnTo>
                  <a:lnTo>
                    <a:pt x="21" y="157"/>
                  </a:lnTo>
                  <a:lnTo>
                    <a:pt x="50" y="128"/>
                  </a:lnTo>
                  <a:lnTo>
                    <a:pt x="85" y="114"/>
                  </a:lnTo>
                  <a:lnTo>
                    <a:pt x="120" y="121"/>
                  </a:lnTo>
                  <a:lnTo>
                    <a:pt x="212" y="143"/>
                  </a:lnTo>
                  <a:lnTo>
                    <a:pt x="191" y="136"/>
                  </a:lnTo>
                  <a:lnTo>
                    <a:pt x="127" y="100"/>
                  </a:lnTo>
                  <a:lnTo>
                    <a:pt x="78" y="43"/>
                  </a:lnTo>
                  <a:lnTo>
                    <a:pt x="78" y="14"/>
                  </a:lnTo>
                  <a:lnTo>
                    <a:pt x="78" y="0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chemeClr val="hlink">
                <a:alpha val="100000"/>
              </a:schemeClr>
            </a:solidFill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1926281" name="组合 1926280"/>
          <p:cNvGrpSpPr/>
          <p:nvPr/>
        </p:nvGrpSpPr>
        <p:grpSpPr>
          <a:xfrm>
            <a:off x="5476875" y="2227263"/>
            <a:ext cx="293688" cy="341312"/>
            <a:chOff x="2743" y="2756"/>
            <a:chExt cx="185" cy="215"/>
          </a:xfrm>
        </p:grpSpPr>
        <p:sp>
          <p:nvSpPr>
            <p:cNvPr id="1926282" name="任意多边形 1926281"/>
            <p:cNvSpPr/>
            <p:nvPr/>
          </p:nvSpPr>
          <p:spPr>
            <a:xfrm>
              <a:off x="2743" y="2842"/>
              <a:ext cx="100" cy="129"/>
            </a:xfrm>
            <a:custGeom>
              <a:avLst/>
              <a:gdLst/>
              <a:ahLst/>
              <a:cxnLst/>
              <a:pathLst>
                <a:path w="100" h="129">
                  <a:moveTo>
                    <a:pt x="7" y="78"/>
                  </a:moveTo>
                  <a:lnTo>
                    <a:pt x="21" y="50"/>
                  </a:lnTo>
                  <a:lnTo>
                    <a:pt x="42" y="28"/>
                  </a:lnTo>
                  <a:lnTo>
                    <a:pt x="70" y="0"/>
                  </a:lnTo>
                  <a:lnTo>
                    <a:pt x="92" y="0"/>
                  </a:lnTo>
                  <a:lnTo>
                    <a:pt x="99" y="21"/>
                  </a:lnTo>
                  <a:lnTo>
                    <a:pt x="78" y="35"/>
                  </a:lnTo>
                  <a:lnTo>
                    <a:pt x="49" y="57"/>
                  </a:lnTo>
                  <a:lnTo>
                    <a:pt x="21" y="99"/>
                  </a:lnTo>
                  <a:lnTo>
                    <a:pt x="14" y="107"/>
                  </a:lnTo>
                  <a:lnTo>
                    <a:pt x="7" y="128"/>
                  </a:lnTo>
                  <a:lnTo>
                    <a:pt x="0" y="99"/>
                  </a:lnTo>
                  <a:lnTo>
                    <a:pt x="0" y="99"/>
                  </a:lnTo>
                  <a:lnTo>
                    <a:pt x="7" y="78"/>
                  </a:lnTo>
                  <a:lnTo>
                    <a:pt x="7" y="78"/>
                  </a:lnTo>
                  <a:close/>
                </a:path>
              </a:pathLst>
            </a:custGeom>
            <a:solidFill>
              <a:schemeClr val="hlink">
                <a:alpha val="100000"/>
              </a:schemeClr>
            </a:solidFill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26283" name="任意多边形 1926282"/>
            <p:cNvSpPr/>
            <p:nvPr/>
          </p:nvSpPr>
          <p:spPr>
            <a:xfrm>
              <a:off x="2778" y="2756"/>
              <a:ext cx="150" cy="94"/>
            </a:xfrm>
            <a:custGeom>
              <a:avLst/>
              <a:gdLst/>
              <a:ahLst/>
              <a:cxnLst/>
              <a:pathLst>
                <a:path w="150" h="94">
                  <a:moveTo>
                    <a:pt x="141" y="36"/>
                  </a:moveTo>
                  <a:lnTo>
                    <a:pt x="149" y="50"/>
                  </a:lnTo>
                  <a:lnTo>
                    <a:pt x="141" y="57"/>
                  </a:lnTo>
                  <a:lnTo>
                    <a:pt x="141" y="57"/>
                  </a:lnTo>
                  <a:lnTo>
                    <a:pt x="127" y="64"/>
                  </a:lnTo>
                  <a:lnTo>
                    <a:pt x="57" y="86"/>
                  </a:lnTo>
                  <a:lnTo>
                    <a:pt x="35" y="93"/>
                  </a:lnTo>
                  <a:lnTo>
                    <a:pt x="21" y="93"/>
                  </a:lnTo>
                  <a:lnTo>
                    <a:pt x="14" y="79"/>
                  </a:lnTo>
                  <a:lnTo>
                    <a:pt x="14" y="79"/>
                  </a:lnTo>
                  <a:lnTo>
                    <a:pt x="14" y="64"/>
                  </a:lnTo>
                  <a:lnTo>
                    <a:pt x="28" y="57"/>
                  </a:lnTo>
                  <a:lnTo>
                    <a:pt x="7" y="57"/>
                  </a:lnTo>
                  <a:lnTo>
                    <a:pt x="0" y="43"/>
                  </a:lnTo>
                  <a:lnTo>
                    <a:pt x="0" y="36"/>
                  </a:lnTo>
                  <a:lnTo>
                    <a:pt x="0" y="29"/>
                  </a:lnTo>
                  <a:lnTo>
                    <a:pt x="28" y="22"/>
                  </a:lnTo>
                  <a:lnTo>
                    <a:pt x="127" y="0"/>
                  </a:lnTo>
                  <a:lnTo>
                    <a:pt x="134" y="7"/>
                  </a:lnTo>
                  <a:lnTo>
                    <a:pt x="134" y="7"/>
                  </a:lnTo>
                  <a:lnTo>
                    <a:pt x="141" y="14"/>
                  </a:lnTo>
                  <a:lnTo>
                    <a:pt x="141" y="22"/>
                  </a:lnTo>
                  <a:lnTo>
                    <a:pt x="134" y="29"/>
                  </a:lnTo>
                  <a:lnTo>
                    <a:pt x="127" y="29"/>
                  </a:lnTo>
                  <a:lnTo>
                    <a:pt x="134" y="29"/>
                  </a:lnTo>
                  <a:lnTo>
                    <a:pt x="141" y="36"/>
                  </a:lnTo>
                  <a:lnTo>
                    <a:pt x="141" y="36"/>
                  </a:lnTo>
                  <a:close/>
                </a:path>
              </a:pathLst>
            </a:custGeom>
            <a:solidFill>
              <a:schemeClr val="hlink">
                <a:alpha val="100000"/>
              </a:schemeClr>
            </a:solidFill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1926284" name="任意多边形 1926283"/>
          <p:cNvSpPr/>
          <p:nvPr/>
        </p:nvSpPr>
        <p:spPr>
          <a:xfrm>
            <a:off x="5576888" y="2273300"/>
            <a:ext cx="158750" cy="46038"/>
          </a:xfrm>
          <a:custGeom>
            <a:avLst/>
            <a:gdLst/>
            <a:ahLst/>
            <a:cxnLst/>
            <a:pathLst>
              <a:path w="100" h="29">
                <a:moveTo>
                  <a:pt x="0" y="28"/>
                </a:moveTo>
                <a:lnTo>
                  <a:pt x="99" y="0"/>
                </a:lnTo>
              </a:path>
            </a:pathLst>
          </a:custGeom>
          <a:solidFill>
            <a:srgbClr val="FFFFFF">
              <a:alpha val="100000"/>
            </a:srgbClr>
          </a:solidFill>
          <a:ln w="63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26285" name="文本框 1926284"/>
          <p:cNvSpPr txBox="1"/>
          <p:nvPr/>
        </p:nvSpPr>
        <p:spPr>
          <a:xfrm rot="-1260000">
            <a:off x="5756275" y="1327150"/>
            <a:ext cx="1828800" cy="219075"/>
          </a:xfrm>
          <a:prstGeom prst="rect">
            <a:avLst/>
          </a:prstGeom>
          <a:noFill/>
          <a:ln w="6350">
            <a:noFill/>
          </a:ln>
        </p:spPr>
        <p:txBody>
          <a:bodyPr lIns="45720" rIns="45720">
            <a:spAutoFit/>
          </a:bodyPr>
          <a:p>
            <a:pPr algn="l">
              <a:lnSpc>
                <a:spcPts val="1000"/>
              </a:lnSpc>
              <a:buNone/>
            </a:pPr>
            <a:r>
              <a:rPr lang="zh-CN" altLang="en-US" sz="1000" dirty="0">
                <a:solidFill>
                  <a:srgbClr val="000000"/>
                </a:solidFill>
                <a:latin typeface="Arial" panose="020B0604020202020204" pitchFamily="34" charset="0"/>
                <a:ea typeface="SoloBFnt"/>
              </a:rPr>
              <a:t>内容</a:t>
            </a:r>
            <a:endParaRPr lang="zh-CN" altLang="en-US" sz="1000" dirty="0">
              <a:solidFill>
                <a:srgbClr val="000000"/>
              </a:solidFill>
              <a:latin typeface="Arial" panose="020B0604020202020204" pitchFamily="34" charset="0"/>
              <a:ea typeface="SoloBFnt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/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" name="日期占位符 2"/>
          <p:cNvSpPr/>
          <p:nvPr>
            <p:ph type="dt" sz="half" idx="10"/>
          </p:nvPr>
        </p:nvSpPr>
        <p:spPr/>
        <p:txBody>
          <a:bodyPr/>
          <a:p>
            <a:pPr lvl="0"/>
            <a:fld id="{BB962C8B-B14F-4D97-AF65-F5344CB8AC3E}" type="datetime2">
              <a:rPr lang="zh-CN" altLang="en-US" dirty="0"/>
            </a:fld>
            <a:endParaRPr lang="zh-CN" altLang="en-US" dirty="0"/>
          </a:p>
        </p:txBody>
      </p:sp>
      <p:sp>
        <p:nvSpPr>
          <p:cNvPr id="1927170" name="标题 1927169"/>
          <p:cNvSpPr>
            <a:spLocks noGrp="1"/>
          </p:cNvSpPr>
          <p:nvPr>
            <p:ph type="title"/>
          </p:nvPr>
        </p:nvSpPr>
        <p:spPr>
          <a:ln/>
        </p:spPr>
        <p:txBody>
          <a:bodyPr anchor="b" anchorCtr="0"/>
          <a:p>
            <a:endParaRPr dirty="0"/>
          </a:p>
        </p:txBody>
      </p:sp>
      <p:grpSp>
        <p:nvGrpSpPr>
          <p:cNvPr id="1927172" name="组合 1927171"/>
          <p:cNvGrpSpPr/>
          <p:nvPr/>
        </p:nvGrpSpPr>
        <p:grpSpPr>
          <a:xfrm>
            <a:off x="1331913" y="1412875"/>
            <a:ext cx="6553200" cy="4608513"/>
            <a:chOff x="1926" y="1878"/>
            <a:chExt cx="2882" cy="2018"/>
          </a:xfrm>
        </p:grpSpPr>
        <p:grpSp>
          <p:nvGrpSpPr>
            <p:cNvPr id="1927173" name="组合 1927172"/>
            <p:cNvGrpSpPr/>
            <p:nvPr/>
          </p:nvGrpSpPr>
          <p:grpSpPr>
            <a:xfrm>
              <a:off x="1926" y="1878"/>
              <a:ext cx="2882" cy="2018"/>
              <a:chOff x="1926" y="1878"/>
              <a:chExt cx="2882" cy="2018"/>
            </a:xfrm>
          </p:grpSpPr>
          <p:sp>
            <p:nvSpPr>
              <p:cNvPr id="1927174" name="矩形 1927173"/>
              <p:cNvSpPr/>
              <p:nvPr/>
            </p:nvSpPr>
            <p:spPr>
              <a:xfrm>
                <a:off x="1928" y="1880"/>
                <a:ext cx="2880" cy="2016"/>
              </a:xfrm>
              <a:prstGeom prst="rect">
                <a:avLst/>
              </a:prstGeom>
              <a:solidFill>
                <a:srgbClr val="FFFFFF"/>
              </a:solidFill>
              <a:ln w="6350" cap="flat" cmpd="sng">
                <a:solidFill>
                  <a:srgbClr val="00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27175" name="任意多边形 1927174"/>
              <p:cNvSpPr/>
              <p:nvPr/>
            </p:nvSpPr>
            <p:spPr>
              <a:xfrm>
                <a:off x="2382" y="2459"/>
                <a:ext cx="588" cy="636"/>
              </a:xfrm>
              <a:custGeom>
                <a:avLst/>
                <a:gdLst/>
                <a:ahLst/>
                <a:cxnLst/>
                <a:pathLst>
                  <a:path w="588" h="636">
                    <a:moveTo>
                      <a:pt x="406" y="310"/>
                    </a:moveTo>
                    <a:lnTo>
                      <a:pt x="405" y="311"/>
                    </a:lnTo>
                    <a:lnTo>
                      <a:pt x="404" y="312"/>
                    </a:lnTo>
                    <a:lnTo>
                      <a:pt x="403" y="313"/>
                    </a:lnTo>
                    <a:lnTo>
                      <a:pt x="403" y="314"/>
                    </a:lnTo>
                    <a:lnTo>
                      <a:pt x="402" y="315"/>
                    </a:lnTo>
                    <a:lnTo>
                      <a:pt x="401" y="316"/>
                    </a:lnTo>
                    <a:lnTo>
                      <a:pt x="400" y="317"/>
                    </a:lnTo>
                    <a:lnTo>
                      <a:pt x="399" y="319"/>
                    </a:lnTo>
                    <a:lnTo>
                      <a:pt x="399" y="320"/>
                    </a:lnTo>
                    <a:lnTo>
                      <a:pt x="398" y="321"/>
                    </a:lnTo>
                    <a:lnTo>
                      <a:pt x="397" y="322"/>
                    </a:lnTo>
                    <a:lnTo>
                      <a:pt x="396" y="324"/>
                    </a:lnTo>
                    <a:lnTo>
                      <a:pt x="396" y="325"/>
                    </a:lnTo>
                    <a:lnTo>
                      <a:pt x="395" y="326"/>
                    </a:lnTo>
                    <a:lnTo>
                      <a:pt x="395" y="328"/>
                    </a:lnTo>
                    <a:lnTo>
                      <a:pt x="394" y="329"/>
                    </a:lnTo>
                    <a:lnTo>
                      <a:pt x="394" y="331"/>
                    </a:lnTo>
                    <a:lnTo>
                      <a:pt x="393" y="332"/>
                    </a:lnTo>
                    <a:lnTo>
                      <a:pt x="393" y="334"/>
                    </a:lnTo>
                    <a:lnTo>
                      <a:pt x="392" y="335"/>
                    </a:lnTo>
                    <a:lnTo>
                      <a:pt x="392" y="337"/>
                    </a:lnTo>
                    <a:lnTo>
                      <a:pt x="392" y="338"/>
                    </a:lnTo>
                    <a:lnTo>
                      <a:pt x="391" y="340"/>
                    </a:lnTo>
                    <a:lnTo>
                      <a:pt x="391" y="341"/>
                    </a:lnTo>
                    <a:lnTo>
                      <a:pt x="391" y="343"/>
                    </a:lnTo>
                    <a:lnTo>
                      <a:pt x="391" y="344"/>
                    </a:lnTo>
                    <a:lnTo>
                      <a:pt x="391" y="345"/>
                    </a:lnTo>
                    <a:lnTo>
                      <a:pt x="390" y="347"/>
                    </a:lnTo>
                    <a:lnTo>
                      <a:pt x="390" y="348"/>
                    </a:lnTo>
                    <a:lnTo>
                      <a:pt x="390" y="350"/>
                    </a:lnTo>
                    <a:lnTo>
                      <a:pt x="390" y="351"/>
                    </a:lnTo>
                    <a:lnTo>
                      <a:pt x="390" y="353"/>
                    </a:lnTo>
                    <a:lnTo>
                      <a:pt x="390" y="354"/>
                    </a:lnTo>
                    <a:lnTo>
                      <a:pt x="390" y="356"/>
                    </a:lnTo>
                    <a:lnTo>
                      <a:pt x="390" y="357"/>
                    </a:lnTo>
                    <a:lnTo>
                      <a:pt x="390" y="358"/>
                    </a:lnTo>
                    <a:lnTo>
                      <a:pt x="390" y="360"/>
                    </a:lnTo>
                    <a:lnTo>
                      <a:pt x="390" y="361"/>
                    </a:lnTo>
                    <a:lnTo>
                      <a:pt x="390" y="362"/>
                    </a:lnTo>
                    <a:lnTo>
                      <a:pt x="390" y="364"/>
                    </a:lnTo>
                    <a:lnTo>
                      <a:pt x="390" y="365"/>
                    </a:lnTo>
                    <a:lnTo>
                      <a:pt x="390" y="366"/>
                    </a:lnTo>
                    <a:lnTo>
                      <a:pt x="390" y="367"/>
                    </a:lnTo>
                    <a:lnTo>
                      <a:pt x="390" y="368"/>
                    </a:lnTo>
                    <a:lnTo>
                      <a:pt x="390" y="369"/>
                    </a:lnTo>
                    <a:lnTo>
                      <a:pt x="390" y="370"/>
                    </a:lnTo>
                    <a:lnTo>
                      <a:pt x="390" y="371"/>
                    </a:lnTo>
                    <a:lnTo>
                      <a:pt x="390" y="372"/>
                    </a:lnTo>
                    <a:lnTo>
                      <a:pt x="390" y="373"/>
                    </a:lnTo>
                    <a:lnTo>
                      <a:pt x="390" y="374"/>
                    </a:lnTo>
                    <a:lnTo>
                      <a:pt x="390" y="375"/>
                    </a:lnTo>
                    <a:lnTo>
                      <a:pt x="390" y="376"/>
                    </a:lnTo>
                    <a:lnTo>
                      <a:pt x="391" y="377"/>
                    </a:lnTo>
                    <a:lnTo>
                      <a:pt x="391" y="378"/>
                    </a:lnTo>
                    <a:lnTo>
                      <a:pt x="391" y="378"/>
                    </a:lnTo>
                    <a:lnTo>
                      <a:pt x="391" y="379"/>
                    </a:lnTo>
                    <a:lnTo>
                      <a:pt x="391" y="380"/>
                    </a:lnTo>
                    <a:lnTo>
                      <a:pt x="392" y="381"/>
                    </a:lnTo>
                    <a:lnTo>
                      <a:pt x="392" y="381"/>
                    </a:lnTo>
                    <a:lnTo>
                      <a:pt x="392" y="382"/>
                    </a:lnTo>
                    <a:lnTo>
                      <a:pt x="393" y="382"/>
                    </a:lnTo>
                    <a:lnTo>
                      <a:pt x="393" y="383"/>
                    </a:lnTo>
                    <a:lnTo>
                      <a:pt x="394" y="384"/>
                    </a:lnTo>
                    <a:lnTo>
                      <a:pt x="394" y="384"/>
                    </a:lnTo>
                    <a:lnTo>
                      <a:pt x="395" y="385"/>
                    </a:lnTo>
                    <a:lnTo>
                      <a:pt x="395" y="385"/>
                    </a:lnTo>
                    <a:lnTo>
                      <a:pt x="396" y="385"/>
                    </a:lnTo>
                    <a:lnTo>
                      <a:pt x="396" y="386"/>
                    </a:lnTo>
                    <a:lnTo>
                      <a:pt x="396" y="386"/>
                    </a:lnTo>
                    <a:lnTo>
                      <a:pt x="397" y="387"/>
                    </a:lnTo>
                    <a:lnTo>
                      <a:pt x="397" y="387"/>
                    </a:lnTo>
                    <a:lnTo>
                      <a:pt x="397" y="388"/>
                    </a:lnTo>
                    <a:lnTo>
                      <a:pt x="397" y="388"/>
                    </a:lnTo>
                    <a:lnTo>
                      <a:pt x="398" y="389"/>
                    </a:lnTo>
                    <a:lnTo>
                      <a:pt x="398" y="389"/>
                    </a:lnTo>
                    <a:lnTo>
                      <a:pt x="398" y="390"/>
                    </a:lnTo>
                    <a:lnTo>
                      <a:pt x="398" y="390"/>
                    </a:lnTo>
                    <a:lnTo>
                      <a:pt x="398" y="391"/>
                    </a:lnTo>
                    <a:lnTo>
                      <a:pt x="398" y="391"/>
                    </a:lnTo>
                    <a:lnTo>
                      <a:pt x="398" y="392"/>
                    </a:lnTo>
                    <a:lnTo>
                      <a:pt x="398" y="392"/>
                    </a:lnTo>
                    <a:lnTo>
                      <a:pt x="398" y="393"/>
                    </a:lnTo>
                    <a:lnTo>
                      <a:pt x="398" y="393"/>
                    </a:lnTo>
                    <a:lnTo>
                      <a:pt x="398" y="394"/>
                    </a:lnTo>
                    <a:lnTo>
                      <a:pt x="398" y="394"/>
                    </a:lnTo>
                    <a:lnTo>
                      <a:pt x="398" y="395"/>
                    </a:lnTo>
                    <a:lnTo>
                      <a:pt x="398" y="395"/>
                    </a:lnTo>
                    <a:lnTo>
                      <a:pt x="398" y="396"/>
                    </a:lnTo>
                    <a:lnTo>
                      <a:pt x="398" y="396"/>
                    </a:lnTo>
                    <a:lnTo>
                      <a:pt x="398" y="397"/>
                    </a:lnTo>
                    <a:lnTo>
                      <a:pt x="398" y="397"/>
                    </a:lnTo>
                    <a:lnTo>
                      <a:pt x="398" y="398"/>
                    </a:lnTo>
                    <a:lnTo>
                      <a:pt x="398" y="398"/>
                    </a:lnTo>
                    <a:lnTo>
                      <a:pt x="398" y="399"/>
                    </a:lnTo>
                    <a:lnTo>
                      <a:pt x="398" y="399"/>
                    </a:lnTo>
                    <a:lnTo>
                      <a:pt x="398" y="400"/>
                    </a:lnTo>
                    <a:lnTo>
                      <a:pt x="398" y="400"/>
                    </a:lnTo>
                    <a:lnTo>
                      <a:pt x="398" y="401"/>
                    </a:lnTo>
                    <a:lnTo>
                      <a:pt x="398" y="401"/>
                    </a:lnTo>
                    <a:lnTo>
                      <a:pt x="399" y="402"/>
                    </a:lnTo>
                    <a:lnTo>
                      <a:pt x="399" y="402"/>
                    </a:lnTo>
                    <a:lnTo>
                      <a:pt x="399" y="403"/>
                    </a:lnTo>
                    <a:lnTo>
                      <a:pt x="399" y="403"/>
                    </a:lnTo>
                    <a:lnTo>
                      <a:pt x="399" y="404"/>
                    </a:lnTo>
                    <a:lnTo>
                      <a:pt x="400" y="404"/>
                    </a:lnTo>
                    <a:lnTo>
                      <a:pt x="400" y="405"/>
                    </a:lnTo>
                    <a:lnTo>
                      <a:pt x="400" y="405"/>
                    </a:lnTo>
                    <a:lnTo>
                      <a:pt x="401" y="406"/>
                    </a:lnTo>
                    <a:lnTo>
                      <a:pt x="401" y="406"/>
                    </a:lnTo>
                    <a:lnTo>
                      <a:pt x="401" y="406"/>
                    </a:lnTo>
                    <a:lnTo>
                      <a:pt x="402" y="407"/>
                    </a:lnTo>
                    <a:lnTo>
                      <a:pt x="402" y="407"/>
                    </a:lnTo>
                    <a:lnTo>
                      <a:pt x="403" y="408"/>
                    </a:lnTo>
                    <a:lnTo>
                      <a:pt x="404" y="408"/>
                    </a:lnTo>
                    <a:lnTo>
                      <a:pt x="405" y="409"/>
                    </a:lnTo>
                    <a:lnTo>
                      <a:pt x="406" y="409"/>
                    </a:lnTo>
                    <a:lnTo>
                      <a:pt x="407" y="410"/>
                    </a:lnTo>
                    <a:lnTo>
                      <a:pt x="408" y="410"/>
                    </a:lnTo>
                    <a:lnTo>
                      <a:pt x="410" y="411"/>
                    </a:lnTo>
                    <a:lnTo>
                      <a:pt x="411" y="411"/>
                    </a:lnTo>
                    <a:lnTo>
                      <a:pt x="413" y="412"/>
                    </a:lnTo>
                    <a:lnTo>
                      <a:pt x="415" y="412"/>
                    </a:lnTo>
                    <a:lnTo>
                      <a:pt x="418" y="413"/>
                    </a:lnTo>
                    <a:lnTo>
                      <a:pt x="420" y="413"/>
                    </a:lnTo>
                    <a:lnTo>
                      <a:pt x="422" y="414"/>
                    </a:lnTo>
                    <a:lnTo>
                      <a:pt x="425" y="414"/>
                    </a:lnTo>
                    <a:lnTo>
                      <a:pt x="428" y="415"/>
                    </a:lnTo>
                    <a:lnTo>
                      <a:pt x="431" y="415"/>
                    </a:lnTo>
                    <a:lnTo>
                      <a:pt x="434" y="416"/>
                    </a:lnTo>
                    <a:lnTo>
                      <a:pt x="437" y="416"/>
                    </a:lnTo>
                    <a:lnTo>
                      <a:pt x="440" y="416"/>
                    </a:lnTo>
                    <a:lnTo>
                      <a:pt x="443" y="416"/>
                    </a:lnTo>
                    <a:lnTo>
                      <a:pt x="446" y="416"/>
                    </a:lnTo>
                    <a:lnTo>
                      <a:pt x="449" y="416"/>
                    </a:lnTo>
                    <a:lnTo>
                      <a:pt x="452" y="416"/>
                    </a:lnTo>
                    <a:lnTo>
                      <a:pt x="455" y="415"/>
                    </a:lnTo>
                    <a:lnTo>
                      <a:pt x="458" y="415"/>
                    </a:lnTo>
                    <a:lnTo>
                      <a:pt x="461" y="414"/>
                    </a:lnTo>
                    <a:lnTo>
                      <a:pt x="464" y="413"/>
                    </a:lnTo>
                    <a:lnTo>
                      <a:pt x="467" y="412"/>
                    </a:lnTo>
                    <a:lnTo>
                      <a:pt x="470" y="411"/>
                    </a:lnTo>
                    <a:lnTo>
                      <a:pt x="474" y="410"/>
                    </a:lnTo>
                    <a:lnTo>
                      <a:pt x="477" y="409"/>
                    </a:lnTo>
                    <a:lnTo>
                      <a:pt x="480" y="407"/>
                    </a:lnTo>
                    <a:lnTo>
                      <a:pt x="483" y="406"/>
                    </a:lnTo>
                    <a:lnTo>
                      <a:pt x="485" y="405"/>
                    </a:lnTo>
                    <a:lnTo>
                      <a:pt x="488" y="403"/>
                    </a:lnTo>
                    <a:lnTo>
                      <a:pt x="491" y="402"/>
                    </a:lnTo>
                    <a:lnTo>
                      <a:pt x="493" y="401"/>
                    </a:lnTo>
                    <a:lnTo>
                      <a:pt x="495" y="400"/>
                    </a:lnTo>
                    <a:lnTo>
                      <a:pt x="497" y="399"/>
                    </a:lnTo>
                    <a:lnTo>
                      <a:pt x="499" y="398"/>
                    </a:lnTo>
                    <a:lnTo>
                      <a:pt x="501" y="397"/>
                    </a:lnTo>
                    <a:lnTo>
                      <a:pt x="502" y="396"/>
                    </a:lnTo>
                    <a:lnTo>
                      <a:pt x="504" y="395"/>
                    </a:lnTo>
                    <a:lnTo>
                      <a:pt x="505" y="394"/>
                    </a:lnTo>
                    <a:lnTo>
                      <a:pt x="506" y="394"/>
                    </a:lnTo>
                    <a:lnTo>
                      <a:pt x="507" y="393"/>
                    </a:lnTo>
                    <a:lnTo>
                      <a:pt x="507" y="392"/>
                    </a:lnTo>
                    <a:lnTo>
                      <a:pt x="508" y="392"/>
                    </a:lnTo>
                    <a:lnTo>
                      <a:pt x="509" y="391"/>
                    </a:lnTo>
                    <a:lnTo>
                      <a:pt x="509" y="391"/>
                    </a:lnTo>
                    <a:lnTo>
                      <a:pt x="510" y="390"/>
                    </a:lnTo>
                    <a:lnTo>
                      <a:pt x="511" y="390"/>
                    </a:lnTo>
                    <a:lnTo>
                      <a:pt x="511" y="389"/>
                    </a:lnTo>
                    <a:lnTo>
                      <a:pt x="512" y="389"/>
                    </a:lnTo>
                    <a:lnTo>
                      <a:pt x="513" y="388"/>
                    </a:lnTo>
                    <a:lnTo>
                      <a:pt x="514" y="388"/>
                    </a:lnTo>
                    <a:lnTo>
                      <a:pt x="515" y="387"/>
                    </a:lnTo>
                    <a:lnTo>
                      <a:pt x="516" y="387"/>
                    </a:lnTo>
                    <a:lnTo>
                      <a:pt x="517" y="386"/>
                    </a:lnTo>
                    <a:lnTo>
                      <a:pt x="518" y="386"/>
                    </a:lnTo>
                    <a:lnTo>
                      <a:pt x="519" y="385"/>
                    </a:lnTo>
                    <a:lnTo>
                      <a:pt x="520" y="385"/>
                    </a:lnTo>
                    <a:lnTo>
                      <a:pt x="522" y="384"/>
                    </a:lnTo>
                    <a:lnTo>
                      <a:pt x="523" y="383"/>
                    </a:lnTo>
                    <a:lnTo>
                      <a:pt x="524" y="383"/>
                    </a:lnTo>
                    <a:lnTo>
                      <a:pt x="526" y="383"/>
                    </a:lnTo>
                    <a:lnTo>
                      <a:pt x="527" y="382"/>
                    </a:lnTo>
                    <a:lnTo>
                      <a:pt x="529" y="382"/>
                    </a:lnTo>
                    <a:lnTo>
                      <a:pt x="530" y="382"/>
                    </a:lnTo>
                    <a:lnTo>
                      <a:pt x="532" y="382"/>
                    </a:lnTo>
                    <a:lnTo>
                      <a:pt x="533" y="383"/>
                    </a:lnTo>
                    <a:lnTo>
                      <a:pt x="535" y="383"/>
                    </a:lnTo>
                    <a:lnTo>
                      <a:pt x="536" y="384"/>
                    </a:lnTo>
                    <a:lnTo>
                      <a:pt x="538" y="384"/>
                    </a:lnTo>
                    <a:lnTo>
                      <a:pt x="539" y="385"/>
                    </a:lnTo>
                    <a:lnTo>
                      <a:pt x="541" y="386"/>
                    </a:lnTo>
                    <a:lnTo>
                      <a:pt x="543" y="387"/>
                    </a:lnTo>
                    <a:lnTo>
                      <a:pt x="544" y="388"/>
                    </a:lnTo>
                    <a:lnTo>
                      <a:pt x="546" y="390"/>
                    </a:lnTo>
                    <a:lnTo>
                      <a:pt x="547" y="391"/>
                    </a:lnTo>
                    <a:lnTo>
                      <a:pt x="549" y="393"/>
                    </a:lnTo>
                    <a:lnTo>
                      <a:pt x="551" y="395"/>
                    </a:lnTo>
                    <a:lnTo>
                      <a:pt x="552" y="396"/>
                    </a:lnTo>
                    <a:lnTo>
                      <a:pt x="554" y="398"/>
                    </a:lnTo>
                    <a:lnTo>
                      <a:pt x="556" y="400"/>
                    </a:lnTo>
                    <a:lnTo>
                      <a:pt x="557" y="402"/>
                    </a:lnTo>
                    <a:lnTo>
                      <a:pt x="559" y="404"/>
                    </a:lnTo>
                    <a:lnTo>
                      <a:pt x="561" y="406"/>
                    </a:lnTo>
                    <a:lnTo>
                      <a:pt x="562" y="409"/>
                    </a:lnTo>
                    <a:lnTo>
                      <a:pt x="564" y="411"/>
                    </a:lnTo>
                    <a:lnTo>
                      <a:pt x="565" y="413"/>
                    </a:lnTo>
                    <a:lnTo>
                      <a:pt x="567" y="416"/>
                    </a:lnTo>
                    <a:lnTo>
                      <a:pt x="569" y="419"/>
                    </a:lnTo>
                    <a:lnTo>
                      <a:pt x="570" y="421"/>
                    </a:lnTo>
                    <a:lnTo>
                      <a:pt x="572" y="424"/>
                    </a:lnTo>
                    <a:lnTo>
                      <a:pt x="573" y="427"/>
                    </a:lnTo>
                    <a:lnTo>
                      <a:pt x="575" y="430"/>
                    </a:lnTo>
                    <a:lnTo>
                      <a:pt x="576" y="433"/>
                    </a:lnTo>
                    <a:lnTo>
                      <a:pt x="577" y="435"/>
                    </a:lnTo>
                    <a:lnTo>
                      <a:pt x="579" y="438"/>
                    </a:lnTo>
                    <a:lnTo>
                      <a:pt x="580" y="440"/>
                    </a:lnTo>
                    <a:lnTo>
                      <a:pt x="581" y="443"/>
                    </a:lnTo>
                    <a:lnTo>
                      <a:pt x="582" y="445"/>
                    </a:lnTo>
                    <a:lnTo>
                      <a:pt x="582" y="448"/>
                    </a:lnTo>
                    <a:lnTo>
                      <a:pt x="583" y="450"/>
                    </a:lnTo>
                    <a:lnTo>
                      <a:pt x="584" y="452"/>
                    </a:lnTo>
                    <a:lnTo>
                      <a:pt x="584" y="454"/>
                    </a:lnTo>
                    <a:lnTo>
                      <a:pt x="585" y="456"/>
                    </a:lnTo>
                    <a:lnTo>
                      <a:pt x="585" y="457"/>
                    </a:lnTo>
                    <a:lnTo>
                      <a:pt x="585" y="459"/>
                    </a:lnTo>
                    <a:lnTo>
                      <a:pt x="585" y="461"/>
                    </a:lnTo>
                    <a:lnTo>
                      <a:pt x="585" y="462"/>
                    </a:lnTo>
                    <a:lnTo>
                      <a:pt x="585" y="464"/>
                    </a:lnTo>
                    <a:lnTo>
                      <a:pt x="585" y="465"/>
                    </a:lnTo>
                    <a:lnTo>
                      <a:pt x="585" y="467"/>
                    </a:lnTo>
                    <a:lnTo>
                      <a:pt x="585" y="468"/>
                    </a:lnTo>
                    <a:lnTo>
                      <a:pt x="585" y="470"/>
                    </a:lnTo>
                    <a:lnTo>
                      <a:pt x="585" y="471"/>
                    </a:lnTo>
                    <a:lnTo>
                      <a:pt x="585" y="473"/>
                    </a:lnTo>
                    <a:lnTo>
                      <a:pt x="585" y="475"/>
                    </a:lnTo>
                    <a:lnTo>
                      <a:pt x="585" y="477"/>
                    </a:lnTo>
                    <a:lnTo>
                      <a:pt x="585" y="478"/>
                    </a:lnTo>
                    <a:lnTo>
                      <a:pt x="585" y="480"/>
                    </a:lnTo>
                    <a:lnTo>
                      <a:pt x="585" y="482"/>
                    </a:lnTo>
                    <a:lnTo>
                      <a:pt x="585" y="484"/>
                    </a:lnTo>
                    <a:lnTo>
                      <a:pt x="585" y="486"/>
                    </a:lnTo>
                    <a:lnTo>
                      <a:pt x="585" y="488"/>
                    </a:lnTo>
                    <a:lnTo>
                      <a:pt x="585" y="490"/>
                    </a:lnTo>
                    <a:lnTo>
                      <a:pt x="585" y="491"/>
                    </a:lnTo>
                    <a:lnTo>
                      <a:pt x="585" y="493"/>
                    </a:lnTo>
                    <a:lnTo>
                      <a:pt x="585" y="495"/>
                    </a:lnTo>
                    <a:lnTo>
                      <a:pt x="585" y="497"/>
                    </a:lnTo>
                    <a:lnTo>
                      <a:pt x="585" y="499"/>
                    </a:lnTo>
                    <a:lnTo>
                      <a:pt x="585" y="500"/>
                    </a:lnTo>
                    <a:lnTo>
                      <a:pt x="585" y="502"/>
                    </a:lnTo>
                    <a:lnTo>
                      <a:pt x="585" y="503"/>
                    </a:lnTo>
                    <a:lnTo>
                      <a:pt x="585" y="505"/>
                    </a:lnTo>
                    <a:lnTo>
                      <a:pt x="585" y="506"/>
                    </a:lnTo>
                    <a:lnTo>
                      <a:pt x="585" y="507"/>
                    </a:lnTo>
                    <a:lnTo>
                      <a:pt x="585" y="509"/>
                    </a:lnTo>
                    <a:lnTo>
                      <a:pt x="585" y="510"/>
                    </a:lnTo>
                    <a:lnTo>
                      <a:pt x="585" y="511"/>
                    </a:lnTo>
                    <a:lnTo>
                      <a:pt x="585" y="512"/>
                    </a:lnTo>
                    <a:lnTo>
                      <a:pt x="585" y="513"/>
                    </a:lnTo>
                    <a:lnTo>
                      <a:pt x="585" y="514"/>
                    </a:lnTo>
                    <a:lnTo>
                      <a:pt x="585" y="515"/>
                    </a:lnTo>
                    <a:lnTo>
                      <a:pt x="585" y="515"/>
                    </a:lnTo>
                    <a:lnTo>
                      <a:pt x="584" y="516"/>
                    </a:lnTo>
                    <a:lnTo>
                      <a:pt x="584" y="517"/>
                    </a:lnTo>
                    <a:lnTo>
                      <a:pt x="583" y="517"/>
                    </a:lnTo>
                    <a:lnTo>
                      <a:pt x="582" y="518"/>
                    </a:lnTo>
                    <a:lnTo>
                      <a:pt x="581" y="518"/>
                    </a:lnTo>
                    <a:lnTo>
                      <a:pt x="580" y="518"/>
                    </a:lnTo>
                    <a:lnTo>
                      <a:pt x="579" y="518"/>
                    </a:lnTo>
                    <a:lnTo>
                      <a:pt x="578" y="518"/>
                    </a:lnTo>
                    <a:lnTo>
                      <a:pt x="576" y="518"/>
                    </a:lnTo>
                    <a:lnTo>
                      <a:pt x="575" y="518"/>
                    </a:lnTo>
                    <a:lnTo>
                      <a:pt x="573" y="518"/>
                    </a:lnTo>
                    <a:lnTo>
                      <a:pt x="571" y="517"/>
                    </a:lnTo>
                    <a:lnTo>
                      <a:pt x="569" y="517"/>
                    </a:lnTo>
                    <a:lnTo>
                      <a:pt x="567" y="516"/>
                    </a:lnTo>
                    <a:lnTo>
                      <a:pt x="565" y="516"/>
                    </a:lnTo>
                    <a:lnTo>
                      <a:pt x="563" y="515"/>
                    </a:lnTo>
                    <a:lnTo>
                      <a:pt x="561" y="515"/>
                    </a:lnTo>
                    <a:lnTo>
                      <a:pt x="559" y="514"/>
                    </a:lnTo>
                    <a:lnTo>
                      <a:pt x="557" y="514"/>
                    </a:lnTo>
                    <a:lnTo>
                      <a:pt x="555" y="513"/>
                    </a:lnTo>
                    <a:lnTo>
                      <a:pt x="553" y="513"/>
                    </a:lnTo>
                    <a:lnTo>
                      <a:pt x="551" y="512"/>
                    </a:lnTo>
                    <a:lnTo>
                      <a:pt x="549" y="512"/>
                    </a:lnTo>
                    <a:lnTo>
                      <a:pt x="547" y="511"/>
                    </a:lnTo>
                    <a:lnTo>
                      <a:pt x="545" y="511"/>
                    </a:lnTo>
                    <a:lnTo>
                      <a:pt x="543" y="511"/>
                    </a:lnTo>
                    <a:lnTo>
                      <a:pt x="541" y="510"/>
                    </a:lnTo>
                    <a:lnTo>
                      <a:pt x="539" y="510"/>
                    </a:lnTo>
                    <a:lnTo>
                      <a:pt x="537" y="509"/>
                    </a:lnTo>
                    <a:lnTo>
                      <a:pt x="534" y="509"/>
                    </a:lnTo>
                    <a:lnTo>
                      <a:pt x="532" y="508"/>
                    </a:lnTo>
                    <a:lnTo>
                      <a:pt x="530" y="508"/>
                    </a:lnTo>
                    <a:lnTo>
                      <a:pt x="527" y="507"/>
                    </a:lnTo>
                    <a:lnTo>
                      <a:pt x="524" y="507"/>
                    </a:lnTo>
                    <a:lnTo>
                      <a:pt x="521" y="507"/>
                    </a:lnTo>
                    <a:lnTo>
                      <a:pt x="518" y="506"/>
                    </a:lnTo>
                    <a:lnTo>
                      <a:pt x="515" y="506"/>
                    </a:lnTo>
                    <a:lnTo>
                      <a:pt x="512" y="506"/>
                    </a:lnTo>
                    <a:lnTo>
                      <a:pt x="508" y="506"/>
                    </a:lnTo>
                    <a:lnTo>
                      <a:pt x="505" y="506"/>
                    </a:lnTo>
                    <a:lnTo>
                      <a:pt x="501" y="505"/>
                    </a:lnTo>
                    <a:lnTo>
                      <a:pt x="497" y="505"/>
                    </a:lnTo>
                    <a:lnTo>
                      <a:pt x="493" y="505"/>
                    </a:lnTo>
                    <a:lnTo>
                      <a:pt x="488" y="505"/>
                    </a:lnTo>
                    <a:lnTo>
                      <a:pt x="484" y="505"/>
                    </a:lnTo>
                    <a:lnTo>
                      <a:pt x="479" y="505"/>
                    </a:lnTo>
                    <a:lnTo>
                      <a:pt x="475" y="505"/>
                    </a:lnTo>
                    <a:lnTo>
                      <a:pt x="470" y="505"/>
                    </a:lnTo>
                    <a:lnTo>
                      <a:pt x="465" y="505"/>
                    </a:lnTo>
                    <a:lnTo>
                      <a:pt x="461" y="505"/>
                    </a:lnTo>
                    <a:lnTo>
                      <a:pt x="456" y="505"/>
                    </a:lnTo>
                    <a:lnTo>
                      <a:pt x="452" y="505"/>
                    </a:lnTo>
                    <a:lnTo>
                      <a:pt x="447" y="505"/>
                    </a:lnTo>
                    <a:lnTo>
                      <a:pt x="442" y="505"/>
                    </a:lnTo>
                    <a:lnTo>
                      <a:pt x="438" y="505"/>
                    </a:lnTo>
                    <a:lnTo>
                      <a:pt x="433" y="505"/>
                    </a:lnTo>
                    <a:lnTo>
                      <a:pt x="429" y="505"/>
                    </a:lnTo>
                    <a:lnTo>
                      <a:pt x="424" y="505"/>
                    </a:lnTo>
                    <a:lnTo>
                      <a:pt x="420" y="505"/>
                    </a:lnTo>
                    <a:lnTo>
                      <a:pt x="415" y="505"/>
                    </a:lnTo>
                    <a:lnTo>
                      <a:pt x="410" y="505"/>
                    </a:lnTo>
                    <a:lnTo>
                      <a:pt x="406" y="505"/>
                    </a:lnTo>
                    <a:lnTo>
                      <a:pt x="402" y="505"/>
                    </a:lnTo>
                    <a:lnTo>
                      <a:pt x="397" y="505"/>
                    </a:lnTo>
                    <a:lnTo>
                      <a:pt x="393" y="506"/>
                    </a:lnTo>
                    <a:lnTo>
                      <a:pt x="390" y="506"/>
                    </a:lnTo>
                    <a:lnTo>
                      <a:pt x="386" y="506"/>
                    </a:lnTo>
                    <a:lnTo>
                      <a:pt x="382" y="507"/>
                    </a:lnTo>
                    <a:lnTo>
                      <a:pt x="379" y="507"/>
                    </a:lnTo>
                    <a:lnTo>
                      <a:pt x="376" y="508"/>
                    </a:lnTo>
                    <a:lnTo>
                      <a:pt x="373" y="508"/>
                    </a:lnTo>
                    <a:lnTo>
                      <a:pt x="370" y="509"/>
                    </a:lnTo>
                    <a:lnTo>
                      <a:pt x="367" y="510"/>
                    </a:lnTo>
                    <a:lnTo>
                      <a:pt x="364" y="510"/>
                    </a:lnTo>
                    <a:lnTo>
                      <a:pt x="362" y="511"/>
                    </a:lnTo>
                    <a:lnTo>
                      <a:pt x="360" y="512"/>
                    </a:lnTo>
                    <a:lnTo>
                      <a:pt x="358" y="513"/>
                    </a:lnTo>
                    <a:lnTo>
                      <a:pt x="356" y="514"/>
                    </a:lnTo>
                    <a:lnTo>
                      <a:pt x="354" y="515"/>
                    </a:lnTo>
                    <a:lnTo>
                      <a:pt x="352" y="516"/>
                    </a:lnTo>
                    <a:lnTo>
                      <a:pt x="350" y="518"/>
                    </a:lnTo>
                    <a:lnTo>
                      <a:pt x="349" y="519"/>
                    </a:lnTo>
                    <a:lnTo>
                      <a:pt x="347" y="521"/>
                    </a:lnTo>
                    <a:lnTo>
                      <a:pt x="346" y="523"/>
                    </a:lnTo>
                    <a:lnTo>
                      <a:pt x="344" y="525"/>
                    </a:lnTo>
                    <a:lnTo>
                      <a:pt x="343" y="527"/>
                    </a:lnTo>
                    <a:lnTo>
                      <a:pt x="342" y="529"/>
                    </a:lnTo>
                    <a:lnTo>
                      <a:pt x="341" y="531"/>
                    </a:lnTo>
                    <a:lnTo>
                      <a:pt x="340" y="533"/>
                    </a:lnTo>
                    <a:lnTo>
                      <a:pt x="339" y="536"/>
                    </a:lnTo>
                    <a:lnTo>
                      <a:pt x="338" y="539"/>
                    </a:lnTo>
                    <a:lnTo>
                      <a:pt x="338" y="541"/>
                    </a:lnTo>
                    <a:lnTo>
                      <a:pt x="337" y="544"/>
                    </a:lnTo>
                    <a:lnTo>
                      <a:pt x="337" y="547"/>
                    </a:lnTo>
                    <a:lnTo>
                      <a:pt x="336" y="550"/>
                    </a:lnTo>
                    <a:lnTo>
                      <a:pt x="336" y="552"/>
                    </a:lnTo>
                    <a:lnTo>
                      <a:pt x="335" y="555"/>
                    </a:lnTo>
                    <a:lnTo>
                      <a:pt x="335" y="557"/>
                    </a:lnTo>
                    <a:lnTo>
                      <a:pt x="335" y="559"/>
                    </a:lnTo>
                    <a:lnTo>
                      <a:pt x="334" y="561"/>
                    </a:lnTo>
                    <a:lnTo>
                      <a:pt x="334" y="563"/>
                    </a:lnTo>
                    <a:lnTo>
                      <a:pt x="334" y="564"/>
                    </a:lnTo>
                    <a:lnTo>
                      <a:pt x="334" y="566"/>
                    </a:lnTo>
                    <a:lnTo>
                      <a:pt x="334" y="567"/>
                    </a:lnTo>
                    <a:lnTo>
                      <a:pt x="333" y="568"/>
                    </a:lnTo>
                    <a:lnTo>
                      <a:pt x="333" y="569"/>
                    </a:lnTo>
                    <a:lnTo>
                      <a:pt x="333" y="570"/>
                    </a:lnTo>
                    <a:lnTo>
                      <a:pt x="333" y="571"/>
                    </a:lnTo>
                    <a:lnTo>
                      <a:pt x="333" y="572"/>
                    </a:lnTo>
                    <a:lnTo>
                      <a:pt x="333" y="572"/>
                    </a:lnTo>
                    <a:lnTo>
                      <a:pt x="333" y="572"/>
                    </a:lnTo>
                    <a:lnTo>
                      <a:pt x="333" y="573"/>
                    </a:lnTo>
                    <a:lnTo>
                      <a:pt x="333" y="573"/>
                    </a:lnTo>
                    <a:lnTo>
                      <a:pt x="334" y="574"/>
                    </a:lnTo>
                    <a:lnTo>
                      <a:pt x="334" y="574"/>
                    </a:lnTo>
                    <a:lnTo>
                      <a:pt x="334" y="574"/>
                    </a:lnTo>
                    <a:lnTo>
                      <a:pt x="334" y="574"/>
                    </a:lnTo>
                    <a:lnTo>
                      <a:pt x="334" y="575"/>
                    </a:lnTo>
                    <a:lnTo>
                      <a:pt x="335" y="575"/>
                    </a:lnTo>
                    <a:lnTo>
                      <a:pt x="335" y="575"/>
                    </a:lnTo>
                    <a:lnTo>
                      <a:pt x="335" y="575"/>
                    </a:lnTo>
                    <a:lnTo>
                      <a:pt x="336" y="575"/>
                    </a:lnTo>
                    <a:lnTo>
                      <a:pt x="336" y="575"/>
                    </a:lnTo>
                    <a:lnTo>
                      <a:pt x="337" y="575"/>
                    </a:lnTo>
                    <a:lnTo>
                      <a:pt x="337" y="575"/>
                    </a:lnTo>
                    <a:lnTo>
                      <a:pt x="338" y="575"/>
                    </a:lnTo>
                    <a:lnTo>
                      <a:pt x="338" y="576"/>
                    </a:lnTo>
                    <a:lnTo>
                      <a:pt x="339" y="576"/>
                    </a:lnTo>
                    <a:lnTo>
                      <a:pt x="339" y="576"/>
                    </a:lnTo>
                    <a:lnTo>
                      <a:pt x="339" y="576"/>
                    </a:lnTo>
                    <a:lnTo>
                      <a:pt x="340" y="576"/>
                    </a:lnTo>
                    <a:lnTo>
                      <a:pt x="340" y="576"/>
                    </a:lnTo>
                    <a:lnTo>
                      <a:pt x="340" y="576"/>
                    </a:lnTo>
                    <a:lnTo>
                      <a:pt x="341" y="577"/>
                    </a:lnTo>
                    <a:lnTo>
                      <a:pt x="341" y="577"/>
                    </a:lnTo>
                    <a:lnTo>
                      <a:pt x="341" y="577"/>
                    </a:lnTo>
                    <a:lnTo>
                      <a:pt x="341" y="578"/>
                    </a:lnTo>
                    <a:lnTo>
                      <a:pt x="341" y="578"/>
                    </a:lnTo>
                    <a:lnTo>
                      <a:pt x="341" y="578"/>
                    </a:lnTo>
                    <a:lnTo>
                      <a:pt x="341" y="579"/>
                    </a:lnTo>
                    <a:lnTo>
                      <a:pt x="341" y="579"/>
                    </a:lnTo>
                    <a:lnTo>
                      <a:pt x="341" y="580"/>
                    </a:lnTo>
                    <a:lnTo>
                      <a:pt x="341" y="580"/>
                    </a:lnTo>
                    <a:lnTo>
                      <a:pt x="341" y="581"/>
                    </a:lnTo>
                    <a:lnTo>
                      <a:pt x="341" y="581"/>
                    </a:lnTo>
                    <a:lnTo>
                      <a:pt x="341" y="582"/>
                    </a:lnTo>
                    <a:lnTo>
                      <a:pt x="341" y="582"/>
                    </a:lnTo>
                    <a:lnTo>
                      <a:pt x="341" y="583"/>
                    </a:lnTo>
                    <a:lnTo>
                      <a:pt x="341" y="583"/>
                    </a:lnTo>
                    <a:lnTo>
                      <a:pt x="341" y="584"/>
                    </a:lnTo>
                    <a:lnTo>
                      <a:pt x="341" y="584"/>
                    </a:lnTo>
                    <a:lnTo>
                      <a:pt x="341" y="585"/>
                    </a:lnTo>
                    <a:lnTo>
                      <a:pt x="341" y="585"/>
                    </a:lnTo>
                    <a:lnTo>
                      <a:pt x="341" y="586"/>
                    </a:lnTo>
                    <a:lnTo>
                      <a:pt x="341" y="586"/>
                    </a:lnTo>
                    <a:lnTo>
                      <a:pt x="341" y="587"/>
                    </a:lnTo>
                    <a:lnTo>
                      <a:pt x="341" y="587"/>
                    </a:lnTo>
                    <a:lnTo>
                      <a:pt x="341" y="588"/>
                    </a:lnTo>
                    <a:lnTo>
                      <a:pt x="341" y="588"/>
                    </a:lnTo>
                    <a:lnTo>
                      <a:pt x="341" y="589"/>
                    </a:lnTo>
                    <a:lnTo>
                      <a:pt x="341" y="589"/>
                    </a:lnTo>
                    <a:lnTo>
                      <a:pt x="341" y="590"/>
                    </a:lnTo>
                    <a:lnTo>
                      <a:pt x="341" y="590"/>
                    </a:lnTo>
                    <a:lnTo>
                      <a:pt x="341" y="591"/>
                    </a:lnTo>
                    <a:lnTo>
                      <a:pt x="341" y="591"/>
                    </a:lnTo>
                    <a:lnTo>
                      <a:pt x="341" y="592"/>
                    </a:lnTo>
                    <a:lnTo>
                      <a:pt x="341" y="592"/>
                    </a:lnTo>
                    <a:lnTo>
                      <a:pt x="341" y="593"/>
                    </a:lnTo>
                    <a:lnTo>
                      <a:pt x="341" y="593"/>
                    </a:lnTo>
                    <a:lnTo>
                      <a:pt x="341" y="594"/>
                    </a:lnTo>
                    <a:lnTo>
                      <a:pt x="341" y="594"/>
                    </a:lnTo>
                    <a:lnTo>
                      <a:pt x="341" y="595"/>
                    </a:lnTo>
                    <a:lnTo>
                      <a:pt x="341" y="595"/>
                    </a:lnTo>
                    <a:lnTo>
                      <a:pt x="341" y="595"/>
                    </a:lnTo>
                    <a:lnTo>
                      <a:pt x="341" y="596"/>
                    </a:lnTo>
                    <a:lnTo>
                      <a:pt x="341" y="596"/>
                    </a:lnTo>
                    <a:lnTo>
                      <a:pt x="341" y="597"/>
                    </a:lnTo>
                    <a:lnTo>
                      <a:pt x="341" y="597"/>
                    </a:lnTo>
                    <a:lnTo>
                      <a:pt x="341" y="598"/>
                    </a:lnTo>
                    <a:lnTo>
                      <a:pt x="341" y="598"/>
                    </a:lnTo>
                    <a:lnTo>
                      <a:pt x="341" y="599"/>
                    </a:lnTo>
                    <a:lnTo>
                      <a:pt x="341" y="599"/>
                    </a:lnTo>
                    <a:lnTo>
                      <a:pt x="341" y="600"/>
                    </a:lnTo>
                    <a:lnTo>
                      <a:pt x="341" y="600"/>
                    </a:lnTo>
                    <a:lnTo>
                      <a:pt x="341" y="601"/>
                    </a:lnTo>
                    <a:lnTo>
                      <a:pt x="341" y="601"/>
                    </a:lnTo>
                    <a:lnTo>
                      <a:pt x="341" y="602"/>
                    </a:lnTo>
                    <a:lnTo>
                      <a:pt x="341" y="602"/>
                    </a:lnTo>
                    <a:lnTo>
                      <a:pt x="341" y="603"/>
                    </a:lnTo>
                    <a:lnTo>
                      <a:pt x="341" y="603"/>
                    </a:lnTo>
                    <a:lnTo>
                      <a:pt x="341" y="604"/>
                    </a:lnTo>
                    <a:lnTo>
                      <a:pt x="341" y="605"/>
                    </a:lnTo>
                    <a:lnTo>
                      <a:pt x="341" y="605"/>
                    </a:lnTo>
                    <a:lnTo>
                      <a:pt x="341" y="606"/>
                    </a:lnTo>
                    <a:lnTo>
                      <a:pt x="340" y="607"/>
                    </a:lnTo>
                    <a:lnTo>
                      <a:pt x="340" y="608"/>
                    </a:lnTo>
                    <a:lnTo>
                      <a:pt x="339" y="609"/>
                    </a:lnTo>
                    <a:lnTo>
                      <a:pt x="339" y="610"/>
                    </a:lnTo>
                    <a:lnTo>
                      <a:pt x="338" y="611"/>
                    </a:lnTo>
                    <a:lnTo>
                      <a:pt x="337" y="612"/>
                    </a:lnTo>
                    <a:lnTo>
                      <a:pt x="337" y="613"/>
                    </a:lnTo>
                    <a:lnTo>
                      <a:pt x="336" y="614"/>
                    </a:lnTo>
                    <a:lnTo>
                      <a:pt x="335" y="616"/>
                    </a:lnTo>
                    <a:lnTo>
                      <a:pt x="334" y="617"/>
                    </a:lnTo>
                    <a:lnTo>
                      <a:pt x="333" y="618"/>
                    </a:lnTo>
                    <a:lnTo>
                      <a:pt x="332" y="620"/>
                    </a:lnTo>
                    <a:lnTo>
                      <a:pt x="331" y="621"/>
                    </a:lnTo>
                    <a:lnTo>
                      <a:pt x="330" y="623"/>
                    </a:lnTo>
                    <a:lnTo>
                      <a:pt x="328" y="624"/>
                    </a:lnTo>
                    <a:lnTo>
                      <a:pt x="327" y="625"/>
                    </a:lnTo>
                    <a:lnTo>
                      <a:pt x="325" y="626"/>
                    </a:lnTo>
                    <a:lnTo>
                      <a:pt x="324" y="627"/>
                    </a:lnTo>
                    <a:lnTo>
                      <a:pt x="322" y="628"/>
                    </a:lnTo>
                    <a:lnTo>
                      <a:pt x="320" y="629"/>
                    </a:lnTo>
                    <a:lnTo>
                      <a:pt x="318" y="630"/>
                    </a:lnTo>
                    <a:lnTo>
                      <a:pt x="316" y="631"/>
                    </a:lnTo>
                    <a:lnTo>
                      <a:pt x="314" y="632"/>
                    </a:lnTo>
                    <a:lnTo>
                      <a:pt x="312" y="632"/>
                    </a:lnTo>
                    <a:lnTo>
                      <a:pt x="310" y="633"/>
                    </a:lnTo>
                    <a:lnTo>
                      <a:pt x="307" y="634"/>
                    </a:lnTo>
                    <a:lnTo>
                      <a:pt x="305" y="634"/>
                    </a:lnTo>
                    <a:lnTo>
                      <a:pt x="302" y="634"/>
                    </a:lnTo>
                    <a:lnTo>
                      <a:pt x="300" y="635"/>
                    </a:lnTo>
                    <a:lnTo>
                      <a:pt x="297" y="635"/>
                    </a:lnTo>
                    <a:lnTo>
                      <a:pt x="294" y="635"/>
                    </a:lnTo>
                    <a:lnTo>
                      <a:pt x="292" y="635"/>
                    </a:lnTo>
                    <a:lnTo>
                      <a:pt x="289" y="635"/>
                    </a:lnTo>
                    <a:lnTo>
                      <a:pt x="286" y="634"/>
                    </a:lnTo>
                    <a:lnTo>
                      <a:pt x="283" y="634"/>
                    </a:lnTo>
                    <a:lnTo>
                      <a:pt x="281" y="634"/>
                    </a:lnTo>
                    <a:lnTo>
                      <a:pt x="278" y="633"/>
                    </a:lnTo>
                    <a:lnTo>
                      <a:pt x="275" y="632"/>
                    </a:lnTo>
                    <a:lnTo>
                      <a:pt x="272" y="631"/>
                    </a:lnTo>
                    <a:lnTo>
                      <a:pt x="269" y="630"/>
                    </a:lnTo>
                    <a:lnTo>
                      <a:pt x="266" y="629"/>
                    </a:lnTo>
                    <a:lnTo>
                      <a:pt x="263" y="628"/>
                    </a:lnTo>
                    <a:lnTo>
                      <a:pt x="260" y="626"/>
                    </a:lnTo>
                    <a:lnTo>
                      <a:pt x="257" y="625"/>
                    </a:lnTo>
                    <a:lnTo>
                      <a:pt x="254" y="623"/>
                    </a:lnTo>
                    <a:lnTo>
                      <a:pt x="251" y="622"/>
                    </a:lnTo>
                    <a:lnTo>
                      <a:pt x="249" y="620"/>
                    </a:lnTo>
                    <a:lnTo>
                      <a:pt x="246" y="618"/>
                    </a:lnTo>
                    <a:lnTo>
                      <a:pt x="244" y="616"/>
                    </a:lnTo>
                    <a:lnTo>
                      <a:pt x="242" y="614"/>
                    </a:lnTo>
                    <a:lnTo>
                      <a:pt x="240" y="613"/>
                    </a:lnTo>
                    <a:lnTo>
                      <a:pt x="238" y="611"/>
                    </a:lnTo>
                    <a:lnTo>
                      <a:pt x="236" y="609"/>
                    </a:lnTo>
                    <a:lnTo>
                      <a:pt x="234" y="606"/>
                    </a:lnTo>
                    <a:lnTo>
                      <a:pt x="232" y="604"/>
                    </a:lnTo>
                    <a:lnTo>
                      <a:pt x="231" y="602"/>
                    </a:lnTo>
                    <a:lnTo>
                      <a:pt x="230" y="600"/>
                    </a:lnTo>
                    <a:lnTo>
                      <a:pt x="228" y="597"/>
                    </a:lnTo>
                    <a:lnTo>
                      <a:pt x="227" y="595"/>
                    </a:lnTo>
                    <a:lnTo>
                      <a:pt x="226" y="593"/>
                    </a:lnTo>
                    <a:lnTo>
                      <a:pt x="226" y="590"/>
                    </a:lnTo>
                    <a:lnTo>
                      <a:pt x="225" y="588"/>
                    </a:lnTo>
                    <a:lnTo>
                      <a:pt x="224" y="586"/>
                    </a:lnTo>
                    <a:lnTo>
                      <a:pt x="224" y="584"/>
                    </a:lnTo>
                    <a:lnTo>
                      <a:pt x="223" y="582"/>
                    </a:lnTo>
                    <a:lnTo>
                      <a:pt x="223" y="580"/>
                    </a:lnTo>
                    <a:lnTo>
                      <a:pt x="222" y="578"/>
                    </a:lnTo>
                    <a:lnTo>
                      <a:pt x="222" y="577"/>
                    </a:lnTo>
                    <a:lnTo>
                      <a:pt x="222" y="575"/>
                    </a:lnTo>
                    <a:lnTo>
                      <a:pt x="222" y="574"/>
                    </a:lnTo>
                    <a:lnTo>
                      <a:pt x="222" y="572"/>
                    </a:lnTo>
                    <a:lnTo>
                      <a:pt x="222" y="571"/>
                    </a:lnTo>
                    <a:lnTo>
                      <a:pt x="223" y="570"/>
                    </a:lnTo>
                    <a:lnTo>
                      <a:pt x="223" y="569"/>
                    </a:lnTo>
                    <a:lnTo>
                      <a:pt x="223" y="568"/>
                    </a:lnTo>
                    <a:lnTo>
                      <a:pt x="224" y="567"/>
                    </a:lnTo>
                    <a:lnTo>
                      <a:pt x="224" y="566"/>
                    </a:lnTo>
                    <a:lnTo>
                      <a:pt x="225" y="565"/>
                    </a:lnTo>
                    <a:lnTo>
                      <a:pt x="225" y="564"/>
                    </a:lnTo>
                    <a:lnTo>
                      <a:pt x="225" y="563"/>
                    </a:lnTo>
                    <a:lnTo>
                      <a:pt x="226" y="562"/>
                    </a:lnTo>
                    <a:lnTo>
                      <a:pt x="226" y="562"/>
                    </a:lnTo>
                    <a:lnTo>
                      <a:pt x="226" y="561"/>
                    </a:lnTo>
                    <a:lnTo>
                      <a:pt x="227" y="560"/>
                    </a:lnTo>
                    <a:lnTo>
                      <a:pt x="227" y="559"/>
                    </a:lnTo>
                    <a:lnTo>
                      <a:pt x="227" y="559"/>
                    </a:lnTo>
                    <a:lnTo>
                      <a:pt x="227" y="558"/>
                    </a:lnTo>
                    <a:lnTo>
                      <a:pt x="227" y="558"/>
                    </a:lnTo>
                    <a:lnTo>
                      <a:pt x="227" y="557"/>
                    </a:lnTo>
                    <a:lnTo>
                      <a:pt x="227" y="556"/>
                    </a:lnTo>
                    <a:lnTo>
                      <a:pt x="227" y="556"/>
                    </a:lnTo>
                    <a:lnTo>
                      <a:pt x="227" y="555"/>
                    </a:lnTo>
                    <a:lnTo>
                      <a:pt x="227" y="555"/>
                    </a:lnTo>
                    <a:lnTo>
                      <a:pt x="227" y="554"/>
                    </a:lnTo>
                    <a:lnTo>
                      <a:pt x="227" y="554"/>
                    </a:lnTo>
                    <a:lnTo>
                      <a:pt x="227" y="553"/>
                    </a:lnTo>
                    <a:lnTo>
                      <a:pt x="227" y="553"/>
                    </a:lnTo>
                    <a:lnTo>
                      <a:pt x="227" y="553"/>
                    </a:lnTo>
                    <a:lnTo>
                      <a:pt x="227" y="552"/>
                    </a:lnTo>
                    <a:lnTo>
                      <a:pt x="227" y="552"/>
                    </a:lnTo>
                    <a:lnTo>
                      <a:pt x="227" y="551"/>
                    </a:lnTo>
                    <a:lnTo>
                      <a:pt x="227" y="551"/>
                    </a:lnTo>
                    <a:lnTo>
                      <a:pt x="227" y="550"/>
                    </a:lnTo>
                    <a:lnTo>
                      <a:pt x="227" y="550"/>
                    </a:lnTo>
                    <a:lnTo>
                      <a:pt x="227" y="549"/>
                    </a:lnTo>
                    <a:lnTo>
                      <a:pt x="227" y="549"/>
                    </a:lnTo>
                    <a:lnTo>
                      <a:pt x="227" y="548"/>
                    </a:lnTo>
                    <a:lnTo>
                      <a:pt x="227" y="548"/>
                    </a:lnTo>
                    <a:lnTo>
                      <a:pt x="227" y="547"/>
                    </a:lnTo>
                    <a:lnTo>
                      <a:pt x="227" y="547"/>
                    </a:lnTo>
                    <a:lnTo>
                      <a:pt x="227" y="546"/>
                    </a:lnTo>
                    <a:lnTo>
                      <a:pt x="227" y="545"/>
                    </a:lnTo>
                    <a:lnTo>
                      <a:pt x="227" y="545"/>
                    </a:lnTo>
                    <a:lnTo>
                      <a:pt x="227" y="544"/>
                    </a:lnTo>
                    <a:lnTo>
                      <a:pt x="227" y="543"/>
                    </a:lnTo>
                    <a:lnTo>
                      <a:pt x="227" y="542"/>
                    </a:lnTo>
                    <a:lnTo>
                      <a:pt x="227" y="542"/>
                    </a:lnTo>
                    <a:lnTo>
                      <a:pt x="227" y="541"/>
                    </a:lnTo>
                    <a:lnTo>
                      <a:pt x="227" y="540"/>
                    </a:lnTo>
                    <a:lnTo>
                      <a:pt x="227" y="539"/>
                    </a:lnTo>
                    <a:lnTo>
                      <a:pt x="227" y="538"/>
                    </a:lnTo>
                    <a:lnTo>
                      <a:pt x="227" y="537"/>
                    </a:lnTo>
                    <a:lnTo>
                      <a:pt x="227" y="536"/>
                    </a:lnTo>
                    <a:lnTo>
                      <a:pt x="227" y="535"/>
                    </a:lnTo>
                    <a:lnTo>
                      <a:pt x="227" y="534"/>
                    </a:lnTo>
                    <a:lnTo>
                      <a:pt x="227" y="533"/>
                    </a:lnTo>
                    <a:lnTo>
                      <a:pt x="227" y="532"/>
                    </a:lnTo>
                    <a:lnTo>
                      <a:pt x="226" y="531"/>
                    </a:lnTo>
                    <a:lnTo>
                      <a:pt x="226" y="530"/>
                    </a:lnTo>
                    <a:lnTo>
                      <a:pt x="225" y="529"/>
                    </a:lnTo>
                    <a:lnTo>
                      <a:pt x="224" y="528"/>
                    </a:lnTo>
                    <a:lnTo>
                      <a:pt x="224" y="526"/>
                    </a:lnTo>
                    <a:lnTo>
                      <a:pt x="223" y="525"/>
                    </a:lnTo>
                    <a:lnTo>
                      <a:pt x="222" y="524"/>
                    </a:lnTo>
                    <a:lnTo>
                      <a:pt x="221" y="522"/>
                    </a:lnTo>
                    <a:lnTo>
                      <a:pt x="219" y="521"/>
                    </a:lnTo>
                    <a:lnTo>
                      <a:pt x="218" y="520"/>
                    </a:lnTo>
                    <a:lnTo>
                      <a:pt x="217" y="518"/>
                    </a:lnTo>
                    <a:lnTo>
                      <a:pt x="215" y="517"/>
                    </a:lnTo>
                    <a:lnTo>
                      <a:pt x="214" y="515"/>
                    </a:lnTo>
                    <a:lnTo>
                      <a:pt x="212" y="514"/>
                    </a:lnTo>
                    <a:lnTo>
                      <a:pt x="211" y="513"/>
                    </a:lnTo>
                    <a:lnTo>
                      <a:pt x="209" y="512"/>
                    </a:lnTo>
                    <a:lnTo>
                      <a:pt x="208" y="511"/>
                    </a:lnTo>
                    <a:lnTo>
                      <a:pt x="206" y="510"/>
                    </a:lnTo>
                    <a:lnTo>
                      <a:pt x="205" y="509"/>
                    </a:lnTo>
                    <a:lnTo>
                      <a:pt x="203" y="508"/>
                    </a:lnTo>
                    <a:lnTo>
                      <a:pt x="201" y="507"/>
                    </a:lnTo>
                    <a:lnTo>
                      <a:pt x="200" y="507"/>
                    </a:lnTo>
                    <a:lnTo>
                      <a:pt x="198" y="506"/>
                    </a:lnTo>
                    <a:lnTo>
                      <a:pt x="197" y="506"/>
                    </a:lnTo>
                    <a:lnTo>
                      <a:pt x="195" y="506"/>
                    </a:lnTo>
                    <a:lnTo>
                      <a:pt x="194" y="505"/>
                    </a:lnTo>
                    <a:lnTo>
                      <a:pt x="192" y="505"/>
                    </a:lnTo>
                    <a:lnTo>
                      <a:pt x="191" y="505"/>
                    </a:lnTo>
                    <a:lnTo>
                      <a:pt x="189" y="505"/>
                    </a:lnTo>
                    <a:lnTo>
                      <a:pt x="188" y="505"/>
                    </a:lnTo>
                    <a:lnTo>
                      <a:pt x="186" y="505"/>
                    </a:lnTo>
                    <a:lnTo>
                      <a:pt x="184" y="505"/>
                    </a:lnTo>
                    <a:lnTo>
                      <a:pt x="183" y="505"/>
                    </a:lnTo>
                    <a:lnTo>
                      <a:pt x="181" y="505"/>
                    </a:lnTo>
                    <a:lnTo>
                      <a:pt x="179" y="505"/>
                    </a:lnTo>
                    <a:lnTo>
                      <a:pt x="178" y="505"/>
                    </a:lnTo>
                    <a:lnTo>
                      <a:pt x="176" y="505"/>
                    </a:lnTo>
                    <a:lnTo>
                      <a:pt x="174" y="505"/>
                    </a:lnTo>
                    <a:lnTo>
                      <a:pt x="172" y="505"/>
                    </a:lnTo>
                    <a:lnTo>
                      <a:pt x="170" y="505"/>
                    </a:lnTo>
                    <a:lnTo>
                      <a:pt x="168" y="505"/>
                    </a:lnTo>
                    <a:lnTo>
                      <a:pt x="166" y="505"/>
                    </a:lnTo>
                    <a:lnTo>
                      <a:pt x="164" y="505"/>
                    </a:lnTo>
                    <a:lnTo>
                      <a:pt x="162" y="505"/>
                    </a:lnTo>
                    <a:lnTo>
                      <a:pt x="160" y="505"/>
                    </a:lnTo>
                    <a:lnTo>
                      <a:pt x="158" y="505"/>
                    </a:lnTo>
                    <a:lnTo>
                      <a:pt x="156" y="505"/>
                    </a:lnTo>
                    <a:lnTo>
                      <a:pt x="154" y="505"/>
                    </a:lnTo>
                    <a:lnTo>
                      <a:pt x="153" y="505"/>
                    </a:lnTo>
                    <a:lnTo>
                      <a:pt x="151" y="505"/>
                    </a:lnTo>
                    <a:lnTo>
                      <a:pt x="149" y="505"/>
                    </a:lnTo>
                    <a:lnTo>
                      <a:pt x="147" y="505"/>
                    </a:lnTo>
                    <a:lnTo>
                      <a:pt x="145" y="505"/>
                    </a:lnTo>
                    <a:lnTo>
                      <a:pt x="144" y="505"/>
                    </a:lnTo>
                    <a:lnTo>
                      <a:pt x="142" y="505"/>
                    </a:lnTo>
                    <a:lnTo>
                      <a:pt x="140" y="505"/>
                    </a:lnTo>
                    <a:lnTo>
                      <a:pt x="139" y="505"/>
                    </a:lnTo>
                    <a:lnTo>
                      <a:pt x="137" y="505"/>
                    </a:lnTo>
                    <a:lnTo>
                      <a:pt x="135" y="505"/>
                    </a:lnTo>
                    <a:lnTo>
                      <a:pt x="134" y="505"/>
                    </a:lnTo>
                    <a:lnTo>
                      <a:pt x="132" y="505"/>
                    </a:lnTo>
                    <a:lnTo>
                      <a:pt x="131" y="505"/>
                    </a:lnTo>
                    <a:lnTo>
                      <a:pt x="129" y="505"/>
                    </a:lnTo>
                    <a:lnTo>
                      <a:pt x="127" y="505"/>
                    </a:lnTo>
                    <a:lnTo>
                      <a:pt x="125" y="506"/>
                    </a:lnTo>
                    <a:lnTo>
                      <a:pt x="124" y="506"/>
                    </a:lnTo>
                    <a:lnTo>
                      <a:pt x="122" y="506"/>
                    </a:lnTo>
                    <a:lnTo>
                      <a:pt x="120" y="506"/>
                    </a:lnTo>
                    <a:lnTo>
                      <a:pt x="118" y="506"/>
                    </a:lnTo>
                    <a:lnTo>
                      <a:pt x="115" y="507"/>
                    </a:lnTo>
                    <a:lnTo>
                      <a:pt x="113" y="507"/>
                    </a:lnTo>
                    <a:lnTo>
                      <a:pt x="111" y="507"/>
                    </a:lnTo>
                    <a:lnTo>
                      <a:pt x="109" y="508"/>
                    </a:lnTo>
                    <a:lnTo>
                      <a:pt x="106" y="508"/>
                    </a:lnTo>
                    <a:lnTo>
                      <a:pt x="104" y="509"/>
                    </a:lnTo>
                    <a:lnTo>
                      <a:pt x="101" y="509"/>
                    </a:lnTo>
                    <a:lnTo>
                      <a:pt x="99" y="510"/>
                    </a:lnTo>
                    <a:lnTo>
                      <a:pt x="96" y="510"/>
                    </a:lnTo>
                    <a:lnTo>
                      <a:pt x="94" y="511"/>
                    </a:lnTo>
                    <a:lnTo>
                      <a:pt x="91" y="511"/>
                    </a:lnTo>
                    <a:lnTo>
                      <a:pt x="89" y="512"/>
                    </a:lnTo>
                    <a:lnTo>
                      <a:pt x="86" y="513"/>
                    </a:lnTo>
                    <a:lnTo>
                      <a:pt x="84" y="513"/>
                    </a:lnTo>
                    <a:lnTo>
                      <a:pt x="81" y="514"/>
                    </a:lnTo>
                    <a:lnTo>
                      <a:pt x="78" y="515"/>
                    </a:lnTo>
                    <a:lnTo>
                      <a:pt x="76" y="515"/>
                    </a:lnTo>
                    <a:lnTo>
                      <a:pt x="73" y="516"/>
                    </a:lnTo>
                    <a:lnTo>
                      <a:pt x="71" y="517"/>
                    </a:lnTo>
                    <a:lnTo>
                      <a:pt x="68" y="518"/>
                    </a:lnTo>
                    <a:lnTo>
                      <a:pt x="66" y="519"/>
                    </a:lnTo>
                    <a:lnTo>
                      <a:pt x="63" y="520"/>
                    </a:lnTo>
                    <a:lnTo>
                      <a:pt x="61" y="521"/>
                    </a:lnTo>
                    <a:lnTo>
                      <a:pt x="58" y="522"/>
                    </a:lnTo>
                    <a:lnTo>
                      <a:pt x="56" y="523"/>
                    </a:lnTo>
                    <a:lnTo>
                      <a:pt x="54" y="523"/>
                    </a:lnTo>
                    <a:lnTo>
                      <a:pt x="52" y="524"/>
                    </a:lnTo>
                    <a:lnTo>
                      <a:pt x="50" y="525"/>
                    </a:lnTo>
                    <a:lnTo>
                      <a:pt x="48" y="526"/>
                    </a:lnTo>
                    <a:lnTo>
                      <a:pt x="47" y="526"/>
                    </a:lnTo>
                    <a:lnTo>
                      <a:pt x="45" y="527"/>
                    </a:lnTo>
                    <a:lnTo>
                      <a:pt x="44" y="527"/>
                    </a:lnTo>
                    <a:lnTo>
                      <a:pt x="43" y="528"/>
                    </a:lnTo>
                    <a:lnTo>
                      <a:pt x="42" y="528"/>
                    </a:lnTo>
                    <a:lnTo>
                      <a:pt x="41" y="528"/>
                    </a:lnTo>
                    <a:lnTo>
                      <a:pt x="41" y="528"/>
                    </a:lnTo>
                    <a:lnTo>
                      <a:pt x="41" y="529"/>
                    </a:lnTo>
                    <a:lnTo>
                      <a:pt x="40" y="529"/>
                    </a:lnTo>
                    <a:lnTo>
                      <a:pt x="40" y="529"/>
                    </a:lnTo>
                    <a:lnTo>
                      <a:pt x="40" y="529"/>
                    </a:lnTo>
                    <a:lnTo>
                      <a:pt x="40" y="528"/>
                    </a:lnTo>
                    <a:lnTo>
                      <a:pt x="40" y="528"/>
                    </a:lnTo>
                    <a:lnTo>
                      <a:pt x="40" y="527"/>
                    </a:lnTo>
                    <a:lnTo>
                      <a:pt x="40" y="527"/>
                    </a:lnTo>
                    <a:lnTo>
                      <a:pt x="40" y="526"/>
                    </a:lnTo>
                    <a:lnTo>
                      <a:pt x="39" y="524"/>
                    </a:lnTo>
                    <a:lnTo>
                      <a:pt x="39" y="523"/>
                    </a:lnTo>
                    <a:lnTo>
                      <a:pt x="39" y="521"/>
                    </a:lnTo>
                    <a:lnTo>
                      <a:pt x="39" y="520"/>
                    </a:lnTo>
                    <a:lnTo>
                      <a:pt x="38" y="518"/>
                    </a:lnTo>
                    <a:lnTo>
                      <a:pt x="38" y="516"/>
                    </a:lnTo>
                    <a:lnTo>
                      <a:pt x="37" y="513"/>
                    </a:lnTo>
                    <a:lnTo>
                      <a:pt x="37" y="511"/>
                    </a:lnTo>
                    <a:lnTo>
                      <a:pt x="37" y="508"/>
                    </a:lnTo>
                    <a:lnTo>
                      <a:pt x="36" y="505"/>
                    </a:lnTo>
                    <a:lnTo>
                      <a:pt x="36" y="502"/>
                    </a:lnTo>
                    <a:lnTo>
                      <a:pt x="35" y="499"/>
                    </a:lnTo>
                    <a:lnTo>
                      <a:pt x="35" y="497"/>
                    </a:lnTo>
                    <a:lnTo>
                      <a:pt x="34" y="494"/>
                    </a:lnTo>
                    <a:lnTo>
                      <a:pt x="34" y="491"/>
                    </a:lnTo>
                    <a:lnTo>
                      <a:pt x="34" y="488"/>
                    </a:lnTo>
                    <a:lnTo>
                      <a:pt x="33" y="485"/>
                    </a:lnTo>
                    <a:lnTo>
                      <a:pt x="33" y="483"/>
                    </a:lnTo>
                    <a:lnTo>
                      <a:pt x="33" y="480"/>
                    </a:lnTo>
                    <a:lnTo>
                      <a:pt x="33" y="477"/>
                    </a:lnTo>
                    <a:lnTo>
                      <a:pt x="33" y="475"/>
                    </a:lnTo>
                    <a:lnTo>
                      <a:pt x="32" y="472"/>
                    </a:lnTo>
                    <a:lnTo>
                      <a:pt x="32" y="470"/>
                    </a:lnTo>
                    <a:lnTo>
                      <a:pt x="32" y="467"/>
                    </a:lnTo>
                    <a:lnTo>
                      <a:pt x="32" y="465"/>
                    </a:lnTo>
                    <a:lnTo>
                      <a:pt x="32" y="462"/>
                    </a:lnTo>
                    <a:lnTo>
                      <a:pt x="32" y="460"/>
                    </a:lnTo>
                    <a:lnTo>
                      <a:pt x="32" y="457"/>
                    </a:lnTo>
                    <a:lnTo>
                      <a:pt x="32" y="455"/>
                    </a:lnTo>
                    <a:lnTo>
                      <a:pt x="32" y="453"/>
                    </a:lnTo>
                    <a:lnTo>
                      <a:pt x="32" y="450"/>
                    </a:lnTo>
                    <a:lnTo>
                      <a:pt x="32" y="448"/>
                    </a:lnTo>
                    <a:lnTo>
                      <a:pt x="31" y="446"/>
                    </a:lnTo>
                    <a:lnTo>
                      <a:pt x="31" y="444"/>
                    </a:lnTo>
                    <a:lnTo>
                      <a:pt x="31" y="441"/>
                    </a:lnTo>
                    <a:lnTo>
                      <a:pt x="31" y="439"/>
                    </a:lnTo>
                    <a:lnTo>
                      <a:pt x="30" y="437"/>
                    </a:lnTo>
                    <a:lnTo>
                      <a:pt x="30" y="435"/>
                    </a:lnTo>
                    <a:lnTo>
                      <a:pt x="29" y="433"/>
                    </a:lnTo>
                    <a:lnTo>
                      <a:pt x="29" y="431"/>
                    </a:lnTo>
                    <a:lnTo>
                      <a:pt x="29" y="429"/>
                    </a:lnTo>
                    <a:lnTo>
                      <a:pt x="28" y="427"/>
                    </a:lnTo>
                    <a:lnTo>
                      <a:pt x="28" y="425"/>
                    </a:lnTo>
                    <a:lnTo>
                      <a:pt x="27" y="423"/>
                    </a:lnTo>
                    <a:lnTo>
                      <a:pt x="27" y="422"/>
                    </a:lnTo>
                    <a:lnTo>
                      <a:pt x="27" y="420"/>
                    </a:lnTo>
                    <a:lnTo>
                      <a:pt x="26" y="418"/>
                    </a:lnTo>
                    <a:lnTo>
                      <a:pt x="26" y="417"/>
                    </a:lnTo>
                    <a:lnTo>
                      <a:pt x="26" y="416"/>
                    </a:lnTo>
                    <a:lnTo>
                      <a:pt x="26" y="414"/>
                    </a:lnTo>
                    <a:lnTo>
                      <a:pt x="26" y="413"/>
                    </a:lnTo>
                    <a:lnTo>
                      <a:pt x="26" y="412"/>
                    </a:lnTo>
                    <a:lnTo>
                      <a:pt x="26" y="411"/>
                    </a:lnTo>
                    <a:lnTo>
                      <a:pt x="27" y="410"/>
                    </a:lnTo>
                    <a:lnTo>
                      <a:pt x="27" y="409"/>
                    </a:lnTo>
                    <a:lnTo>
                      <a:pt x="27" y="409"/>
                    </a:lnTo>
                    <a:lnTo>
                      <a:pt x="28" y="408"/>
                    </a:lnTo>
                    <a:lnTo>
                      <a:pt x="28" y="407"/>
                    </a:lnTo>
                    <a:lnTo>
                      <a:pt x="29" y="407"/>
                    </a:lnTo>
                    <a:lnTo>
                      <a:pt x="29" y="407"/>
                    </a:lnTo>
                    <a:lnTo>
                      <a:pt x="30" y="406"/>
                    </a:lnTo>
                    <a:lnTo>
                      <a:pt x="30" y="406"/>
                    </a:lnTo>
                    <a:lnTo>
                      <a:pt x="31" y="406"/>
                    </a:lnTo>
                    <a:lnTo>
                      <a:pt x="31" y="406"/>
                    </a:lnTo>
                    <a:lnTo>
                      <a:pt x="32" y="406"/>
                    </a:lnTo>
                    <a:lnTo>
                      <a:pt x="32" y="406"/>
                    </a:lnTo>
                    <a:lnTo>
                      <a:pt x="33" y="406"/>
                    </a:lnTo>
                    <a:lnTo>
                      <a:pt x="33" y="406"/>
                    </a:lnTo>
                    <a:lnTo>
                      <a:pt x="34" y="406"/>
                    </a:lnTo>
                    <a:lnTo>
                      <a:pt x="34" y="406"/>
                    </a:lnTo>
                    <a:lnTo>
                      <a:pt x="35" y="406"/>
                    </a:lnTo>
                    <a:lnTo>
                      <a:pt x="35" y="407"/>
                    </a:lnTo>
                    <a:lnTo>
                      <a:pt x="36" y="407"/>
                    </a:lnTo>
                    <a:lnTo>
                      <a:pt x="36" y="407"/>
                    </a:lnTo>
                    <a:lnTo>
                      <a:pt x="37" y="408"/>
                    </a:lnTo>
                    <a:lnTo>
                      <a:pt x="38" y="409"/>
                    </a:lnTo>
                    <a:lnTo>
                      <a:pt x="39" y="409"/>
                    </a:lnTo>
                    <a:lnTo>
                      <a:pt x="40" y="410"/>
                    </a:lnTo>
                    <a:lnTo>
                      <a:pt x="42" y="411"/>
                    </a:lnTo>
                    <a:lnTo>
                      <a:pt x="43" y="411"/>
                    </a:lnTo>
                    <a:lnTo>
                      <a:pt x="45" y="412"/>
                    </a:lnTo>
                    <a:lnTo>
                      <a:pt x="47" y="413"/>
                    </a:lnTo>
                    <a:lnTo>
                      <a:pt x="50" y="414"/>
                    </a:lnTo>
                    <a:lnTo>
                      <a:pt x="52" y="415"/>
                    </a:lnTo>
                    <a:lnTo>
                      <a:pt x="55" y="417"/>
                    </a:lnTo>
                    <a:lnTo>
                      <a:pt x="58" y="418"/>
                    </a:lnTo>
                    <a:lnTo>
                      <a:pt x="62" y="419"/>
                    </a:lnTo>
                    <a:lnTo>
                      <a:pt x="65" y="420"/>
                    </a:lnTo>
                    <a:lnTo>
                      <a:pt x="69" y="422"/>
                    </a:lnTo>
                    <a:lnTo>
                      <a:pt x="73" y="423"/>
                    </a:lnTo>
                    <a:lnTo>
                      <a:pt x="77" y="424"/>
                    </a:lnTo>
                    <a:lnTo>
                      <a:pt x="81" y="426"/>
                    </a:lnTo>
                    <a:lnTo>
                      <a:pt x="85" y="427"/>
                    </a:lnTo>
                    <a:lnTo>
                      <a:pt x="89" y="427"/>
                    </a:lnTo>
                    <a:lnTo>
                      <a:pt x="93" y="428"/>
                    </a:lnTo>
                    <a:lnTo>
                      <a:pt x="97" y="429"/>
                    </a:lnTo>
                    <a:lnTo>
                      <a:pt x="101" y="429"/>
                    </a:lnTo>
                    <a:lnTo>
                      <a:pt x="105" y="429"/>
                    </a:lnTo>
                    <a:lnTo>
                      <a:pt x="109" y="429"/>
                    </a:lnTo>
                    <a:lnTo>
                      <a:pt x="114" y="429"/>
                    </a:lnTo>
                    <a:lnTo>
                      <a:pt x="118" y="428"/>
                    </a:lnTo>
                    <a:lnTo>
                      <a:pt x="122" y="427"/>
                    </a:lnTo>
                    <a:lnTo>
                      <a:pt x="126" y="427"/>
                    </a:lnTo>
                    <a:lnTo>
                      <a:pt x="130" y="426"/>
                    </a:lnTo>
                    <a:lnTo>
                      <a:pt x="134" y="424"/>
                    </a:lnTo>
                    <a:lnTo>
                      <a:pt x="138" y="423"/>
                    </a:lnTo>
                    <a:lnTo>
                      <a:pt x="142" y="422"/>
                    </a:lnTo>
                    <a:lnTo>
                      <a:pt x="146" y="420"/>
                    </a:lnTo>
                    <a:lnTo>
                      <a:pt x="149" y="419"/>
                    </a:lnTo>
                    <a:lnTo>
                      <a:pt x="152" y="418"/>
                    </a:lnTo>
                    <a:lnTo>
                      <a:pt x="155" y="417"/>
                    </a:lnTo>
                    <a:lnTo>
                      <a:pt x="158" y="415"/>
                    </a:lnTo>
                    <a:lnTo>
                      <a:pt x="160" y="414"/>
                    </a:lnTo>
                    <a:lnTo>
                      <a:pt x="162" y="413"/>
                    </a:lnTo>
                    <a:lnTo>
                      <a:pt x="164" y="412"/>
                    </a:lnTo>
                    <a:lnTo>
                      <a:pt x="166" y="411"/>
                    </a:lnTo>
                    <a:lnTo>
                      <a:pt x="167" y="411"/>
                    </a:lnTo>
                    <a:lnTo>
                      <a:pt x="168" y="410"/>
                    </a:lnTo>
                    <a:lnTo>
                      <a:pt x="169" y="409"/>
                    </a:lnTo>
                    <a:lnTo>
                      <a:pt x="170" y="409"/>
                    </a:lnTo>
                    <a:lnTo>
                      <a:pt x="170" y="408"/>
                    </a:lnTo>
                    <a:lnTo>
                      <a:pt x="170" y="407"/>
                    </a:lnTo>
                    <a:lnTo>
                      <a:pt x="170" y="407"/>
                    </a:lnTo>
                    <a:lnTo>
                      <a:pt x="171" y="406"/>
                    </a:lnTo>
                    <a:lnTo>
                      <a:pt x="171" y="406"/>
                    </a:lnTo>
                    <a:lnTo>
                      <a:pt x="171" y="406"/>
                    </a:lnTo>
                    <a:lnTo>
                      <a:pt x="171" y="405"/>
                    </a:lnTo>
                    <a:lnTo>
                      <a:pt x="171" y="405"/>
                    </a:lnTo>
                    <a:lnTo>
                      <a:pt x="171" y="404"/>
                    </a:lnTo>
                    <a:lnTo>
                      <a:pt x="171" y="404"/>
                    </a:lnTo>
                    <a:lnTo>
                      <a:pt x="172" y="403"/>
                    </a:lnTo>
                    <a:lnTo>
                      <a:pt x="172" y="403"/>
                    </a:lnTo>
                    <a:lnTo>
                      <a:pt x="172" y="402"/>
                    </a:lnTo>
                    <a:lnTo>
                      <a:pt x="173" y="402"/>
                    </a:lnTo>
                    <a:lnTo>
                      <a:pt x="173" y="401"/>
                    </a:lnTo>
                    <a:lnTo>
                      <a:pt x="174" y="401"/>
                    </a:lnTo>
                    <a:lnTo>
                      <a:pt x="174" y="400"/>
                    </a:lnTo>
                    <a:lnTo>
                      <a:pt x="175" y="400"/>
                    </a:lnTo>
                    <a:lnTo>
                      <a:pt x="175" y="399"/>
                    </a:lnTo>
                    <a:lnTo>
                      <a:pt x="176" y="399"/>
                    </a:lnTo>
                    <a:lnTo>
                      <a:pt x="176" y="398"/>
                    </a:lnTo>
                    <a:lnTo>
                      <a:pt x="177" y="398"/>
                    </a:lnTo>
                    <a:lnTo>
                      <a:pt x="177" y="398"/>
                    </a:lnTo>
                    <a:lnTo>
                      <a:pt x="178" y="397"/>
                    </a:lnTo>
                    <a:lnTo>
                      <a:pt x="178" y="397"/>
                    </a:lnTo>
                    <a:lnTo>
                      <a:pt x="179" y="397"/>
                    </a:lnTo>
                    <a:lnTo>
                      <a:pt x="179" y="396"/>
                    </a:lnTo>
                    <a:lnTo>
                      <a:pt x="180" y="396"/>
                    </a:lnTo>
                    <a:lnTo>
                      <a:pt x="180" y="396"/>
                    </a:lnTo>
                    <a:lnTo>
                      <a:pt x="181" y="396"/>
                    </a:lnTo>
                    <a:lnTo>
                      <a:pt x="181" y="396"/>
                    </a:lnTo>
                    <a:lnTo>
                      <a:pt x="182" y="396"/>
                    </a:lnTo>
                    <a:lnTo>
                      <a:pt x="182" y="396"/>
                    </a:lnTo>
                    <a:lnTo>
                      <a:pt x="183" y="396"/>
                    </a:lnTo>
                    <a:lnTo>
                      <a:pt x="183" y="396"/>
                    </a:lnTo>
                    <a:lnTo>
                      <a:pt x="184" y="396"/>
                    </a:lnTo>
                    <a:lnTo>
                      <a:pt x="184" y="396"/>
                    </a:lnTo>
                    <a:lnTo>
                      <a:pt x="185" y="395"/>
                    </a:lnTo>
                    <a:lnTo>
                      <a:pt x="185" y="395"/>
                    </a:lnTo>
                    <a:lnTo>
                      <a:pt x="186" y="395"/>
                    </a:lnTo>
                    <a:lnTo>
                      <a:pt x="186" y="395"/>
                    </a:lnTo>
                    <a:lnTo>
                      <a:pt x="187" y="395"/>
                    </a:lnTo>
                    <a:lnTo>
                      <a:pt x="187" y="395"/>
                    </a:lnTo>
                    <a:lnTo>
                      <a:pt x="188" y="394"/>
                    </a:lnTo>
                    <a:lnTo>
                      <a:pt x="188" y="394"/>
                    </a:lnTo>
                    <a:lnTo>
                      <a:pt x="189" y="394"/>
                    </a:lnTo>
                    <a:lnTo>
                      <a:pt x="189" y="393"/>
                    </a:lnTo>
                    <a:lnTo>
                      <a:pt x="190" y="393"/>
                    </a:lnTo>
                    <a:lnTo>
                      <a:pt x="190" y="392"/>
                    </a:lnTo>
                    <a:lnTo>
                      <a:pt x="191" y="392"/>
                    </a:lnTo>
                    <a:lnTo>
                      <a:pt x="191" y="391"/>
                    </a:lnTo>
                    <a:lnTo>
                      <a:pt x="192" y="391"/>
                    </a:lnTo>
                    <a:lnTo>
                      <a:pt x="192" y="390"/>
                    </a:lnTo>
                    <a:lnTo>
                      <a:pt x="193" y="390"/>
                    </a:lnTo>
                    <a:lnTo>
                      <a:pt x="193" y="389"/>
                    </a:lnTo>
                    <a:lnTo>
                      <a:pt x="193" y="388"/>
                    </a:lnTo>
                    <a:lnTo>
                      <a:pt x="194" y="388"/>
                    </a:lnTo>
                    <a:lnTo>
                      <a:pt x="194" y="387"/>
                    </a:lnTo>
                    <a:lnTo>
                      <a:pt x="194" y="386"/>
                    </a:lnTo>
                    <a:lnTo>
                      <a:pt x="194" y="385"/>
                    </a:lnTo>
                    <a:lnTo>
                      <a:pt x="194" y="385"/>
                    </a:lnTo>
                    <a:lnTo>
                      <a:pt x="195" y="384"/>
                    </a:lnTo>
                    <a:lnTo>
                      <a:pt x="195" y="383"/>
                    </a:lnTo>
                    <a:lnTo>
                      <a:pt x="195" y="382"/>
                    </a:lnTo>
                    <a:lnTo>
                      <a:pt x="195" y="381"/>
                    </a:lnTo>
                    <a:lnTo>
                      <a:pt x="195" y="380"/>
                    </a:lnTo>
                    <a:lnTo>
                      <a:pt x="195" y="379"/>
                    </a:lnTo>
                    <a:lnTo>
                      <a:pt x="195" y="378"/>
                    </a:lnTo>
                    <a:lnTo>
                      <a:pt x="195" y="377"/>
                    </a:lnTo>
                    <a:lnTo>
                      <a:pt x="195" y="376"/>
                    </a:lnTo>
                    <a:lnTo>
                      <a:pt x="195" y="376"/>
                    </a:lnTo>
                    <a:lnTo>
                      <a:pt x="195" y="375"/>
                    </a:lnTo>
                    <a:lnTo>
                      <a:pt x="196" y="374"/>
                    </a:lnTo>
                    <a:lnTo>
                      <a:pt x="196" y="373"/>
                    </a:lnTo>
                    <a:lnTo>
                      <a:pt x="196" y="373"/>
                    </a:lnTo>
                    <a:lnTo>
                      <a:pt x="196" y="372"/>
                    </a:lnTo>
                    <a:lnTo>
                      <a:pt x="197" y="371"/>
                    </a:lnTo>
                    <a:lnTo>
                      <a:pt x="197" y="371"/>
                    </a:lnTo>
                    <a:lnTo>
                      <a:pt x="198" y="370"/>
                    </a:lnTo>
                    <a:lnTo>
                      <a:pt x="198" y="369"/>
                    </a:lnTo>
                    <a:lnTo>
                      <a:pt x="198" y="369"/>
                    </a:lnTo>
                    <a:lnTo>
                      <a:pt x="199" y="368"/>
                    </a:lnTo>
                    <a:lnTo>
                      <a:pt x="199" y="368"/>
                    </a:lnTo>
                    <a:lnTo>
                      <a:pt x="200" y="367"/>
                    </a:lnTo>
                    <a:lnTo>
                      <a:pt x="200" y="367"/>
                    </a:lnTo>
                    <a:lnTo>
                      <a:pt x="201" y="366"/>
                    </a:lnTo>
                    <a:lnTo>
                      <a:pt x="201" y="365"/>
                    </a:lnTo>
                    <a:lnTo>
                      <a:pt x="201" y="364"/>
                    </a:lnTo>
                    <a:lnTo>
                      <a:pt x="202" y="363"/>
                    </a:lnTo>
                    <a:lnTo>
                      <a:pt x="202" y="363"/>
                    </a:lnTo>
                    <a:lnTo>
                      <a:pt x="202" y="362"/>
                    </a:lnTo>
                    <a:lnTo>
                      <a:pt x="202" y="360"/>
                    </a:lnTo>
                    <a:lnTo>
                      <a:pt x="203" y="359"/>
                    </a:lnTo>
                    <a:lnTo>
                      <a:pt x="203" y="358"/>
                    </a:lnTo>
                    <a:lnTo>
                      <a:pt x="203" y="357"/>
                    </a:lnTo>
                    <a:lnTo>
                      <a:pt x="203" y="356"/>
                    </a:lnTo>
                    <a:lnTo>
                      <a:pt x="203" y="354"/>
                    </a:lnTo>
                    <a:lnTo>
                      <a:pt x="203" y="353"/>
                    </a:lnTo>
                    <a:lnTo>
                      <a:pt x="203" y="351"/>
                    </a:lnTo>
                    <a:lnTo>
                      <a:pt x="203" y="350"/>
                    </a:lnTo>
                    <a:lnTo>
                      <a:pt x="203" y="349"/>
                    </a:lnTo>
                    <a:lnTo>
                      <a:pt x="203" y="347"/>
                    </a:lnTo>
                    <a:lnTo>
                      <a:pt x="203" y="346"/>
                    </a:lnTo>
                    <a:lnTo>
                      <a:pt x="203" y="345"/>
                    </a:lnTo>
                    <a:lnTo>
                      <a:pt x="203" y="343"/>
                    </a:lnTo>
                    <a:lnTo>
                      <a:pt x="203" y="342"/>
                    </a:lnTo>
                    <a:lnTo>
                      <a:pt x="203" y="341"/>
                    </a:lnTo>
                    <a:lnTo>
                      <a:pt x="203" y="340"/>
                    </a:lnTo>
                    <a:lnTo>
                      <a:pt x="203" y="338"/>
                    </a:lnTo>
                    <a:lnTo>
                      <a:pt x="203" y="337"/>
                    </a:lnTo>
                    <a:lnTo>
                      <a:pt x="203" y="336"/>
                    </a:lnTo>
                    <a:lnTo>
                      <a:pt x="203" y="335"/>
                    </a:lnTo>
                    <a:lnTo>
                      <a:pt x="203" y="334"/>
                    </a:lnTo>
                    <a:lnTo>
                      <a:pt x="203" y="333"/>
                    </a:lnTo>
                    <a:lnTo>
                      <a:pt x="203" y="332"/>
                    </a:lnTo>
                    <a:lnTo>
                      <a:pt x="203" y="331"/>
                    </a:lnTo>
                    <a:lnTo>
                      <a:pt x="203" y="330"/>
                    </a:lnTo>
                    <a:lnTo>
                      <a:pt x="203" y="329"/>
                    </a:lnTo>
                    <a:lnTo>
                      <a:pt x="203" y="328"/>
                    </a:lnTo>
                    <a:lnTo>
                      <a:pt x="203" y="327"/>
                    </a:lnTo>
                    <a:lnTo>
                      <a:pt x="203" y="326"/>
                    </a:lnTo>
                    <a:lnTo>
                      <a:pt x="203" y="325"/>
                    </a:lnTo>
                    <a:lnTo>
                      <a:pt x="203" y="324"/>
                    </a:lnTo>
                    <a:lnTo>
                      <a:pt x="203" y="323"/>
                    </a:lnTo>
                    <a:lnTo>
                      <a:pt x="203" y="322"/>
                    </a:lnTo>
                    <a:lnTo>
                      <a:pt x="203" y="322"/>
                    </a:lnTo>
                    <a:lnTo>
                      <a:pt x="203" y="321"/>
                    </a:lnTo>
                    <a:lnTo>
                      <a:pt x="203" y="320"/>
                    </a:lnTo>
                    <a:lnTo>
                      <a:pt x="203" y="319"/>
                    </a:lnTo>
                    <a:lnTo>
                      <a:pt x="203" y="318"/>
                    </a:lnTo>
                    <a:lnTo>
                      <a:pt x="203" y="317"/>
                    </a:lnTo>
                    <a:lnTo>
                      <a:pt x="203" y="316"/>
                    </a:lnTo>
                    <a:lnTo>
                      <a:pt x="203" y="315"/>
                    </a:lnTo>
                    <a:lnTo>
                      <a:pt x="203" y="314"/>
                    </a:lnTo>
                    <a:lnTo>
                      <a:pt x="203" y="313"/>
                    </a:lnTo>
                    <a:lnTo>
                      <a:pt x="202" y="312"/>
                    </a:lnTo>
                    <a:lnTo>
                      <a:pt x="202" y="311"/>
                    </a:lnTo>
                    <a:lnTo>
                      <a:pt x="202" y="310"/>
                    </a:lnTo>
                    <a:lnTo>
                      <a:pt x="202" y="309"/>
                    </a:lnTo>
                    <a:lnTo>
                      <a:pt x="201" y="308"/>
                    </a:lnTo>
                    <a:lnTo>
                      <a:pt x="201" y="307"/>
                    </a:lnTo>
                    <a:lnTo>
                      <a:pt x="201" y="306"/>
                    </a:lnTo>
                    <a:lnTo>
                      <a:pt x="200" y="305"/>
                    </a:lnTo>
                    <a:lnTo>
                      <a:pt x="200" y="304"/>
                    </a:lnTo>
                    <a:lnTo>
                      <a:pt x="199" y="303"/>
                    </a:lnTo>
                    <a:lnTo>
                      <a:pt x="199" y="302"/>
                    </a:lnTo>
                    <a:lnTo>
                      <a:pt x="198" y="301"/>
                    </a:lnTo>
                    <a:lnTo>
                      <a:pt x="198" y="300"/>
                    </a:lnTo>
                    <a:lnTo>
                      <a:pt x="197" y="299"/>
                    </a:lnTo>
                    <a:lnTo>
                      <a:pt x="197" y="298"/>
                    </a:lnTo>
                    <a:lnTo>
                      <a:pt x="196" y="297"/>
                    </a:lnTo>
                    <a:lnTo>
                      <a:pt x="196" y="296"/>
                    </a:lnTo>
                    <a:lnTo>
                      <a:pt x="195" y="295"/>
                    </a:lnTo>
                    <a:lnTo>
                      <a:pt x="195" y="294"/>
                    </a:lnTo>
                    <a:lnTo>
                      <a:pt x="194" y="293"/>
                    </a:lnTo>
                    <a:lnTo>
                      <a:pt x="194" y="292"/>
                    </a:lnTo>
                    <a:lnTo>
                      <a:pt x="193" y="291"/>
                    </a:lnTo>
                    <a:lnTo>
                      <a:pt x="193" y="290"/>
                    </a:lnTo>
                    <a:lnTo>
                      <a:pt x="192" y="289"/>
                    </a:lnTo>
                    <a:lnTo>
                      <a:pt x="192" y="288"/>
                    </a:lnTo>
                    <a:lnTo>
                      <a:pt x="191" y="287"/>
                    </a:lnTo>
                    <a:lnTo>
                      <a:pt x="191" y="286"/>
                    </a:lnTo>
                    <a:lnTo>
                      <a:pt x="190" y="285"/>
                    </a:lnTo>
                    <a:lnTo>
                      <a:pt x="190" y="284"/>
                    </a:lnTo>
                    <a:lnTo>
                      <a:pt x="189" y="283"/>
                    </a:lnTo>
                    <a:lnTo>
                      <a:pt x="188" y="282"/>
                    </a:lnTo>
                    <a:lnTo>
                      <a:pt x="187" y="281"/>
                    </a:lnTo>
                    <a:lnTo>
                      <a:pt x="186" y="280"/>
                    </a:lnTo>
                    <a:lnTo>
                      <a:pt x="185" y="279"/>
                    </a:lnTo>
                    <a:lnTo>
                      <a:pt x="184" y="278"/>
                    </a:lnTo>
                    <a:lnTo>
                      <a:pt x="182" y="276"/>
                    </a:lnTo>
                    <a:lnTo>
                      <a:pt x="181" y="275"/>
                    </a:lnTo>
                    <a:lnTo>
                      <a:pt x="179" y="274"/>
                    </a:lnTo>
                    <a:lnTo>
                      <a:pt x="178" y="272"/>
                    </a:lnTo>
                    <a:lnTo>
                      <a:pt x="176" y="271"/>
                    </a:lnTo>
                    <a:lnTo>
                      <a:pt x="174" y="270"/>
                    </a:lnTo>
                    <a:lnTo>
                      <a:pt x="172" y="268"/>
                    </a:lnTo>
                    <a:lnTo>
                      <a:pt x="170" y="267"/>
                    </a:lnTo>
                    <a:lnTo>
                      <a:pt x="168" y="265"/>
                    </a:lnTo>
                    <a:lnTo>
                      <a:pt x="166" y="264"/>
                    </a:lnTo>
                    <a:lnTo>
                      <a:pt x="164" y="263"/>
                    </a:lnTo>
                    <a:lnTo>
                      <a:pt x="162" y="262"/>
                    </a:lnTo>
                    <a:lnTo>
                      <a:pt x="160" y="261"/>
                    </a:lnTo>
                    <a:lnTo>
                      <a:pt x="158" y="260"/>
                    </a:lnTo>
                    <a:lnTo>
                      <a:pt x="155" y="259"/>
                    </a:lnTo>
                    <a:lnTo>
                      <a:pt x="153" y="258"/>
                    </a:lnTo>
                    <a:lnTo>
                      <a:pt x="151" y="257"/>
                    </a:lnTo>
                    <a:lnTo>
                      <a:pt x="149" y="257"/>
                    </a:lnTo>
                    <a:lnTo>
                      <a:pt x="146" y="256"/>
                    </a:lnTo>
                    <a:lnTo>
                      <a:pt x="144" y="256"/>
                    </a:lnTo>
                    <a:lnTo>
                      <a:pt x="141" y="255"/>
                    </a:lnTo>
                    <a:lnTo>
                      <a:pt x="139" y="255"/>
                    </a:lnTo>
                    <a:lnTo>
                      <a:pt x="136" y="255"/>
                    </a:lnTo>
                    <a:lnTo>
                      <a:pt x="134" y="255"/>
                    </a:lnTo>
                    <a:lnTo>
                      <a:pt x="131" y="255"/>
                    </a:lnTo>
                    <a:lnTo>
                      <a:pt x="129" y="255"/>
                    </a:lnTo>
                    <a:lnTo>
                      <a:pt x="127" y="255"/>
                    </a:lnTo>
                    <a:lnTo>
                      <a:pt x="124" y="255"/>
                    </a:lnTo>
                    <a:lnTo>
                      <a:pt x="122" y="255"/>
                    </a:lnTo>
                    <a:lnTo>
                      <a:pt x="120" y="255"/>
                    </a:lnTo>
                    <a:lnTo>
                      <a:pt x="118" y="255"/>
                    </a:lnTo>
                    <a:lnTo>
                      <a:pt x="117" y="255"/>
                    </a:lnTo>
                    <a:lnTo>
                      <a:pt x="115" y="255"/>
                    </a:lnTo>
                    <a:lnTo>
                      <a:pt x="113" y="255"/>
                    </a:lnTo>
                    <a:lnTo>
                      <a:pt x="112" y="255"/>
                    </a:lnTo>
                    <a:lnTo>
                      <a:pt x="110" y="255"/>
                    </a:lnTo>
                    <a:lnTo>
                      <a:pt x="109" y="255"/>
                    </a:lnTo>
                    <a:lnTo>
                      <a:pt x="108" y="255"/>
                    </a:lnTo>
                    <a:lnTo>
                      <a:pt x="106" y="255"/>
                    </a:lnTo>
                    <a:lnTo>
                      <a:pt x="105" y="255"/>
                    </a:lnTo>
                    <a:lnTo>
                      <a:pt x="104" y="255"/>
                    </a:lnTo>
                    <a:lnTo>
                      <a:pt x="103" y="255"/>
                    </a:lnTo>
                    <a:lnTo>
                      <a:pt x="102" y="255"/>
                    </a:lnTo>
                    <a:lnTo>
                      <a:pt x="101" y="255"/>
                    </a:lnTo>
                    <a:lnTo>
                      <a:pt x="100" y="255"/>
                    </a:lnTo>
                    <a:lnTo>
                      <a:pt x="99" y="255"/>
                    </a:lnTo>
                    <a:lnTo>
                      <a:pt x="98" y="255"/>
                    </a:lnTo>
                    <a:lnTo>
                      <a:pt x="97" y="255"/>
                    </a:lnTo>
                    <a:lnTo>
                      <a:pt x="96" y="255"/>
                    </a:lnTo>
                    <a:lnTo>
                      <a:pt x="95" y="255"/>
                    </a:lnTo>
                    <a:lnTo>
                      <a:pt x="94" y="255"/>
                    </a:lnTo>
                    <a:lnTo>
                      <a:pt x="93" y="255"/>
                    </a:lnTo>
                    <a:lnTo>
                      <a:pt x="92" y="255"/>
                    </a:lnTo>
                    <a:lnTo>
                      <a:pt x="91" y="255"/>
                    </a:lnTo>
                    <a:lnTo>
                      <a:pt x="90" y="255"/>
                    </a:lnTo>
                    <a:lnTo>
                      <a:pt x="89" y="255"/>
                    </a:lnTo>
                    <a:lnTo>
                      <a:pt x="88" y="255"/>
                    </a:lnTo>
                    <a:lnTo>
                      <a:pt x="87" y="255"/>
                    </a:lnTo>
                    <a:lnTo>
                      <a:pt x="85" y="255"/>
                    </a:lnTo>
                    <a:lnTo>
                      <a:pt x="84" y="255"/>
                    </a:lnTo>
                    <a:lnTo>
                      <a:pt x="82" y="254"/>
                    </a:lnTo>
                    <a:lnTo>
                      <a:pt x="80" y="254"/>
                    </a:lnTo>
                    <a:lnTo>
                      <a:pt x="78" y="254"/>
                    </a:lnTo>
                    <a:lnTo>
                      <a:pt x="76" y="253"/>
                    </a:lnTo>
                    <a:lnTo>
                      <a:pt x="74" y="253"/>
                    </a:lnTo>
                    <a:lnTo>
                      <a:pt x="71" y="252"/>
                    </a:lnTo>
                    <a:lnTo>
                      <a:pt x="68" y="251"/>
                    </a:lnTo>
                    <a:lnTo>
                      <a:pt x="65" y="251"/>
                    </a:lnTo>
                    <a:lnTo>
                      <a:pt x="62" y="250"/>
                    </a:lnTo>
                    <a:lnTo>
                      <a:pt x="59" y="249"/>
                    </a:lnTo>
                    <a:lnTo>
                      <a:pt x="56" y="248"/>
                    </a:lnTo>
                    <a:lnTo>
                      <a:pt x="52" y="247"/>
                    </a:lnTo>
                    <a:lnTo>
                      <a:pt x="49" y="246"/>
                    </a:lnTo>
                    <a:lnTo>
                      <a:pt x="46" y="245"/>
                    </a:lnTo>
                    <a:lnTo>
                      <a:pt x="42" y="244"/>
                    </a:lnTo>
                    <a:lnTo>
                      <a:pt x="39" y="242"/>
                    </a:lnTo>
                    <a:lnTo>
                      <a:pt x="36" y="240"/>
                    </a:lnTo>
                    <a:lnTo>
                      <a:pt x="33" y="239"/>
                    </a:lnTo>
                    <a:lnTo>
                      <a:pt x="31" y="237"/>
                    </a:lnTo>
                    <a:lnTo>
                      <a:pt x="28" y="235"/>
                    </a:lnTo>
                    <a:lnTo>
                      <a:pt x="26" y="232"/>
                    </a:lnTo>
                    <a:lnTo>
                      <a:pt x="23" y="230"/>
                    </a:lnTo>
                    <a:lnTo>
                      <a:pt x="21" y="227"/>
                    </a:lnTo>
                    <a:lnTo>
                      <a:pt x="19" y="225"/>
                    </a:lnTo>
                    <a:lnTo>
                      <a:pt x="17" y="222"/>
                    </a:lnTo>
                    <a:lnTo>
                      <a:pt x="15" y="219"/>
                    </a:lnTo>
                    <a:lnTo>
                      <a:pt x="13" y="215"/>
                    </a:lnTo>
                    <a:lnTo>
                      <a:pt x="12" y="212"/>
                    </a:lnTo>
                    <a:lnTo>
                      <a:pt x="10" y="209"/>
                    </a:lnTo>
                    <a:lnTo>
                      <a:pt x="9" y="206"/>
                    </a:lnTo>
                    <a:lnTo>
                      <a:pt x="8" y="203"/>
                    </a:lnTo>
                    <a:lnTo>
                      <a:pt x="6" y="200"/>
                    </a:lnTo>
                    <a:lnTo>
                      <a:pt x="5" y="197"/>
                    </a:lnTo>
                    <a:lnTo>
                      <a:pt x="4" y="195"/>
                    </a:lnTo>
                    <a:lnTo>
                      <a:pt x="3" y="193"/>
                    </a:lnTo>
                    <a:lnTo>
                      <a:pt x="3" y="191"/>
                    </a:lnTo>
                    <a:lnTo>
                      <a:pt x="2" y="189"/>
                    </a:lnTo>
                    <a:lnTo>
                      <a:pt x="1" y="187"/>
                    </a:lnTo>
                    <a:lnTo>
                      <a:pt x="1" y="186"/>
                    </a:lnTo>
                    <a:lnTo>
                      <a:pt x="0" y="184"/>
                    </a:lnTo>
                    <a:lnTo>
                      <a:pt x="0" y="183"/>
                    </a:lnTo>
                    <a:lnTo>
                      <a:pt x="0" y="182"/>
                    </a:lnTo>
                    <a:lnTo>
                      <a:pt x="0" y="181"/>
                    </a:lnTo>
                    <a:lnTo>
                      <a:pt x="0" y="181"/>
                    </a:lnTo>
                    <a:lnTo>
                      <a:pt x="0" y="180"/>
                    </a:lnTo>
                    <a:lnTo>
                      <a:pt x="0" y="180"/>
                    </a:lnTo>
                    <a:lnTo>
                      <a:pt x="0" y="179"/>
                    </a:lnTo>
                    <a:lnTo>
                      <a:pt x="0" y="179"/>
                    </a:lnTo>
                    <a:lnTo>
                      <a:pt x="0" y="178"/>
                    </a:lnTo>
                    <a:lnTo>
                      <a:pt x="0" y="177"/>
                    </a:lnTo>
                    <a:lnTo>
                      <a:pt x="0" y="177"/>
                    </a:lnTo>
                    <a:lnTo>
                      <a:pt x="0" y="176"/>
                    </a:lnTo>
                    <a:lnTo>
                      <a:pt x="0" y="175"/>
                    </a:lnTo>
                    <a:lnTo>
                      <a:pt x="0" y="174"/>
                    </a:lnTo>
                    <a:lnTo>
                      <a:pt x="0" y="174"/>
                    </a:lnTo>
                    <a:lnTo>
                      <a:pt x="0" y="173"/>
                    </a:lnTo>
                    <a:lnTo>
                      <a:pt x="0" y="172"/>
                    </a:lnTo>
                    <a:lnTo>
                      <a:pt x="0" y="171"/>
                    </a:lnTo>
                    <a:lnTo>
                      <a:pt x="0" y="170"/>
                    </a:lnTo>
                    <a:lnTo>
                      <a:pt x="0" y="169"/>
                    </a:lnTo>
                    <a:lnTo>
                      <a:pt x="0" y="168"/>
                    </a:lnTo>
                    <a:lnTo>
                      <a:pt x="0" y="167"/>
                    </a:lnTo>
                    <a:lnTo>
                      <a:pt x="0" y="166"/>
                    </a:lnTo>
                    <a:lnTo>
                      <a:pt x="0" y="165"/>
                    </a:lnTo>
                    <a:lnTo>
                      <a:pt x="0" y="165"/>
                    </a:lnTo>
                    <a:lnTo>
                      <a:pt x="0" y="164"/>
                    </a:lnTo>
                    <a:lnTo>
                      <a:pt x="0" y="163"/>
                    </a:lnTo>
                    <a:lnTo>
                      <a:pt x="0" y="162"/>
                    </a:lnTo>
                    <a:lnTo>
                      <a:pt x="0" y="162"/>
                    </a:lnTo>
                    <a:lnTo>
                      <a:pt x="0" y="161"/>
                    </a:lnTo>
                    <a:lnTo>
                      <a:pt x="0" y="160"/>
                    </a:lnTo>
                    <a:lnTo>
                      <a:pt x="0" y="160"/>
                    </a:lnTo>
                    <a:lnTo>
                      <a:pt x="0" y="159"/>
                    </a:lnTo>
                    <a:lnTo>
                      <a:pt x="0" y="158"/>
                    </a:lnTo>
                    <a:lnTo>
                      <a:pt x="0" y="158"/>
                    </a:lnTo>
                    <a:lnTo>
                      <a:pt x="0" y="157"/>
                    </a:lnTo>
                    <a:lnTo>
                      <a:pt x="0" y="157"/>
                    </a:lnTo>
                    <a:lnTo>
                      <a:pt x="0" y="156"/>
                    </a:lnTo>
                    <a:lnTo>
                      <a:pt x="0" y="156"/>
                    </a:lnTo>
                    <a:lnTo>
                      <a:pt x="0" y="155"/>
                    </a:lnTo>
                    <a:lnTo>
                      <a:pt x="0" y="154"/>
                    </a:lnTo>
                    <a:lnTo>
                      <a:pt x="0" y="153"/>
                    </a:lnTo>
                    <a:lnTo>
                      <a:pt x="0" y="153"/>
                    </a:lnTo>
                    <a:lnTo>
                      <a:pt x="1" y="152"/>
                    </a:lnTo>
                    <a:lnTo>
                      <a:pt x="1" y="151"/>
                    </a:lnTo>
                    <a:lnTo>
                      <a:pt x="1" y="149"/>
                    </a:lnTo>
                    <a:lnTo>
                      <a:pt x="2" y="148"/>
                    </a:lnTo>
                    <a:lnTo>
                      <a:pt x="2" y="147"/>
                    </a:lnTo>
                    <a:lnTo>
                      <a:pt x="2" y="146"/>
                    </a:lnTo>
                    <a:lnTo>
                      <a:pt x="3" y="145"/>
                    </a:lnTo>
                    <a:lnTo>
                      <a:pt x="3" y="143"/>
                    </a:lnTo>
                    <a:lnTo>
                      <a:pt x="4" y="142"/>
                    </a:lnTo>
                    <a:lnTo>
                      <a:pt x="4" y="140"/>
                    </a:lnTo>
                    <a:lnTo>
                      <a:pt x="5" y="139"/>
                    </a:lnTo>
                    <a:lnTo>
                      <a:pt x="5" y="138"/>
                    </a:lnTo>
                    <a:lnTo>
                      <a:pt x="6" y="136"/>
                    </a:lnTo>
                    <a:lnTo>
                      <a:pt x="6" y="135"/>
                    </a:lnTo>
                    <a:lnTo>
                      <a:pt x="7" y="134"/>
                    </a:lnTo>
                    <a:lnTo>
                      <a:pt x="7" y="132"/>
                    </a:lnTo>
                    <a:lnTo>
                      <a:pt x="8" y="131"/>
                    </a:lnTo>
                    <a:lnTo>
                      <a:pt x="8" y="130"/>
                    </a:lnTo>
                    <a:lnTo>
                      <a:pt x="9" y="129"/>
                    </a:lnTo>
                    <a:lnTo>
                      <a:pt x="9" y="128"/>
                    </a:lnTo>
                    <a:lnTo>
                      <a:pt x="10" y="126"/>
                    </a:lnTo>
                    <a:lnTo>
                      <a:pt x="10" y="125"/>
                    </a:lnTo>
                    <a:lnTo>
                      <a:pt x="11" y="124"/>
                    </a:lnTo>
                    <a:lnTo>
                      <a:pt x="11" y="123"/>
                    </a:lnTo>
                    <a:lnTo>
                      <a:pt x="12" y="122"/>
                    </a:lnTo>
                    <a:lnTo>
                      <a:pt x="12" y="121"/>
                    </a:lnTo>
                    <a:lnTo>
                      <a:pt x="13" y="120"/>
                    </a:lnTo>
                    <a:lnTo>
                      <a:pt x="14" y="120"/>
                    </a:lnTo>
                    <a:lnTo>
                      <a:pt x="14" y="119"/>
                    </a:lnTo>
                    <a:lnTo>
                      <a:pt x="15" y="119"/>
                    </a:lnTo>
                    <a:lnTo>
                      <a:pt x="16" y="118"/>
                    </a:lnTo>
                    <a:lnTo>
                      <a:pt x="17" y="118"/>
                    </a:lnTo>
                    <a:lnTo>
                      <a:pt x="18" y="117"/>
                    </a:lnTo>
                    <a:lnTo>
                      <a:pt x="19" y="117"/>
                    </a:lnTo>
                    <a:lnTo>
                      <a:pt x="20" y="117"/>
                    </a:lnTo>
                    <a:lnTo>
                      <a:pt x="21" y="117"/>
                    </a:lnTo>
                    <a:lnTo>
                      <a:pt x="22" y="117"/>
                    </a:lnTo>
                    <a:lnTo>
                      <a:pt x="24" y="117"/>
                    </a:lnTo>
                    <a:lnTo>
                      <a:pt x="25" y="118"/>
                    </a:lnTo>
                    <a:lnTo>
                      <a:pt x="27" y="118"/>
                    </a:lnTo>
                    <a:lnTo>
                      <a:pt x="28" y="118"/>
                    </a:lnTo>
                    <a:lnTo>
                      <a:pt x="30" y="119"/>
                    </a:lnTo>
                    <a:lnTo>
                      <a:pt x="31" y="119"/>
                    </a:lnTo>
                    <a:lnTo>
                      <a:pt x="33" y="120"/>
                    </a:lnTo>
                    <a:lnTo>
                      <a:pt x="34" y="120"/>
                    </a:lnTo>
                    <a:lnTo>
                      <a:pt x="36" y="121"/>
                    </a:lnTo>
                    <a:lnTo>
                      <a:pt x="37" y="121"/>
                    </a:lnTo>
                    <a:lnTo>
                      <a:pt x="39" y="122"/>
                    </a:lnTo>
                    <a:lnTo>
                      <a:pt x="40" y="122"/>
                    </a:lnTo>
                    <a:lnTo>
                      <a:pt x="42" y="123"/>
                    </a:lnTo>
                    <a:lnTo>
                      <a:pt x="43" y="123"/>
                    </a:lnTo>
                    <a:lnTo>
                      <a:pt x="45" y="124"/>
                    </a:lnTo>
                    <a:lnTo>
                      <a:pt x="46" y="124"/>
                    </a:lnTo>
                    <a:lnTo>
                      <a:pt x="48" y="125"/>
                    </a:lnTo>
                    <a:lnTo>
                      <a:pt x="49" y="125"/>
                    </a:lnTo>
                    <a:lnTo>
                      <a:pt x="51" y="126"/>
                    </a:lnTo>
                    <a:lnTo>
                      <a:pt x="52" y="126"/>
                    </a:lnTo>
                    <a:lnTo>
                      <a:pt x="54" y="127"/>
                    </a:lnTo>
                    <a:lnTo>
                      <a:pt x="56" y="127"/>
                    </a:lnTo>
                    <a:lnTo>
                      <a:pt x="58" y="128"/>
                    </a:lnTo>
                    <a:lnTo>
                      <a:pt x="59" y="128"/>
                    </a:lnTo>
                    <a:lnTo>
                      <a:pt x="61" y="129"/>
                    </a:lnTo>
                    <a:lnTo>
                      <a:pt x="63" y="129"/>
                    </a:lnTo>
                    <a:lnTo>
                      <a:pt x="66" y="130"/>
                    </a:lnTo>
                    <a:lnTo>
                      <a:pt x="68" y="130"/>
                    </a:lnTo>
                    <a:lnTo>
                      <a:pt x="70" y="131"/>
                    </a:lnTo>
                    <a:lnTo>
                      <a:pt x="73" y="131"/>
                    </a:lnTo>
                    <a:lnTo>
                      <a:pt x="75" y="132"/>
                    </a:lnTo>
                    <a:lnTo>
                      <a:pt x="78" y="132"/>
                    </a:lnTo>
                    <a:lnTo>
                      <a:pt x="80" y="133"/>
                    </a:lnTo>
                    <a:lnTo>
                      <a:pt x="83" y="133"/>
                    </a:lnTo>
                    <a:lnTo>
                      <a:pt x="86" y="133"/>
                    </a:lnTo>
                    <a:lnTo>
                      <a:pt x="89" y="134"/>
                    </a:lnTo>
                    <a:lnTo>
                      <a:pt x="92" y="134"/>
                    </a:lnTo>
                    <a:lnTo>
                      <a:pt x="95" y="135"/>
                    </a:lnTo>
                    <a:lnTo>
                      <a:pt x="98" y="135"/>
                    </a:lnTo>
                    <a:lnTo>
                      <a:pt x="102" y="136"/>
                    </a:lnTo>
                    <a:lnTo>
                      <a:pt x="105" y="136"/>
                    </a:lnTo>
                    <a:lnTo>
                      <a:pt x="108" y="136"/>
                    </a:lnTo>
                    <a:lnTo>
                      <a:pt x="111" y="137"/>
                    </a:lnTo>
                    <a:lnTo>
                      <a:pt x="115" y="137"/>
                    </a:lnTo>
                    <a:lnTo>
                      <a:pt x="118" y="137"/>
                    </a:lnTo>
                    <a:lnTo>
                      <a:pt x="121" y="137"/>
                    </a:lnTo>
                    <a:lnTo>
                      <a:pt x="125" y="137"/>
                    </a:lnTo>
                    <a:lnTo>
                      <a:pt x="128" y="138"/>
                    </a:lnTo>
                    <a:lnTo>
                      <a:pt x="131" y="138"/>
                    </a:lnTo>
                    <a:lnTo>
                      <a:pt x="135" y="138"/>
                    </a:lnTo>
                    <a:lnTo>
                      <a:pt x="138" y="138"/>
                    </a:lnTo>
                    <a:lnTo>
                      <a:pt x="142" y="138"/>
                    </a:lnTo>
                    <a:lnTo>
                      <a:pt x="146" y="138"/>
                    </a:lnTo>
                    <a:lnTo>
                      <a:pt x="149" y="138"/>
                    </a:lnTo>
                    <a:lnTo>
                      <a:pt x="153" y="138"/>
                    </a:lnTo>
                    <a:lnTo>
                      <a:pt x="156" y="138"/>
                    </a:lnTo>
                    <a:lnTo>
                      <a:pt x="159" y="137"/>
                    </a:lnTo>
                    <a:lnTo>
                      <a:pt x="163" y="137"/>
                    </a:lnTo>
                    <a:lnTo>
                      <a:pt x="166" y="137"/>
                    </a:lnTo>
                    <a:lnTo>
                      <a:pt x="169" y="137"/>
                    </a:lnTo>
                    <a:lnTo>
                      <a:pt x="173" y="137"/>
                    </a:lnTo>
                    <a:lnTo>
                      <a:pt x="176" y="136"/>
                    </a:lnTo>
                    <a:lnTo>
                      <a:pt x="179" y="136"/>
                    </a:lnTo>
                    <a:lnTo>
                      <a:pt x="182" y="136"/>
                    </a:lnTo>
                    <a:lnTo>
                      <a:pt x="186" y="135"/>
                    </a:lnTo>
                    <a:lnTo>
                      <a:pt x="189" y="135"/>
                    </a:lnTo>
                    <a:lnTo>
                      <a:pt x="192" y="134"/>
                    </a:lnTo>
                    <a:lnTo>
                      <a:pt x="195" y="134"/>
                    </a:lnTo>
                    <a:lnTo>
                      <a:pt x="198" y="133"/>
                    </a:lnTo>
                    <a:lnTo>
                      <a:pt x="201" y="133"/>
                    </a:lnTo>
                    <a:lnTo>
                      <a:pt x="204" y="132"/>
                    </a:lnTo>
                    <a:lnTo>
                      <a:pt x="207" y="131"/>
                    </a:lnTo>
                    <a:lnTo>
                      <a:pt x="209" y="130"/>
                    </a:lnTo>
                    <a:lnTo>
                      <a:pt x="212" y="129"/>
                    </a:lnTo>
                    <a:lnTo>
                      <a:pt x="215" y="128"/>
                    </a:lnTo>
                    <a:lnTo>
                      <a:pt x="217" y="126"/>
                    </a:lnTo>
                    <a:lnTo>
                      <a:pt x="220" y="125"/>
                    </a:lnTo>
                    <a:lnTo>
                      <a:pt x="222" y="123"/>
                    </a:lnTo>
                    <a:lnTo>
                      <a:pt x="225" y="121"/>
                    </a:lnTo>
                    <a:lnTo>
                      <a:pt x="227" y="119"/>
                    </a:lnTo>
                    <a:lnTo>
                      <a:pt x="229" y="117"/>
                    </a:lnTo>
                    <a:lnTo>
                      <a:pt x="231" y="115"/>
                    </a:lnTo>
                    <a:lnTo>
                      <a:pt x="233" y="113"/>
                    </a:lnTo>
                    <a:lnTo>
                      <a:pt x="236" y="111"/>
                    </a:lnTo>
                    <a:lnTo>
                      <a:pt x="238" y="108"/>
                    </a:lnTo>
                    <a:lnTo>
                      <a:pt x="239" y="106"/>
                    </a:lnTo>
                    <a:lnTo>
                      <a:pt x="241" y="104"/>
                    </a:lnTo>
                    <a:lnTo>
                      <a:pt x="243" y="101"/>
                    </a:lnTo>
                    <a:lnTo>
                      <a:pt x="244" y="99"/>
                    </a:lnTo>
                    <a:lnTo>
                      <a:pt x="245" y="98"/>
                    </a:lnTo>
                    <a:lnTo>
                      <a:pt x="247" y="96"/>
                    </a:lnTo>
                    <a:lnTo>
                      <a:pt x="248" y="94"/>
                    </a:lnTo>
                    <a:lnTo>
                      <a:pt x="249" y="92"/>
                    </a:lnTo>
                    <a:lnTo>
                      <a:pt x="250" y="91"/>
                    </a:lnTo>
                    <a:lnTo>
                      <a:pt x="250" y="89"/>
                    </a:lnTo>
                    <a:lnTo>
                      <a:pt x="251" y="88"/>
                    </a:lnTo>
                    <a:lnTo>
                      <a:pt x="251" y="87"/>
                    </a:lnTo>
                    <a:lnTo>
                      <a:pt x="252" y="85"/>
                    </a:lnTo>
                    <a:lnTo>
                      <a:pt x="252" y="84"/>
                    </a:lnTo>
                    <a:lnTo>
                      <a:pt x="252" y="83"/>
                    </a:lnTo>
                    <a:lnTo>
                      <a:pt x="252" y="82"/>
                    </a:lnTo>
                    <a:lnTo>
                      <a:pt x="252" y="81"/>
                    </a:lnTo>
                    <a:lnTo>
                      <a:pt x="252" y="80"/>
                    </a:lnTo>
                    <a:lnTo>
                      <a:pt x="252" y="80"/>
                    </a:lnTo>
                    <a:lnTo>
                      <a:pt x="252" y="79"/>
                    </a:lnTo>
                    <a:lnTo>
                      <a:pt x="252" y="78"/>
                    </a:lnTo>
                    <a:lnTo>
                      <a:pt x="252" y="77"/>
                    </a:lnTo>
                    <a:lnTo>
                      <a:pt x="252" y="76"/>
                    </a:lnTo>
                    <a:lnTo>
                      <a:pt x="252" y="76"/>
                    </a:lnTo>
                    <a:lnTo>
                      <a:pt x="252" y="75"/>
                    </a:lnTo>
                    <a:lnTo>
                      <a:pt x="252" y="74"/>
                    </a:lnTo>
                    <a:lnTo>
                      <a:pt x="252" y="74"/>
                    </a:lnTo>
                    <a:lnTo>
                      <a:pt x="252" y="73"/>
                    </a:lnTo>
                    <a:lnTo>
                      <a:pt x="252" y="72"/>
                    </a:lnTo>
                    <a:lnTo>
                      <a:pt x="252" y="72"/>
                    </a:lnTo>
                    <a:lnTo>
                      <a:pt x="252" y="71"/>
                    </a:lnTo>
                    <a:lnTo>
                      <a:pt x="252" y="71"/>
                    </a:lnTo>
                    <a:lnTo>
                      <a:pt x="252" y="70"/>
                    </a:lnTo>
                    <a:lnTo>
                      <a:pt x="252" y="70"/>
                    </a:lnTo>
                    <a:lnTo>
                      <a:pt x="252" y="69"/>
                    </a:lnTo>
                    <a:lnTo>
                      <a:pt x="252" y="69"/>
                    </a:lnTo>
                    <a:lnTo>
                      <a:pt x="252" y="68"/>
                    </a:lnTo>
                    <a:lnTo>
                      <a:pt x="252" y="67"/>
                    </a:lnTo>
                    <a:lnTo>
                      <a:pt x="252" y="67"/>
                    </a:lnTo>
                    <a:lnTo>
                      <a:pt x="252" y="66"/>
                    </a:lnTo>
                    <a:lnTo>
                      <a:pt x="252" y="65"/>
                    </a:lnTo>
                    <a:lnTo>
                      <a:pt x="252" y="64"/>
                    </a:lnTo>
                    <a:lnTo>
                      <a:pt x="252" y="63"/>
                    </a:lnTo>
                    <a:lnTo>
                      <a:pt x="252" y="63"/>
                    </a:lnTo>
                    <a:lnTo>
                      <a:pt x="252" y="62"/>
                    </a:lnTo>
                    <a:lnTo>
                      <a:pt x="252" y="61"/>
                    </a:lnTo>
                    <a:lnTo>
                      <a:pt x="252" y="60"/>
                    </a:lnTo>
                    <a:lnTo>
                      <a:pt x="252" y="59"/>
                    </a:lnTo>
                    <a:lnTo>
                      <a:pt x="252" y="58"/>
                    </a:lnTo>
                    <a:lnTo>
                      <a:pt x="252" y="57"/>
                    </a:lnTo>
                    <a:lnTo>
                      <a:pt x="252" y="56"/>
                    </a:lnTo>
                    <a:lnTo>
                      <a:pt x="251" y="54"/>
                    </a:lnTo>
                    <a:lnTo>
                      <a:pt x="251" y="53"/>
                    </a:lnTo>
                    <a:lnTo>
                      <a:pt x="251" y="52"/>
                    </a:lnTo>
                    <a:lnTo>
                      <a:pt x="251" y="51"/>
                    </a:lnTo>
                    <a:lnTo>
                      <a:pt x="251" y="50"/>
                    </a:lnTo>
                    <a:lnTo>
                      <a:pt x="250" y="48"/>
                    </a:lnTo>
                    <a:lnTo>
                      <a:pt x="250" y="47"/>
                    </a:lnTo>
                    <a:lnTo>
                      <a:pt x="250" y="46"/>
                    </a:lnTo>
                    <a:lnTo>
                      <a:pt x="249" y="44"/>
                    </a:lnTo>
                    <a:lnTo>
                      <a:pt x="249" y="43"/>
                    </a:lnTo>
                    <a:lnTo>
                      <a:pt x="248" y="42"/>
                    </a:lnTo>
                    <a:lnTo>
                      <a:pt x="248" y="40"/>
                    </a:lnTo>
                    <a:lnTo>
                      <a:pt x="247" y="39"/>
                    </a:lnTo>
                    <a:lnTo>
                      <a:pt x="247" y="37"/>
                    </a:lnTo>
                    <a:lnTo>
                      <a:pt x="247" y="36"/>
                    </a:lnTo>
                    <a:lnTo>
                      <a:pt x="246" y="35"/>
                    </a:lnTo>
                    <a:lnTo>
                      <a:pt x="246" y="34"/>
                    </a:lnTo>
                    <a:lnTo>
                      <a:pt x="246" y="33"/>
                    </a:lnTo>
                    <a:lnTo>
                      <a:pt x="246" y="31"/>
                    </a:lnTo>
                    <a:lnTo>
                      <a:pt x="246" y="30"/>
                    </a:lnTo>
                    <a:lnTo>
                      <a:pt x="246" y="29"/>
                    </a:lnTo>
                    <a:lnTo>
                      <a:pt x="246" y="29"/>
                    </a:lnTo>
                    <a:lnTo>
                      <a:pt x="246" y="28"/>
                    </a:lnTo>
                    <a:lnTo>
                      <a:pt x="246" y="27"/>
                    </a:lnTo>
                    <a:lnTo>
                      <a:pt x="247" y="26"/>
                    </a:lnTo>
                    <a:lnTo>
                      <a:pt x="247" y="26"/>
                    </a:lnTo>
                    <a:lnTo>
                      <a:pt x="247" y="25"/>
                    </a:lnTo>
                    <a:lnTo>
                      <a:pt x="248" y="25"/>
                    </a:lnTo>
                    <a:lnTo>
                      <a:pt x="248" y="24"/>
                    </a:lnTo>
                    <a:lnTo>
                      <a:pt x="249" y="23"/>
                    </a:lnTo>
                    <a:lnTo>
                      <a:pt x="250" y="23"/>
                    </a:lnTo>
                    <a:lnTo>
                      <a:pt x="251" y="22"/>
                    </a:lnTo>
                    <a:lnTo>
                      <a:pt x="252" y="21"/>
                    </a:lnTo>
                    <a:lnTo>
                      <a:pt x="253" y="21"/>
                    </a:lnTo>
                    <a:lnTo>
                      <a:pt x="254" y="20"/>
                    </a:lnTo>
                    <a:lnTo>
                      <a:pt x="256" y="19"/>
                    </a:lnTo>
                    <a:lnTo>
                      <a:pt x="257" y="18"/>
                    </a:lnTo>
                    <a:lnTo>
                      <a:pt x="259" y="17"/>
                    </a:lnTo>
                    <a:lnTo>
                      <a:pt x="261" y="16"/>
                    </a:lnTo>
                    <a:lnTo>
                      <a:pt x="263" y="14"/>
                    </a:lnTo>
                    <a:lnTo>
                      <a:pt x="265" y="13"/>
                    </a:lnTo>
                    <a:lnTo>
                      <a:pt x="267" y="12"/>
                    </a:lnTo>
                    <a:lnTo>
                      <a:pt x="270" y="10"/>
                    </a:lnTo>
                    <a:lnTo>
                      <a:pt x="272" y="9"/>
                    </a:lnTo>
                    <a:lnTo>
                      <a:pt x="275" y="8"/>
                    </a:lnTo>
                    <a:lnTo>
                      <a:pt x="277" y="6"/>
                    </a:lnTo>
                    <a:lnTo>
                      <a:pt x="280" y="5"/>
                    </a:lnTo>
                    <a:lnTo>
                      <a:pt x="283" y="4"/>
                    </a:lnTo>
                    <a:lnTo>
                      <a:pt x="285" y="3"/>
                    </a:lnTo>
                    <a:lnTo>
                      <a:pt x="288" y="2"/>
                    </a:lnTo>
                    <a:lnTo>
                      <a:pt x="291" y="2"/>
                    </a:lnTo>
                    <a:lnTo>
                      <a:pt x="294" y="1"/>
                    </a:lnTo>
                    <a:lnTo>
                      <a:pt x="296" y="1"/>
                    </a:lnTo>
                    <a:lnTo>
                      <a:pt x="299" y="0"/>
                    </a:lnTo>
                    <a:lnTo>
                      <a:pt x="302" y="0"/>
                    </a:lnTo>
                    <a:lnTo>
                      <a:pt x="305" y="0"/>
                    </a:lnTo>
                    <a:lnTo>
                      <a:pt x="308" y="0"/>
                    </a:lnTo>
                    <a:lnTo>
                      <a:pt x="311" y="0"/>
                    </a:lnTo>
                    <a:lnTo>
                      <a:pt x="314" y="1"/>
                    </a:lnTo>
                    <a:lnTo>
                      <a:pt x="317" y="1"/>
                    </a:lnTo>
                    <a:lnTo>
                      <a:pt x="320" y="2"/>
                    </a:lnTo>
                    <a:lnTo>
                      <a:pt x="323" y="2"/>
                    </a:lnTo>
                    <a:lnTo>
                      <a:pt x="325" y="3"/>
                    </a:lnTo>
                    <a:lnTo>
                      <a:pt x="328" y="3"/>
                    </a:lnTo>
                    <a:lnTo>
                      <a:pt x="330" y="4"/>
                    </a:lnTo>
                    <a:lnTo>
                      <a:pt x="332" y="4"/>
                    </a:lnTo>
                    <a:lnTo>
                      <a:pt x="334" y="5"/>
                    </a:lnTo>
                    <a:lnTo>
                      <a:pt x="336" y="5"/>
                    </a:lnTo>
                    <a:lnTo>
                      <a:pt x="338" y="6"/>
                    </a:lnTo>
                    <a:lnTo>
                      <a:pt x="339" y="6"/>
                    </a:lnTo>
                    <a:lnTo>
                      <a:pt x="341" y="7"/>
                    </a:lnTo>
                    <a:lnTo>
                      <a:pt x="342" y="7"/>
                    </a:lnTo>
                    <a:lnTo>
                      <a:pt x="343" y="7"/>
                    </a:lnTo>
                    <a:lnTo>
                      <a:pt x="344" y="8"/>
                    </a:lnTo>
                    <a:lnTo>
                      <a:pt x="345" y="8"/>
                    </a:lnTo>
                    <a:lnTo>
                      <a:pt x="345" y="9"/>
                    </a:lnTo>
                    <a:lnTo>
                      <a:pt x="346" y="9"/>
                    </a:lnTo>
                    <a:lnTo>
                      <a:pt x="346" y="10"/>
                    </a:lnTo>
                    <a:lnTo>
                      <a:pt x="347" y="11"/>
                    </a:lnTo>
                    <a:lnTo>
                      <a:pt x="348" y="11"/>
                    </a:lnTo>
                    <a:lnTo>
                      <a:pt x="348" y="12"/>
                    </a:lnTo>
                    <a:lnTo>
                      <a:pt x="349" y="12"/>
                    </a:lnTo>
                    <a:lnTo>
                      <a:pt x="350" y="13"/>
                    </a:lnTo>
                    <a:lnTo>
                      <a:pt x="350" y="14"/>
                    </a:lnTo>
                    <a:lnTo>
                      <a:pt x="351" y="15"/>
                    </a:lnTo>
                    <a:lnTo>
                      <a:pt x="352" y="15"/>
                    </a:lnTo>
                    <a:lnTo>
                      <a:pt x="353" y="16"/>
                    </a:lnTo>
                    <a:lnTo>
                      <a:pt x="354" y="17"/>
                    </a:lnTo>
                    <a:lnTo>
                      <a:pt x="355" y="18"/>
                    </a:lnTo>
                    <a:lnTo>
                      <a:pt x="356" y="19"/>
                    </a:lnTo>
                    <a:lnTo>
                      <a:pt x="357" y="20"/>
                    </a:lnTo>
                    <a:lnTo>
                      <a:pt x="358" y="21"/>
                    </a:lnTo>
                    <a:lnTo>
                      <a:pt x="359" y="22"/>
                    </a:lnTo>
                    <a:lnTo>
                      <a:pt x="359" y="23"/>
                    </a:lnTo>
                    <a:lnTo>
                      <a:pt x="360" y="24"/>
                    </a:lnTo>
                    <a:lnTo>
                      <a:pt x="361" y="25"/>
                    </a:lnTo>
                    <a:lnTo>
                      <a:pt x="362" y="26"/>
                    </a:lnTo>
                    <a:lnTo>
                      <a:pt x="363" y="27"/>
                    </a:lnTo>
                    <a:lnTo>
                      <a:pt x="363" y="28"/>
                    </a:lnTo>
                    <a:lnTo>
                      <a:pt x="364" y="29"/>
                    </a:lnTo>
                    <a:lnTo>
                      <a:pt x="364" y="31"/>
                    </a:lnTo>
                    <a:lnTo>
                      <a:pt x="365" y="32"/>
                    </a:lnTo>
                    <a:lnTo>
                      <a:pt x="365" y="33"/>
                    </a:lnTo>
                    <a:lnTo>
                      <a:pt x="365" y="35"/>
                    </a:lnTo>
                    <a:lnTo>
                      <a:pt x="365" y="36"/>
                    </a:lnTo>
                    <a:lnTo>
                      <a:pt x="366" y="37"/>
                    </a:lnTo>
                    <a:lnTo>
                      <a:pt x="366" y="39"/>
                    </a:lnTo>
                    <a:lnTo>
                      <a:pt x="366" y="40"/>
                    </a:lnTo>
                    <a:lnTo>
                      <a:pt x="366" y="42"/>
                    </a:lnTo>
                    <a:lnTo>
                      <a:pt x="366" y="43"/>
                    </a:lnTo>
                    <a:lnTo>
                      <a:pt x="366" y="44"/>
                    </a:lnTo>
                    <a:lnTo>
                      <a:pt x="366" y="46"/>
                    </a:lnTo>
                    <a:lnTo>
                      <a:pt x="366" y="47"/>
                    </a:lnTo>
                    <a:lnTo>
                      <a:pt x="366" y="48"/>
                    </a:lnTo>
                    <a:lnTo>
                      <a:pt x="366" y="49"/>
                    </a:lnTo>
                    <a:lnTo>
                      <a:pt x="366" y="50"/>
                    </a:lnTo>
                    <a:lnTo>
                      <a:pt x="366" y="51"/>
                    </a:lnTo>
                    <a:lnTo>
                      <a:pt x="366" y="52"/>
                    </a:lnTo>
                    <a:lnTo>
                      <a:pt x="366" y="53"/>
                    </a:lnTo>
                    <a:lnTo>
                      <a:pt x="366" y="53"/>
                    </a:lnTo>
                    <a:lnTo>
                      <a:pt x="366" y="54"/>
                    </a:lnTo>
                    <a:lnTo>
                      <a:pt x="366" y="55"/>
                    </a:lnTo>
                    <a:lnTo>
                      <a:pt x="366" y="55"/>
                    </a:lnTo>
                    <a:lnTo>
                      <a:pt x="366" y="56"/>
                    </a:lnTo>
                    <a:lnTo>
                      <a:pt x="366" y="56"/>
                    </a:lnTo>
                    <a:lnTo>
                      <a:pt x="366" y="57"/>
                    </a:lnTo>
                    <a:lnTo>
                      <a:pt x="366" y="57"/>
                    </a:lnTo>
                    <a:lnTo>
                      <a:pt x="365" y="58"/>
                    </a:lnTo>
                    <a:lnTo>
                      <a:pt x="365" y="58"/>
                    </a:lnTo>
                    <a:lnTo>
                      <a:pt x="365" y="59"/>
                    </a:lnTo>
                    <a:lnTo>
                      <a:pt x="365" y="59"/>
                    </a:lnTo>
                    <a:lnTo>
                      <a:pt x="365" y="60"/>
                    </a:lnTo>
                    <a:lnTo>
                      <a:pt x="364" y="60"/>
                    </a:lnTo>
                    <a:lnTo>
                      <a:pt x="364" y="61"/>
                    </a:lnTo>
                    <a:lnTo>
                      <a:pt x="364" y="61"/>
                    </a:lnTo>
                    <a:lnTo>
                      <a:pt x="363" y="62"/>
                    </a:lnTo>
                    <a:lnTo>
                      <a:pt x="363" y="62"/>
                    </a:lnTo>
                    <a:lnTo>
                      <a:pt x="363" y="63"/>
                    </a:lnTo>
                    <a:lnTo>
                      <a:pt x="362" y="63"/>
                    </a:lnTo>
                    <a:lnTo>
                      <a:pt x="362" y="64"/>
                    </a:lnTo>
                    <a:lnTo>
                      <a:pt x="361" y="64"/>
                    </a:lnTo>
                    <a:lnTo>
                      <a:pt x="361" y="65"/>
                    </a:lnTo>
                    <a:lnTo>
                      <a:pt x="360" y="65"/>
                    </a:lnTo>
                    <a:lnTo>
                      <a:pt x="360" y="66"/>
                    </a:lnTo>
                    <a:lnTo>
                      <a:pt x="359" y="66"/>
                    </a:lnTo>
                    <a:lnTo>
                      <a:pt x="359" y="67"/>
                    </a:lnTo>
                    <a:lnTo>
                      <a:pt x="358" y="68"/>
                    </a:lnTo>
                    <a:lnTo>
                      <a:pt x="358" y="69"/>
                    </a:lnTo>
                    <a:lnTo>
                      <a:pt x="357" y="69"/>
                    </a:lnTo>
                    <a:lnTo>
                      <a:pt x="357" y="70"/>
                    </a:lnTo>
                    <a:lnTo>
                      <a:pt x="356" y="71"/>
                    </a:lnTo>
                    <a:lnTo>
                      <a:pt x="356" y="72"/>
                    </a:lnTo>
                    <a:lnTo>
                      <a:pt x="355" y="73"/>
                    </a:lnTo>
                    <a:lnTo>
                      <a:pt x="355" y="73"/>
                    </a:lnTo>
                    <a:lnTo>
                      <a:pt x="354" y="74"/>
                    </a:lnTo>
                    <a:lnTo>
                      <a:pt x="354" y="75"/>
                    </a:lnTo>
                    <a:lnTo>
                      <a:pt x="353" y="76"/>
                    </a:lnTo>
                    <a:lnTo>
                      <a:pt x="353" y="77"/>
                    </a:lnTo>
                    <a:lnTo>
                      <a:pt x="352" y="78"/>
                    </a:lnTo>
                    <a:lnTo>
                      <a:pt x="352" y="79"/>
                    </a:lnTo>
                    <a:lnTo>
                      <a:pt x="351" y="80"/>
                    </a:lnTo>
                    <a:lnTo>
                      <a:pt x="351" y="81"/>
                    </a:lnTo>
                    <a:lnTo>
                      <a:pt x="351" y="82"/>
                    </a:lnTo>
                    <a:lnTo>
                      <a:pt x="350" y="83"/>
                    </a:lnTo>
                    <a:lnTo>
                      <a:pt x="350" y="84"/>
                    </a:lnTo>
                    <a:lnTo>
                      <a:pt x="350" y="85"/>
                    </a:lnTo>
                    <a:lnTo>
                      <a:pt x="350" y="86"/>
                    </a:lnTo>
                    <a:lnTo>
                      <a:pt x="350" y="87"/>
                    </a:lnTo>
                    <a:lnTo>
                      <a:pt x="350" y="88"/>
                    </a:lnTo>
                    <a:lnTo>
                      <a:pt x="350" y="89"/>
                    </a:lnTo>
                    <a:lnTo>
                      <a:pt x="349" y="90"/>
                    </a:lnTo>
                    <a:lnTo>
                      <a:pt x="349" y="91"/>
                    </a:lnTo>
                    <a:lnTo>
                      <a:pt x="349" y="92"/>
                    </a:lnTo>
                    <a:lnTo>
                      <a:pt x="349" y="93"/>
                    </a:lnTo>
                    <a:lnTo>
                      <a:pt x="349" y="94"/>
                    </a:lnTo>
                    <a:lnTo>
                      <a:pt x="349" y="95"/>
                    </a:lnTo>
                    <a:lnTo>
                      <a:pt x="349" y="95"/>
                    </a:lnTo>
                    <a:lnTo>
                      <a:pt x="349" y="96"/>
                    </a:lnTo>
                    <a:lnTo>
                      <a:pt x="349" y="97"/>
                    </a:lnTo>
                    <a:lnTo>
                      <a:pt x="349" y="98"/>
                    </a:lnTo>
                    <a:lnTo>
                      <a:pt x="349" y="99"/>
                    </a:lnTo>
                    <a:lnTo>
                      <a:pt x="349" y="99"/>
                    </a:lnTo>
                    <a:lnTo>
                      <a:pt x="349" y="100"/>
                    </a:lnTo>
                    <a:lnTo>
                      <a:pt x="349" y="101"/>
                    </a:lnTo>
                    <a:lnTo>
                      <a:pt x="349" y="101"/>
                    </a:lnTo>
                    <a:lnTo>
                      <a:pt x="349" y="102"/>
                    </a:lnTo>
                    <a:lnTo>
                      <a:pt x="349" y="102"/>
                    </a:lnTo>
                    <a:lnTo>
                      <a:pt x="349" y="103"/>
                    </a:lnTo>
                    <a:lnTo>
                      <a:pt x="349" y="103"/>
                    </a:lnTo>
                    <a:lnTo>
                      <a:pt x="349" y="104"/>
                    </a:lnTo>
                    <a:lnTo>
                      <a:pt x="349" y="104"/>
                    </a:lnTo>
                    <a:lnTo>
                      <a:pt x="349" y="105"/>
                    </a:lnTo>
                    <a:lnTo>
                      <a:pt x="349" y="105"/>
                    </a:lnTo>
                    <a:lnTo>
                      <a:pt x="349" y="106"/>
                    </a:lnTo>
                    <a:lnTo>
                      <a:pt x="349" y="106"/>
                    </a:lnTo>
                    <a:lnTo>
                      <a:pt x="349" y="107"/>
                    </a:lnTo>
                    <a:lnTo>
                      <a:pt x="349" y="107"/>
                    </a:lnTo>
                    <a:lnTo>
                      <a:pt x="349" y="108"/>
                    </a:lnTo>
                    <a:lnTo>
                      <a:pt x="349" y="108"/>
                    </a:lnTo>
                    <a:lnTo>
                      <a:pt x="349" y="109"/>
                    </a:lnTo>
                    <a:lnTo>
                      <a:pt x="349" y="109"/>
                    </a:lnTo>
                    <a:lnTo>
                      <a:pt x="349" y="110"/>
                    </a:lnTo>
                    <a:lnTo>
                      <a:pt x="349" y="110"/>
                    </a:lnTo>
                    <a:lnTo>
                      <a:pt x="349" y="111"/>
                    </a:lnTo>
                    <a:lnTo>
                      <a:pt x="349" y="111"/>
                    </a:lnTo>
                    <a:lnTo>
                      <a:pt x="349" y="112"/>
                    </a:lnTo>
                    <a:lnTo>
                      <a:pt x="349" y="112"/>
                    </a:lnTo>
                    <a:lnTo>
                      <a:pt x="349" y="112"/>
                    </a:lnTo>
                    <a:lnTo>
                      <a:pt x="349" y="113"/>
                    </a:lnTo>
                    <a:lnTo>
                      <a:pt x="349" y="113"/>
                    </a:lnTo>
                    <a:lnTo>
                      <a:pt x="349" y="114"/>
                    </a:lnTo>
                    <a:lnTo>
                      <a:pt x="349" y="114"/>
                    </a:lnTo>
                    <a:lnTo>
                      <a:pt x="349" y="115"/>
                    </a:lnTo>
                    <a:lnTo>
                      <a:pt x="349" y="115"/>
                    </a:lnTo>
                    <a:lnTo>
                      <a:pt x="349" y="116"/>
                    </a:lnTo>
                    <a:lnTo>
                      <a:pt x="349" y="116"/>
                    </a:lnTo>
                    <a:lnTo>
                      <a:pt x="349" y="117"/>
                    </a:lnTo>
                    <a:lnTo>
                      <a:pt x="349" y="117"/>
                    </a:lnTo>
                    <a:lnTo>
                      <a:pt x="349" y="118"/>
                    </a:lnTo>
                    <a:lnTo>
                      <a:pt x="349" y="118"/>
                    </a:lnTo>
                    <a:lnTo>
                      <a:pt x="349" y="119"/>
                    </a:lnTo>
                    <a:lnTo>
                      <a:pt x="350" y="119"/>
                    </a:lnTo>
                    <a:lnTo>
                      <a:pt x="350" y="120"/>
                    </a:lnTo>
                    <a:lnTo>
                      <a:pt x="350" y="120"/>
                    </a:lnTo>
                    <a:lnTo>
                      <a:pt x="350" y="121"/>
                    </a:lnTo>
                    <a:lnTo>
                      <a:pt x="350" y="121"/>
                    </a:lnTo>
                    <a:lnTo>
                      <a:pt x="350" y="122"/>
                    </a:lnTo>
                    <a:lnTo>
                      <a:pt x="350" y="122"/>
                    </a:lnTo>
                    <a:lnTo>
                      <a:pt x="351" y="123"/>
                    </a:lnTo>
                    <a:lnTo>
                      <a:pt x="351" y="123"/>
                    </a:lnTo>
                    <a:lnTo>
                      <a:pt x="351" y="124"/>
                    </a:lnTo>
                    <a:lnTo>
                      <a:pt x="352" y="124"/>
                    </a:lnTo>
                    <a:lnTo>
                      <a:pt x="352" y="125"/>
                    </a:lnTo>
                    <a:lnTo>
                      <a:pt x="353" y="125"/>
                    </a:lnTo>
                    <a:lnTo>
                      <a:pt x="353" y="126"/>
                    </a:lnTo>
                    <a:lnTo>
                      <a:pt x="354" y="126"/>
                    </a:lnTo>
                    <a:lnTo>
                      <a:pt x="354" y="127"/>
                    </a:lnTo>
                    <a:lnTo>
                      <a:pt x="355" y="127"/>
                    </a:lnTo>
                    <a:lnTo>
                      <a:pt x="355" y="128"/>
                    </a:lnTo>
                    <a:lnTo>
                      <a:pt x="356" y="128"/>
                    </a:lnTo>
                    <a:lnTo>
                      <a:pt x="356" y="129"/>
                    </a:lnTo>
                    <a:lnTo>
                      <a:pt x="357" y="129"/>
                    </a:lnTo>
                    <a:lnTo>
                      <a:pt x="357" y="130"/>
                    </a:lnTo>
                    <a:lnTo>
                      <a:pt x="358" y="130"/>
                    </a:lnTo>
                    <a:lnTo>
                      <a:pt x="358" y="131"/>
                    </a:lnTo>
                    <a:lnTo>
                      <a:pt x="359" y="131"/>
                    </a:lnTo>
                    <a:lnTo>
                      <a:pt x="359" y="132"/>
                    </a:lnTo>
                    <a:lnTo>
                      <a:pt x="360" y="132"/>
                    </a:lnTo>
                    <a:lnTo>
                      <a:pt x="360" y="133"/>
                    </a:lnTo>
                    <a:lnTo>
                      <a:pt x="361" y="133"/>
                    </a:lnTo>
                    <a:lnTo>
                      <a:pt x="361" y="133"/>
                    </a:lnTo>
                    <a:lnTo>
                      <a:pt x="362" y="134"/>
                    </a:lnTo>
                    <a:lnTo>
                      <a:pt x="362" y="134"/>
                    </a:lnTo>
                    <a:lnTo>
                      <a:pt x="363" y="135"/>
                    </a:lnTo>
                    <a:lnTo>
                      <a:pt x="363" y="135"/>
                    </a:lnTo>
                    <a:lnTo>
                      <a:pt x="364" y="136"/>
                    </a:lnTo>
                    <a:lnTo>
                      <a:pt x="365" y="136"/>
                    </a:lnTo>
                    <a:lnTo>
                      <a:pt x="366" y="137"/>
                    </a:lnTo>
                    <a:lnTo>
                      <a:pt x="367" y="137"/>
                    </a:lnTo>
                    <a:lnTo>
                      <a:pt x="368" y="138"/>
                    </a:lnTo>
                    <a:lnTo>
                      <a:pt x="369" y="138"/>
                    </a:lnTo>
                    <a:lnTo>
                      <a:pt x="370" y="139"/>
                    </a:lnTo>
                    <a:lnTo>
                      <a:pt x="371" y="139"/>
                    </a:lnTo>
                    <a:lnTo>
                      <a:pt x="372" y="140"/>
                    </a:lnTo>
                    <a:lnTo>
                      <a:pt x="374" y="140"/>
                    </a:lnTo>
                    <a:lnTo>
                      <a:pt x="375" y="141"/>
                    </a:lnTo>
                    <a:lnTo>
                      <a:pt x="376" y="141"/>
                    </a:lnTo>
                    <a:lnTo>
                      <a:pt x="378" y="142"/>
                    </a:lnTo>
                    <a:lnTo>
                      <a:pt x="379" y="142"/>
                    </a:lnTo>
                    <a:lnTo>
                      <a:pt x="381" y="143"/>
                    </a:lnTo>
                    <a:lnTo>
                      <a:pt x="383" y="143"/>
                    </a:lnTo>
                    <a:lnTo>
                      <a:pt x="385" y="144"/>
                    </a:lnTo>
                    <a:lnTo>
                      <a:pt x="386" y="144"/>
                    </a:lnTo>
                    <a:lnTo>
                      <a:pt x="388" y="145"/>
                    </a:lnTo>
                    <a:lnTo>
                      <a:pt x="390" y="145"/>
                    </a:lnTo>
                    <a:lnTo>
                      <a:pt x="392" y="146"/>
                    </a:lnTo>
                    <a:lnTo>
                      <a:pt x="394" y="146"/>
                    </a:lnTo>
                    <a:lnTo>
                      <a:pt x="396" y="147"/>
                    </a:lnTo>
                    <a:lnTo>
                      <a:pt x="399" y="147"/>
                    </a:lnTo>
                    <a:lnTo>
                      <a:pt x="401" y="148"/>
                    </a:lnTo>
                    <a:lnTo>
                      <a:pt x="403" y="148"/>
                    </a:lnTo>
                    <a:lnTo>
                      <a:pt x="405" y="149"/>
                    </a:lnTo>
                    <a:lnTo>
                      <a:pt x="408" y="149"/>
                    </a:lnTo>
                    <a:lnTo>
                      <a:pt x="410" y="150"/>
                    </a:lnTo>
                    <a:lnTo>
                      <a:pt x="413" y="150"/>
                    </a:lnTo>
                    <a:lnTo>
                      <a:pt x="416" y="151"/>
                    </a:lnTo>
                    <a:lnTo>
                      <a:pt x="418" y="151"/>
                    </a:lnTo>
                    <a:lnTo>
                      <a:pt x="421" y="151"/>
                    </a:lnTo>
                    <a:lnTo>
                      <a:pt x="424" y="152"/>
                    </a:lnTo>
                    <a:lnTo>
                      <a:pt x="426" y="152"/>
                    </a:lnTo>
                    <a:lnTo>
                      <a:pt x="429" y="152"/>
                    </a:lnTo>
                    <a:lnTo>
                      <a:pt x="432" y="153"/>
                    </a:lnTo>
                    <a:lnTo>
                      <a:pt x="435" y="153"/>
                    </a:lnTo>
                    <a:lnTo>
                      <a:pt x="437" y="153"/>
                    </a:lnTo>
                    <a:lnTo>
                      <a:pt x="440" y="153"/>
                    </a:lnTo>
                    <a:lnTo>
                      <a:pt x="443" y="153"/>
                    </a:lnTo>
                    <a:lnTo>
                      <a:pt x="446" y="153"/>
                    </a:lnTo>
                    <a:lnTo>
                      <a:pt x="449" y="153"/>
                    </a:lnTo>
                    <a:lnTo>
                      <a:pt x="452" y="153"/>
                    </a:lnTo>
                    <a:lnTo>
                      <a:pt x="455" y="154"/>
                    </a:lnTo>
                    <a:lnTo>
                      <a:pt x="458" y="153"/>
                    </a:lnTo>
                    <a:lnTo>
                      <a:pt x="461" y="153"/>
                    </a:lnTo>
                    <a:lnTo>
                      <a:pt x="464" y="153"/>
                    </a:lnTo>
                    <a:lnTo>
                      <a:pt x="467" y="153"/>
                    </a:lnTo>
                    <a:lnTo>
                      <a:pt x="470" y="153"/>
                    </a:lnTo>
                    <a:lnTo>
                      <a:pt x="474" y="153"/>
                    </a:lnTo>
                    <a:lnTo>
                      <a:pt x="477" y="153"/>
                    </a:lnTo>
                    <a:lnTo>
                      <a:pt x="480" y="153"/>
                    </a:lnTo>
                    <a:lnTo>
                      <a:pt x="483" y="152"/>
                    </a:lnTo>
                    <a:lnTo>
                      <a:pt x="486" y="152"/>
                    </a:lnTo>
                    <a:lnTo>
                      <a:pt x="489" y="152"/>
                    </a:lnTo>
                    <a:lnTo>
                      <a:pt x="492" y="151"/>
                    </a:lnTo>
                    <a:lnTo>
                      <a:pt x="495" y="151"/>
                    </a:lnTo>
                    <a:lnTo>
                      <a:pt x="498" y="151"/>
                    </a:lnTo>
                    <a:lnTo>
                      <a:pt x="501" y="150"/>
                    </a:lnTo>
                    <a:lnTo>
                      <a:pt x="504" y="150"/>
                    </a:lnTo>
                    <a:lnTo>
                      <a:pt x="507" y="149"/>
                    </a:lnTo>
                    <a:lnTo>
                      <a:pt x="510" y="149"/>
                    </a:lnTo>
                    <a:lnTo>
                      <a:pt x="513" y="148"/>
                    </a:lnTo>
                    <a:lnTo>
                      <a:pt x="516" y="148"/>
                    </a:lnTo>
                    <a:lnTo>
                      <a:pt x="520" y="148"/>
                    </a:lnTo>
                    <a:lnTo>
                      <a:pt x="523" y="147"/>
                    </a:lnTo>
                    <a:lnTo>
                      <a:pt x="526" y="147"/>
                    </a:lnTo>
                    <a:lnTo>
                      <a:pt x="529" y="147"/>
                    </a:lnTo>
                    <a:lnTo>
                      <a:pt x="533" y="146"/>
                    </a:lnTo>
                    <a:lnTo>
                      <a:pt x="536" y="146"/>
                    </a:lnTo>
                    <a:lnTo>
                      <a:pt x="539" y="146"/>
                    </a:lnTo>
                    <a:lnTo>
                      <a:pt x="543" y="146"/>
                    </a:lnTo>
                    <a:lnTo>
                      <a:pt x="546" y="146"/>
                    </a:lnTo>
                    <a:lnTo>
                      <a:pt x="550" y="146"/>
                    </a:lnTo>
                    <a:lnTo>
                      <a:pt x="553" y="146"/>
                    </a:lnTo>
                    <a:lnTo>
                      <a:pt x="557" y="146"/>
                    </a:lnTo>
                    <a:lnTo>
                      <a:pt x="560" y="146"/>
                    </a:lnTo>
                    <a:lnTo>
                      <a:pt x="564" y="146"/>
                    </a:lnTo>
                    <a:lnTo>
                      <a:pt x="567" y="146"/>
                    </a:lnTo>
                    <a:lnTo>
                      <a:pt x="569" y="146"/>
                    </a:lnTo>
                    <a:lnTo>
                      <a:pt x="572" y="146"/>
                    </a:lnTo>
                    <a:lnTo>
                      <a:pt x="574" y="146"/>
                    </a:lnTo>
                    <a:lnTo>
                      <a:pt x="576" y="146"/>
                    </a:lnTo>
                    <a:lnTo>
                      <a:pt x="578" y="147"/>
                    </a:lnTo>
                    <a:lnTo>
                      <a:pt x="580" y="147"/>
                    </a:lnTo>
                    <a:lnTo>
                      <a:pt x="581" y="147"/>
                    </a:lnTo>
                    <a:lnTo>
                      <a:pt x="583" y="148"/>
                    </a:lnTo>
                    <a:lnTo>
                      <a:pt x="584" y="148"/>
                    </a:lnTo>
                    <a:lnTo>
                      <a:pt x="584" y="148"/>
                    </a:lnTo>
                    <a:lnTo>
                      <a:pt x="585" y="149"/>
                    </a:lnTo>
                    <a:lnTo>
                      <a:pt x="585" y="149"/>
                    </a:lnTo>
                    <a:lnTo>
                      <a:pt x="585" y="150"/>
                    </a:lnTo>
                    <a:lnTo>
                      <a:pt x="585" y="150"/>
                    </a:lnTo>
                    <a:lnTo>
                      <a:pt x="585" y="151"/>
                    </a:lnTo>
                    <a:lnTo>
                      <a:pt x="585" y="151"/>
                    </a:lnTo>
                    <a:lnTo>
                      <a:pt x="585" y="152"/>
                    </a:lnTo>
                    <a:lnTo>
                      <a:pt x="585" y="153"/>
                    </a:lnTo>
                    <a:lnTo>
                      <a:pt x="585" y="154"/>
                    </a:lnTo>
                    <a:lnTo>
                      <a:pt x="585" y="155"/>
                    </a:lnTo>
                    <a:lnTo>
                      <a:pt x="585" y="155"/>
                    </a:lnTo>
                    <a:lnTo>
                      <a:pt x="585" y="156"/>
                    </a:lnTo>
                    <a:lnTo>
                      <a:pt x="585" y="158"/>
                    </a:lnTo>
                    <a:lnTo>
                      <a:pt x="585" y="159"/>
                    </a:lnTo>
                    <a:lnTo>
                      <a:pt x="585" y="160"/>
                    </a:lnTo>
                    <a:lnTo>
                      <a:pt x="585" y="161"/>
                    </a:lnTo>
                    <a:lnTo>
                      <a:pt x="585" y="162"/>
                    </a:lnTo>
                    <a:lnTo>
                      <a:pt x="585" y="164"/>
                    </a:lnTo>
                    <a:lnTo>
                      <a:pt x="585" y="165"/>
                    </a:lnTo>
                    <a:lnTo>
                      <a:pt x="585" y="167"/>
                    </a:lnTo>
                    <a:lnTo>
                      <a:pt x="585" y="168"/>
                    </a:lnTo>
                    <a:lnTo>
                      <a:pt x="585" y="170"/>
                    </a:lnTo>
                    <a:lnTo>
                      <a:pt x="585" y="171"/>
                    </a:lnTo>
                    <a:lnTo>
                      <a:pt x="585" y="173"/>
                    </a:lnTo>
                    <a:lnTo>
                      <a:pt x="585" y="174"/>
                    </a:lnTo>
                    <a:lnTo>
                      <a:pt x="585" y="175"/>
                    </a:lnTo>
                    <a:lnTo>
                      <a:pt x="585" y="177"/>
                    </a:lnTo>
                    <a:lnTo>
                      <a:pt x="585" y="178"/>
                    </a:lnTo>
                    <a:lnTo>
                      <a:pt x="585" y="180"/>
                    </a:lnTo>
                    <a:lnTo>
                      <a:pt x="585" y="181"/>
                    </a:lnTo>
                    <a:lnTo>
                      <a:pt x="585" y="183"/>
                    </a:lnTo>
                    <a:lnTo>
                      <a:pt x="585" y="184"/>
                    </a:lnTo>
                    <a:lnTo>
                      <a:pt x="585" y="186"/>
                    </a:lnTo>
                    <a:lnTo>
                      <a:pt x="585" y="187"/>
                    </a:lnTo>
                    <a:lnTo>
                      <a:pt x="585" y="189"/>
                    </a:lnTo>
                    <a:lnTo>
                      <a:pt x="585" y="190"/>
                    </a:lnTo>
                    <a:lnTo>
                      <a:pt x="585" y="192"/>
                    </a:lnTo>
                    <a:lnTo>
                      <a:pt x="585" y="193"/>
                    </a:lnTo>
                    <a:lnTo>
                      <a:pt x="585" y="195"/>
                    </a:lnTo>
                    <a:lnTo>
                      <a:pt x="585" y="196"/>
                    </a:lnTo>
                    <a:lnTo>
                      <a:pt x="586" y="198"/>
                    </a:lnTo>
                    <a:lnTo>
                      <a:pt x="586" y="199"/>
                    </a:lnTo>
                    <a:lnTo>
                      <a:pt x="586" y="201"/>
                    </a:lnTo>
                    <a:lnTo>
                      <a:pt x="586" y="202"/>
                    </a:lnTo>
                    <a:lnTo>
                      <a:pt x="586" y="204"/>
                    </a:lnTo>
                    <a:lnTo>
                      <a:pt x="586" y="205"/>
                    </a:lnTo>
                    <a:lnTo>
                      <a:pt x="586" y="207"/>
                    </a:lnTo>
                    <a:lnTo>
                      <a:pt x="586" y="208"/>
                    </a:lnTo>
                    <a:lnTo>
                      <a:pt x="586" y="210"/>
                    </a:lnTo>
                    <a:lnTo>
                      <a:pt x="587" y="211"/>
                    </a:lnTo>
                    <a:lnTo>
                      <a:pt x="587" y="213"/>
                    </a:lnTo>
                    <a:lnTo>
                      <a:pt x="587" y="214"/>
                    </a:lnTo>
                    <a:lnTo>
                      <a:pt x="587" y="216"/>
                    </a:lnTo>
                    <a:lnTo>
                      <a:pt x="587" y="217"/>
                    </a:lnTo>
                    <a:lnTo>
                      <a:pt x="587" y="219"/>
                    </a:lnTo>
                    <a:lnTo>
                      <a:pt x="587" y="220"/>
                    </a:lnTo>
                    <a:lnTo>
                      <a:pt x="587" y="222"/>
                    </a:lnTo>
                    <a:lnTo>
                      <a:pt x="587" y="223"/>
                    </a:lnTo>
                    <a:lnTo>
                      <a:pt x="586" y="225"/>
                    </a:lnTo>
                    <a:lnTo>
                      <a:pt x="586" y="226"/>
                    </a:lnTo>
                    <a:lnTo>
                      <a:pt x="586" y="228"/>
                    </a:lnTo>
                    <a:lnTo>
                      <a:pt x="585" y="229"/>
                    </a:lnTo>
                    <a:lnTo>
                      <a:pt x="585" y="230"/>
                    </a:lnTo>
                    <a:lnTo>
                      <a:pt x="584" y="232"/>
                    </a:lnTo>
                    <a:lnTo>
                      <a:pt x="584" y="233"/>
                    </a:lnTo>
                    <a:lnTo>
                      <a:pt x="583" y="235"/>
                    </a:lnTo>
                    <a:lnTo>
                      <a:pt x="583" y="236"/>
                    </a:lnTo>
                    <a:lnTo>
                      <a:pt x="582" y="238"/>
                    </a:lnTo>
                    <a:lnTo>
                      <a:pt x="581" y="239"/>
                    </a:lnTo>
                    <a:lnTo>
                      <a:pt x="580" y="240"/>
                    </a:lnTo>
                    <a:lnTo>
                      <a:pt x="580" y="241"/>
                    </a:lnTo>
                    <a:lnTo>
                      <a:pt x="579" y="243"/>
                    </a:lnTo>
                    <a:lnTo>
                      <a:pt x="578" y="244"/>
                    </a:lnTo>
                    <a:lnTo>
                      <a:pt x="577" y="245"/>
                    </a:lnTo>
                    <a:lnTo>
                      <a:pt x="576" y="246"/>
                    </a:lnTo>
                    <a:lnTo>
                      <a:pt x="575" y="248"/>
                    </a:lnTo>
                    <a:lnTo>
                      <a:pt x="573" y="249"/>
                    </a:lnTo>
                    <a:lnTo>
                      <a:pt x="572" y="250"/>
                    </a:lnTo>
                    <a:lnTo>
                      <a:pt x="571" y="251"/>
                    </a:lnTo>
                    <a:lnTo>
                      <a:pt x="570" y="252"/>
                    </a:lnTo>
                    <a:lnTo>
                      <a:pt x="568" y="253"/>
                    </a:lnTo>
                    <a:lnTo>
                      <a:pt x="567" y="254"/>
                    </a:lnTo>
                    <a:lnTo>
                      <a:pt x="566" y="255"/>
                    </a:lnTo>
                    <a:lnTo>
                      <a:pt x="564" y="256"/>
                    </a:lnTo>
                    <a:lnTo>
                      <a:pt x="563" y="257"/>
                    </a:lnTo>
                    <a:lnTo>
                      <a:pt x="561" y="258"/>
                    </a:lnTo>
                    <a:lnTo>
                      <a:pt x="560" y="258"/>
                    </a:lnTo>
                    <a:lnTo>
                      <a:pt x="559" y="259"/>
                    </a:lnTo>
                    <a:lnTo>
                      <a:pt x="557" y="259"/>
                    </a:lnTo>
                    <a:lnTo>
                      <a:pt x="556" y="260"/>
                    </a:lnTo>
                    <a:lnTo>
                      <a:pt x="555" y="260"/>
                    </a:lnTo>
                    <a:lnTo>
                      <a:pt x="553" y="260"/>
                    </a:lnTo>
                    <a:lnTo>
                      <a:pt x="552" y="260"/>
                    </a:lnTo>
                    <a:lnTo>
                      <a:pt x="551" y="260"/>
                    </a:lnTo>
                    <a:lnTo>
                      <a:pt x="550" y="260"/>
                    </a:lnTo>
                    <a:lnTo>
                      <a:pt x="549" y="260"/>
                    </a:lnTo>
                    <a:lnTo>
                      <a:pt x="548" y="260"/>
                    </a:lnTo>
                    <a:lnTo>
                      <a:pt x="546" y="259"/>
                    </a:lnTo>
                    <a:lnTo>
                      <a:pt x="545" y="259"/>
                    </a:lnTo>
                    <a:lnTo>
                      <a:pt x="544" y="259"/>
                    </a:lnTo>
                    <a:lnTo>
                      <a:pt x="543" y="258"/>
                    </a:lnTo>
                    <a:lnTo>
                      <a:pt x="542" y="258"/>
                    </a:lnTo>
                    <a:lnTo>
                      <a:pt x="541" y="257"/>
                    </a:lnTo>
                    <a:lnTo>
                      <a:pt x="540" y="257"/>
                    </a:lnTo>
                    <a:lnTo>
                      <a:pt x="539" y="257"/>
                    </a:lnTo>
                    <a:lnTo>
                      <a:pt x="538" y="256"/>
                    </a:lnTo>
                    <a:lnTo>
                      <a:pt x="537" y="256"/>
                    </a:lnTo>
                    <a:lnTo>
                      <a:pt x="536" y="256"/>
                    </a:lnTo>
                    <a:lnTo>
                      <a:pt x="535" y="256"/>
                    </a:lnTo>
                    <a:lnTo>
                      <a:pt x="534" y="255"/>
                    </a:lnTo>
                    <a:lnTo>
                      <a:pt x="533" y="255"/>
                    </a:lnTo>
                    <a:lnTo>
                      <a:pt x="531" y="255"/>
                    </a:lnTo>
                    <a:lnTo>
                      <a:pt x="530" y="255"/>
                    </a:lnTo>
                    <a:lnTo>
                      <a:pt x="529" y="255"/>
                    </a:lnTo>
                    <a:lnTo>
                      <a:pt x="528" y="255"/>
                    </a:lnTo>
                    <a:lnTo>
                      <a:pt x="527" y="255"/>
                    </a:lnTo>
                    <a:lnTo>
                      <a:pt x="526" y="255"/>
                    </a:lnTo>
                    <a:lnTo>
                      <a:pt x="525" y="255"/>
                    </a:lnTo>
                    <a:lnTo>
                      <a:pt x="524" y="255"/>
                    </a:lnTo>
                    <a:lnTo>
                      <a:pt x="523" y="255"/>
                    </a:lnTo>
                    <a:lnTo>
                      <a:pt x="522" y="255"/>
                    </a:lnTo>
                    <a:lnTo>
                      <a:pt x="521" y="255"/>
                    </a:lnTo>
                    <a:lnTo>
                      <a:pt x="520" y="255"/>
                    </a:lnTo>
                    <a:lnTo>
                      <a:pt x="519" y="255"/>
                    </a:lnTo>
                    <a:lnTo>
                      <a:pt x="518" y="255"/>
                    </a:lnTo>
                    <a:lnTo>
                      <a:pt x="517" y="255"/>
                    </a:lnTo>
                    <a:lnTo>
                      <a:pt x="516" y="255"/>
                    </a:lnTo>
                    <a:lnTo>
                      <a:pt x="515" y="255"/>
                    </a:lnTo>
                    <a:lnTo>
                      <a:pt x="514" y="255"/>
                    </a:lnTo>
                    <a:lnTo>
                      <a:pt x="513" y="255"/>
                    </a:lnTo>
                    <a:lnTo>
                      <a:pt x="512" y="255"/>
                    </a:lnTo>
                    <a:lnTo>
                      <a:pt x="511" y="255"/>
                    </a:lnTo>
                    <a:lnTo>
                      <a:pt x="510" y="255"/>
                    </a:lnTo>
                    <a:lnTo>
                      <a:pt x="509" y="255"/>
                    </a:lnTo>
                    <a:lnTo>
                      <a:pt x="508" y="255"/>
                    </a:lnTo>
                    <a:lnTo>
                      <a:pt x="506" y="255"/>
                    </a:lnTo>
                    <a:lnTo>
                      <a:pt x="505" y="256"/>
                    </a:lnTo>
                    <a:lnTo>
                      <a:pt x="503" y="256"/>
                    </a:lnTo>
                    <a:lnTo>
                      <a:pt x="502" y="256"/>
                    </a:lnTo>
                    <a:lnTo>
                      <a:pt x="500" y="256"/>
                    </a:lnTo>
                    <a:lnTo>
                      <a:pt x="499" y="257"/>
                    </a:lnTo>
                    <a:lnTo>
                      <a:pt x="497" y="257"/>
                    </a:lnTo>
                    <a:lnTo>
                      <a:pt x="495" y="257"/>
                    </a:lnTo>
                    <a:lnTo>
                      <a:pt x="494" y="258"/>
                    </a:lnTo>
                    <a:lnTo>
                      <a:pt x="492" y="258"/>
                    </a:lnTo>
                    <a:lnTo>
                      <a:pt x="490" y="259"/>
                    </a:lnTo>
                    <a:lnTo>
                      <a:pt x="488" y="259"/>
                    </a:lnTo>
                    <a:lnTo>
                      <a:pt x="486" y="259"/>
                    </a:lnTo>
                    <a:lnTo>
                      <a:pt x="484" y="260"/>
                    </a:lnTo>
                    <a:lnTo>
                      <a:pt x="482" y="260"/>
                    </a:lnTo>
                    <a:lnTo>
                      <a:pt x="480" y="261"/>
                    </a:lnTo>
                    <a:lnTo>
                      <a:pt x="478" y="261"/>
                    </a:lnTo>
                    <a:lnTo>
                      <a:pt x="476" y="262"/>
                    </a:lnTo>
                    <a:lnTo>
                      <a:pt x="474" y="262"/>
                    </a:lnTo>
                    <a:lnTo>
                      <a:pt x="472" y="263"/>
                    </a:lnTo>
                    <a:lnTo>
                      <a:pt x="471" y="263"/>
                    </a:lnTo>
                    <a:lnTo>
                      <a:pt x="469" y="264"/>
                    </a:lnTo>
                    <a:lnTo>
                      <a:pt x="467" y="264"/>
                    </a:lnTo>
                    <a:lnTo>
                      <a:pt x="466" y="265"/>
                    </a:lnTo>
                    <a:lnTo>
                      <a:pt x="464" y="265"/>
                    </a:lnTo>
                    <a:lnTo>
                      <a:pt x="462" y="266"/>
                    </a:lnTo>
                    <a:lnTo>
                      <a:pt x="461" y="266"/>
                    </a:lnTo>
                    <a:lnTo>
                      <a:pt x="459" y="267"/>
                    </a:lnTo>
                    <a:lnTo>
                      <a:pt x="458" y="267"/>
                    </a:lnTo>
                    <a:lnTo>
                      <a:pt x="456" y="268"/>
                    </a:lnTo>
                    <a:lnTo>
                      <a:pt x="455" y="268"/>
                    </a:lnTo>
                    <a:lnTo>
                      <a:pt x="453" y="269"/>
                    </a:lnTo>
                    <a:lnTo>
                      <a:pt x="452" y="269"/>
                    </a:lnTo>
                    <a:lnTo>
                      <a:pt x="451" y="270"/>
                    </a:lnTo>
                    <a:lnTo>
                      <a:pt x="449" y="270"/>
                    </a:lnTo>
                    <a:lnTo>
                      <a:pt x="448" y="271"/>
                    </a:lnTo>
                    <a:lnTo>
                      <a:pt x="447" y="271"/>
                    </a:lnTo>
                    <a:lnTo>
                      <a:pt x="446" y="272"/>
                    </a:lnTo>
                    <a:lnTo>
                      <a:pt x="444" y="272"/>
                    </a:lnTo>
                    <a:lnTo>
                      <a:pt x="443" y="273"/>
                    </a:lnTo>
                    <a:lnTo>
                      <a:pt x="442" y="273"/>
                    </a:lnTo>
                    <a:lnTo>
                      <a:pt x="441" y="274"/>
                    </a:lnTo>
                    <a:lnTo>
                      <a:pt x="440" y="274"/>
                    </a:lnTo>
                    <a:lnTo>
                      <a:pt x="439" y="275"/>
                    </a:lnTo>
                    <a:lnTo>
                      <a:pt x="438" y="275"/>
                    </a:lnTo>
                    <a:lnTo>
                      <a:pt x="437" y="276"/>
                    </a:lnTo>
                    <a:lnTo>
                      <a:pt x="436" y="276"/>
                    </a:lnTo>
                    <a:lnTo>
                      <a:pt x="435" y="277"/>
                    </a:lnTo>
                    <a:lnTo>
                      <a:pt x="434" y="277"/>
                    </a:lnTo>
                    <a:lnTo>
                      <a:pt x="433" y="278"/>
                    </a:lnTo>
                    <a:lnTo>
                      <a:pt x="433" y="278"/>
                    </a:lnTo>
                    <a:lnTo>
                      <a:pt x="432" y="279"/>
                    </a:lnTo>
                    <a:lnTo>
                      <a:pt x="431" y="279"/>
                    </a:lnTo>
                    <a:lnTo>
                      <a:pt x="430" y="280"/>
                    </a:lnTo>
                    <a:lnTo>
                      <a:pt x="430" y="280"/>
                    </a:lnTo>
                    <a:lnTo>
                      <a:pt x="429" y="280"/>
                    </a:lnTo>
                    <a:lnTo>
                      <a:pt x="428" y="281"/>
                    </a:lnTo>
                    <a:lnTo>
                      <a:pt x="428" y="281"/>
                    </a:lnTo>
                    <a:lnTo>
                      <a:pt x="427" y="282"/>
                    </a:lnTo>
                    <a:lnTo>
                      <a:pt x="427" y="282"/>
                    </a:lnTo>
                    <a:lnTo>
                      <a:pt x="426" y="283"/>
                    </a:lnTo>
                    <a:lnTo>
                      <a:pt x="426" y="283"/>
                    </a:lnTo>
                    <a:lnTo>
                      <a:pt x="425" y="284"/>
                    </a:lnTo>
                    <a:lnTo>
                      <a:pt x="425" y="285"/>
                    </a:lnTo>
                    <a:lnTo>
                      <a:pt x="424" y="285"/>
                    </a:lnTo>
                    <a:lnTo>
                      <a:pt x="424" y="286"/>
                    </a:lnTo>
                    <a:lnTo>
                      <a:pt x="423" y="287"/>
                    </a:lnTo>
                    <a:lnTo>
                      <a:pt x="423" y="287"/>
                    </a:lnTo>
                    <a:lnTo>
                      <a:pt x="422" y="288"/>
                    </a:lnTo>
                    <a:lnTo>
                      <a:pt x="422" y="289"/>
                    </a:lnTo>
                    <a:lnTo>
                      <a:pt x="421" y="290"/>
                    </a:lnTo>
                    <a:lnTo>
                      <a:pt x="421" y="290"/>
                    </a:lnTo>
                    <a:lnTo>
                      <a:pt x="420" y="291"/>
                    </a:lnTo>
                    <a:lnTo>
                      <a:pt x="420" y="292"/>
                    </a:lnTo>
                    <a:lnTo>
                      <a:pt x="419" y="293"/>
                    </a:lnTo>
                    <a:lnTo>
                      <a:pt x="419" y="294"/>
                    </a:lnTo>
                    <a:lnTo>
                      <a:pt x="418" y="295"/>
                    </a:lnTo>
                    <a:lnTo>
                      <a:pt x="418" y="296"/>
                    </a:lnTo>
                    <a:lnTo>
                      <a:pt x="417" y="297"/>
                    </a:lnTo>
                    <a:lnTo>
                      <a:pt x="416" y="298"/>
                    </a:lnTo>
                    <a:lnTo>
                      <a:pt x="416" y="299"/>
                    </a:lnTo>
                    <a:lnTo>
                      <a:pt x="415" y="300"/>
                    </a:lnTo>
                    <a:lnTo>
                      <a:pt x="414" y="301"/>
                    </a:lnTo>
                    <a:lnTo>
                      <a:pt x="414" y="302"/>
                    </a:lnTo>
                    <a:lnTo>
                      <a:pt x="413" y="303"/>
                    </a:lnTo>
                    <a:lnTo>
                      <a:pt x="412" y="304"/>
                    </a:lnTo>
                    <a:lnTo>
                      <a:pt x="411" y="305"/>
                    </a:lnTo>
                    <a:lnTo>
                      <a:pt x="410" y="306"/>
                    </a:lnTo>
                    <a:lnTo>
                      <a:pt x="409" y="307"/>
                    </a:lnTo>
                    <a:lnTo>
                      <a:pt x="408" y="308"/>
                    </a:lnTo>
                    <a:lnTo>
                      <a:pt x="407" y="309"/>
                    </a:lnTo>
                    <a:lnTo>
                      <a:pt x="406" y="310"/>
                    </a:lnTo>
                    <a:lnTo>
                      <a:pt x="406" y="310"/>
                    </a:lnTo>
                    <a:close/>
                  </a:path>
                </a:pathLst>
              </a:custGeom>
              <a:solidFill>
                <a:srgbClr val="BBBBBB">
                  <a:alpha val="100000"/>
                </a:srgbClr>
              </a:solidFill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grpSp>
            <p:nvGrpSpPr>
              <p:cNvPr id="1927176" name="组合 1927175"/>
              <p:cNvGrpSpPr/>
              <p:nvPr/>
            </p:nvGrpSpPr>
            <p:grpSpPr>
              <a:xfrm>
                <a:off x="1926" y="1878"/>
                <a:ext cx="2881" cy="2017"/>
                <a:chOff x="1926" y="1878"/>
                <a:chExt cx="2881" cy="2017"/>
              </a:xfrm>
            </p:grpSpPr>
            <p:sp>
              <p:nvSpPr>
                <p:cNvPr id="1927177" name="任意多边形 1927176"/>
                <p:cNvSpPr/>
                <p:nvPr/>
              </p:nvSpPr>
              <p:spPr>
                <a:xfrm>
                  <a:off x="3236" y="2245"/>
                  <a:ext cx="1124" cy="1392"/>
                </a:xfrm>
                <a:custGeom>
                  <a:avLst/>
                  <a:gdLst/>
                  <a:ahLst/>
                  <a:cxnLst/>
                  <a:pathLst>
                    <a:path w="1124" h="1392">
                      <a:moveTo>
                        <a:pt x="49" y="0"/>
                      </a:moveTo>
                      <a:lnTo>
                        <a:pt x="43" y="3"/>
                      </a:lnTo>
                      <a:lnTo>
                        <a:pt x="37" y="11"/>
                      </a:lnTo>
                      <a:lnTo>
                        <a:pt x="32" y="25"/>
                      </a:lnTo>
                      <a:lnTo>
                        <a:pt x="27" y="44"/>
                      </a:lnTo>
                      <a:lnTo>
                        <a:pt x="23" y="68"/>
                      </a:lnTo>
                      <a:lnTo>
                        <a:pt x="19" y="98"/>
                      </a:lnTo>
                      <a:lnTo>
                        <a:pt x="15" y="133"/>
                      </a:lnTo>
                      <a:lnTo>
                        <a:pt x="12" y="174"/>
                      </a:lnTo>
                      <a:lnTo>
                        <a:pt x="9" y="220"/>
                      </a:lnTo>
                      <a:lnTo>
                        <a:pt x="7" y="272"/>
                      </a:lnTo>
                      <a:lnTo>
                        <a:pt x="5" y="329"/>
                      </a:lnTo>
                      <a:lnTo>
                        <a:pt x="3" y="391"/>
                      </a:lnTo>
                      <a:lnTo>
                        <a:pt x="2" y="459"/>
                      </a:lnTo>
                      <a:lnTo>
                        <a:pt x="1" y="533"/>
                      </a:lnTo>
                      <a:lnTo>
                        <a:pt x="0" y="611"/>
                      </a:lnTo>
                      <a:lnTo>
                        <a:pt x="0" y="696"/>
                      </a:lnTo>
                      <a:lnTo>
                        <a:pt x="2" y="780"/>
                      </a:lnTo>
                      <a:lnTo>
                        <a:pt x="9" y="859"/>
                      </a:lnTo>
                      <a:lnTo>
                        <a:pt x="20" y="932"/>
                      </a:lnTo>
                      <a:lnTo>
                        <a:pt x="35" y="1000"/>
                      </a:lnTo>
                      <a:lnTo>
                        <a:pt x="55" y="1062"/>
                      </a:lnTo>
                      <a:lnTo>
                        <a:pt x="79" y="1119"/>
                      </a:lnTo>
                      <a:lnTo>
                        <a:pt x="107" y="1171"/>
                      </a:lnTo>
                      <a:lnTo>
                        <a:pt x="140" y="1217"/>
                      </a:lnTo>
                      <a:lnTo>
                        <a:pt x="177" y="1258"/>
                      </a:lnTo>
                      <a:lnTo>
                        <a:pt x="219" y="1293"/>
                      </a:lnTo>
                      <a:lnTo>
                        <a:pt x="265" y="1323"/>
                      </a:lnTo>
                      <a:lnTo>
                        <a:pt x="316" y="1348"/>
                      </a:lnTo>
                      <a:lnTo>
                        <a:pt x="370" y="1367"/>
                      </a:lnTo>
                      <a:lnTo>
                        <a:pt x="430" y="1380"/>
                      </a:lnTo>
                      <a:lnTo>
                        <a:pt x="493" y="1388"/>
                      </a:lnTo>
                      <a:lnTo>
                        <a:pt x="561" y="1391"/>
                      </a:lnTo>
                      <a:lnTo>
                        <a:pt x="629" y="1391"/>
                      </a:lnTo>
                      <a:lnTo>
                        <a:pt x="693" y="1391"/>
                      </a:lnTo>
                      <a:lnTo>
                        <a:pt x="752" y="1390"/>
                      </a:lnTo>
                      <a:lnTo>
                        <a:pt x="807" y="1390"/>
                      </a:lnTo>
                      <a:lnTo>
                        <a:pt x="857" y="1389"/>
                      </a:lnTo>
                      <a:lnTo>
                        <a:pt x="903" y="1388"/>
                      </a:lnTo>
                      <a:lnTo>
                        <a:pt x="945" y="1387"/>
                      </a:lnTo>
                      <a:lnTo>
                        <a:pt x="982" y="1385"/>
                      </a:lnTo>
                      <a:lnTo>
                        <a:pt x="1015" y="1384"/>
                      </a:lnTo>
                      <a:lnTo>
                        <a:pt x="1044" y="1382"/>
                      </a:lnTo>
                      <a:lnTo>
                        <a:pt x="1068" y="1380"/>
                      </a:lnTo>
                      <a:lnTo>
                        <a:pt x="1087" y="1378"/>
                      </a:lnTo>
                      <a:lnTo>
                        <a:pt x="1103" y="1376"/>
                      </a:lnTo>
                      <a:lnTo>
                        <a:pt x="1114" y="1373"/>
                      </a:lnTo>
                      <a:lnTo>
                        <a:pt x="1120" y="1371"/>
                      </a:lnTo>
                      <a:lnTo>
                        <a:pt x="1123" y="1368"/>
                      </a:lnTo>
                      <a:lnTo>
                        <a:pt x="1120" y="1365"/>
                      </a:lnTo>
                      <a:lnTo>
                        <a:pt x="1114" y="1362"/>
                      </a:lnTo>
                      <a:lnTo>
                        <a:pt x="1104" y="1360"/>
                      </a:lnTo>
                      <a:lnTo>
                        <a:pt x="1089" y="1357"/>
                      </a:lnTo>
                      <a:lnTo>
                        <a:pt x="1070" y="1355"/>
                      </a:lnTo>
                      <a:lnTo>
                        <a:pt x="1047" y="1353"/>
                      </a:lnTo>
                      <a:lnTo>
                        <a:pt x="1020" y="1352"/>
                      </a:lnTo>
                      <a:lnTo>
                        <a:pt x="988" y="1350"/>
                      </a:lnTo>
                      <a:lnTo>
                        <a:pt x="953" y="1349"/>
                      </a:lnTo>
                      <a:lnTo>
                        <a:pt x="913" y="1348"/>
                      </a:lnTo>
                      <a:lnTo>
                        <a:pt x="869" y="1347"/>
                      </a:lnTo>
                      <a:lnTo>
                        <a:pt x="821" y="1346"/>
                      </a:lnTo>
                      <a:lnTo>
                        <a:pt x="768" y="1345"/>
                      </a:lnTo>
                      <a:lnTo>
                        <a:pt x="711" y="1345"/>
                      </a:lnTo>
                      <a:lnTo>
                        <a:pt x="651" y="1344"/>
                      </a:lnTo>
                      <a:lnTo>
                        <a:pt x="586" y="1344"/>
                      </a:lnTo>
                      <a:lnTo>
                        <a:pt x="521" y="1342"/>
                      </a:lnTo>
                      <a:lnTo>
                        <a:pt x="460" y="1334"/>
                      </a:lnTo>
                      <a:lnTo>
                        <a:pt x="403" y="1321"/>
                      </a:lnTo>
                      <a:lnTo>
                        <a:pt x="351" y="1302"/>
                      </a:lnTo>
                      <a:lnTo>
                        <a:pt x="302" y="1279"/>
                      </a:lnTo>
                      <a:lnTo>
                        <a:pt x="258" y="1250"/>
                      </a:lnTo>
                      <a:lnTo>
                        <a:pt x="219" y="1216"/>
                      </a:lnTo>
                      <a:lnTo>
                        <a:pt x="183" y="1176"/>
                      </a:lnTo>
                      <a:lnTo>
                        <a:pt x="151" y="1132"/>
                      </a:lnTo>
                      <a:lnTo>
                        <a:pt x="124" y="1082"/>
                      </a:lnTo>
                      <a:lnTo>
                        <a:pt x="101" y="1027"/>
                      </a:lnTo>
                      <a:lnTo>
                        <a:pt x="82" y="966"/>
                      </a:lnTo>
                      <a:lnTo>
                        <a:pt x="68" y="901"/>
                      </a:lnTo>
                      <a:lnTo>
                        <a:pt x="57" y="830"/>
                      </a:lnTo>
                      <a:lnTo>
                        <a:pt x="51" y="754"/>
                      </a:lnTo>
                      <a:lnTo>
                        <a:pt x="49" y="672"/>
                      </a:lnTo>
                      <a:lnTo>
                        <a:pt x="49" y="591"/>
                      </a:lnTo>
                      <a:lnTo>
                        <a:pt x="49" y="515"/>
                      </a:lnTo>
                      <a:lnTo>
                        <a:pt x="49" y="444"/>
                      </a:lnTo>
                      <a:lnTo>
                        <a:pt x="49" y="378"/>
                      </a:lnTo>
                      <a:lnTo>
                        <a:pt x="49" y="318"/>
                      </a:lnTo>
                      <a:lnTo>
                        <a:pt x="49" y="263"/>
                      </a:lnTo>
                      <a:lnTo>
                        <a:pt x="49" y="213"/>
                      </a:lnTo>
                      <a:lnTo>
                        <a:pt x="49" y="168"/>
                      </a:lnTo>
                      <a:lnTo>
                        <a:pt x="49" y="129"/>
                      </a:lnTo>
                      <a:lnTo>
                        <a:pt x="49" y="95"/>
                      </a:lnTo>
                      <a:lnTo>
                        <a:pt x="49" y="66"/>
                      </a:lnTo>
                      <a:lnTo>
                        <a:pt x="49" y="42"/>
                      </a:lnTo>
                      <a:lnTo>
                        <a:pt x="49" y="24"/>
                      </a:lnTo>
                      <a:lnTo>
                        <a:pt x="49" y="11"/>
                      </a:lnTo>
                      <a:lnTo>
                        <a:pt x="49" y="3"/>
                      </a:lnTo>
                      <a:lnTo>
                        <a:pt x="49" y="0"/>
                      </a:lnTo>
                      <a:close/>
                    </a:path>
                  </a:pathLst>
                </a:custGeom>
                <a:noFill/>
                <a:ln w="6350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927178" name="任意多边形 1927177"/>
                <p:cNvSpPr/>
                <p:nvPr/>
              </p:nvSpPr>
              <p:spPr>
                <a:xfrm>
                  <a:off x="1926" y="2105"/>
                  <a:ext cx="554" cy="32"/>
                </a:xfrm>
                <a:custGeom>
                  <a:avLst/>
                  <a:gdLst/>
                  <a:ahLst/>
                  <a:cxnLst/>
                  <a:pathLst>
                    <a:path w="554" h="32">
                      <a:moveTo>
                        <a:pt x="553" y="7"/>
                      </a:moveTo>
                      <a:lnTo>
                        <a:pt x="544" y="7"/>
                      </a:lnTo>
                      <a:lnTo>
                        <a:pt x="536" y="7"/>
                      </a:lnTo>
                      <a:lnTo>
                        <a:pt x="527" y="7"/>
                      </a:lnTo>
                      <a:lnTo>
                        <a:pt x="519" y="7"/>
                      </a:lnTo>
                      <a:lnTo>
                        <a:pt x="511" y="7"/>
                      </a:lnTo>
                      <a:lnTo>
                        <a:pt x="504" y="7"/>
                      </a:lnTo>
                      <a:lnTo>
                        <a:pt x="497" y="7"/>
                      </a:lnTo>
                      <a:lnTo>
                        <a:pt x="490" y="7"/>
                      </a:lnTo>
                      <a:lnTo>
                        <a:pt x="484" y="7"/>
                      </a:lnTo>
                      <a:lnTo>
                        <a:pt x="478" y="7"/>
                      </a:lnTo>
                      <a:lnTo>
                        <a:pt x="472" y="7"/>
                      </a:lnTo>
                      <a:lnTo>
                        <a:pt x="466" y="7"/>
                      </a:lnTo>
                      <a:lnTo>
                        <a:pt x="461" y="7"/>
                      </a:lnTo>
                      <a:lnTo>
                        <a:pt x="456" y="7"/>
                      </a:lnTo>
                      <a:lnTo>
                        <a:pt x="452" y="7"/>
                      </a:lnTo>
                      <a:lnTo>
                        <a:pt x="447" y="7"/>
                      </a:lnTo>
                      <a:lnTo>
                        <a:pt x="443" y="7"/>
                      </a:lnTo>
                      <a:lnTo>
                        <a:pt x="439" y="7"/>
                      </a:lnTo>
                      <a:lnTo>
                        <a:pt x="435" y="8"/>
                      </a:lnTo>
                      <a:lnTo>
                        <a:pt x="431" y="8"/>
                      </a:lnTo>
                      <a:lnTo>
                        <a:pt x="427" y="8"/>
                      </a:lnTo>
                      <a:lnTo>
                        <a:pt x="423" y="8"/>
                      </a:lnTo>
                      <a:lnTo>
                        <a:pt x="418" y="8"/>
                      </a:lnTo>
                      <a:lnTo>
                        <a:pt x="414" y="8"/>
                      </a:lnTo>
                      <a:lnTo>
                        <a:pt x="410" y="9"/>
                      </a:lnTo>
                      <a:lnTo>
                        <a:pt x="405" y="9"/>
                      </a:lnTo>
                      <a:lnTo>
                        <a:pt x="401" y="9"/>
                      </a:lnTo>
                      <a:lnTo>
                        <a:pt x="396" y="10"/>
                      </a:lnTo>
                      <a:lnTo>
                        <a:pt x="392" y="10"/>
                      </a:lnTo>
                      <a:lnTo>
                        <a:pt x="387" y="10"/>
                      </a:lnTo>
                      <a:lnTo>
                        <a:pt x="383" y="11"/>
                      </a:lnTo>
                      <a:lnTo>
                        <a:pt x="378" y="11"/>
                      </a:lnTo>
                      <a:lnTo>
                        <a:pt x="374" y="12"/>
                      </a:lnTo>
                      <a:lnTo>
                        <a:pt x="369" y="12"/>
                      </a:lnTo>
                      <a:lnTo>
                        <a:pt x="365" y="13"/>
                      </a:lnTo>
                      <a:lnTo>
                        <a:pt x="360" y="14"/>
                      </a:lnTo>
                      <a:lnTo>
                        <a:pt x="356" y="14"/>
                      </a:lnTo>
                      <a:lnTo>
                        <a:pt x="351" y="15"/>
                      </a:lnTo>
                      <a:lnTo>
                        <a:pt x="347" y="15"/>
                      </a:lnTo>
                      <a:lnTo>
                        <a:pt x="343" y="16"/>
                      </a:lnTo>
                      <a:lnTo>
                        <a:pt x="338" y="17"/>
                      </a:lnTo>
                      <a:lnTo>
                        <a:pt x="334" y="18"/>
                      </a:lnTo>
                      <a:lnTo>
                        <a:pt x="330" y="19"/>
                      </a:lnTo>
                      <a:lnTo>
                        <a:pt x="326" y="19"/>
                      </a:lnTo>
                      <a:lnTo>
                        <a:pt x="322" y="20"/>
                      </a:lnTo>
                      <a:lnTo>
                        <a:pt x="317" y="21"/>
                      </a:lnTo>
                      <a:lnTo>
                        <a:pt x="313" y="22"/>
                      </a:lnTo>
                      <a:lnTo>
                        <a:pt x="309" y="23"/>
                      </a:lnTo>
                      <a:lnTo>
                        <a:pt x="305" y="24"/>
                      </a:lnTo>
                      <a:lnTo>
                        <a:pt x="301" y="25"/>
                      </a:lnTo>
                      <a:lnTo>
                        <a:pt x="297" y="26"/>
                      </a:lnTo>
                      <a:lnTo>
                        <a:pt x="293" y="26"/>
                      </a:lnTo>
                      <a:lnTo>
                        <a:pt x="289" y="27"/>
                      </a:lnTo>
                      <a:lnTo>
                        <a:pt x="285" y="28"/>
                      </a:lnTo>
                      <a:lnTo>
                        <a:pt x="281" y="28"/>
                      </a:lnTo>
                      <a:lnTo>
                        <a:pt x="278" y="29"/>
                      </a:lnTo>
                      <a:lnTo>
                        <a:pt x="274" y="29"/>
                      </a:lnTo>
                      <a:lnTo>
                        <a:pt x="270" y="30"/>
                      </a:lnTo>
                      <a:lnTo>
                        <a:pt x="266" y="30"/>
                      </a:lnTo>
                      <a:lnTo>
                        <a:pt x="263" y="30"/>
                      </a:lnTo>
                      <a:lnTo>
                        <a:pt x="259" y="31"/>
                      </a:lnTo>
                      <a:lnTo>
                        <a:pt x="255" y="31"/>
                      </a:lnTo>
                      <a:lnTo>
                        <a:pt x="252" y="31"/>
                      </a:lnTo>
                      <a:lnTo>
                        <a:pt x="248" y="31"/>
                      </a:lnTo>
                      <a:lnTo>
                        <a:pt x="245" y="31"/>
                      </a:lnTo>
                      <a:lnTo>
                        <a:pt x="241" y="31"/>
                      </a:lnTo>
                      <a:lnTo>
                        <a:pt x="237" y="30"/>
                      </a:lnTo>
                      <a:lnTo>
                        <a:pt x="234" y="30"/>
                      </a:lnTo>
                      <a:lnTo>
                        <a:pt x="230" y="30"/>
                      </a:lnTo>
                      <a:lnTo>
                        <a:pt x="227" y="29"/>
                      </a:lnTo>
                      <a:lnTo>
                        <a:pt x="223" y="29"/>
                      </a:lnTo>
                      <a:lnTo>
                        <a:pt x="220" y="28"/>
                      </a:lnTo>
                      <a:lnTo>
                        <a:pt x="216" y="27"/>
                      </a:lnTo>
                      <a:lnTo>
                        <a:pt x="213" y="26"/>
                      </a:lnTo>
                      <a:lnTo>
                        <a:pt x="209" y="25"/>
                      </a:lnTo>
                      <a:lnTo>
                        <a:pt x="205" y="24"/>
                      </a:lnTo>
                      <a:lnTo>
                        <a:pt x="202" y="23"/>
                      </a:lnTo>
                      <a:lnTo>
                        <a:pt x="198" y="22"/>
                      </a:lnTo>
                      <a:lnTo>
                        <a:pt x="195" y="21"/>
                      </a:lnTo>
                      <a:lnTo>
                        <a:pt x="191" y="19"/>
                      </a:lnTo>
                      <a:lnTo>
                        <a:pt x="188" y="18"/>
                      </a:lnTo>
                      <a:lnTo>
                        <a:pt x="184" y="16"/>
                      </a:lnTo>
                      <a:lnTo>
                        <a:pt x="181" y="15"/>
                      </a:lnTo>
                      <a:lnTo>
                        <a:pt x="177" y="14"/>
                      </a:lnTo>
                      <a:lnTo>
                        <a:pt x="174" y="13"/>
                      </a:lnTo>
                      <a:lnTo>
                        <a:pt x="171" y="11"/>
                      </a:lnTo>
                      <a:lnTo>
                        <a:pt x="168" y="10"/>
                      </a:lnTo>
                      <a:lnTo>
                        <a:pt x="165" y="9"/>
                      </a:lnTo>
                      <a:lnTo>
                        <a:pt x="162" y="8"/>
                      </a:lnTo>
                      <a:lnTo>
                        <a:pt x="159" y="8"/>
                      </a:lnTo>
                      <a:lnTo>
                        <a:pt x="156" y="7"/>
                      </a:lnTo>
                      <a:lnTo>
                        <a:pt x="153" y="6"/>
                      </a:lnTo>
                      <a:lnTo>
                        <a:pt x="150" y="5"/>
                      </a:lnTo>
                      <a:lnTo>
                        <a:pt x="148" y="5"/>
                      </a:lnTo>
                      <a:lnTo>
                        <a:pt x="145" y="4"/>
                      </a:lnTo>
                      <a:lnTo>
                        <a:pt x="142" y="4"/>
                      </a:lnTo>
                      <a:lnTo>
                        <a:pt x="140" y="3"/>
                      </a:lnTo>
                      <a:lnTo>
                        <a:pt x="137" y="3"/>
                      </a:lnTo>
                      <a:lnTo>
                        <a:pt x="135" y="2"/>
                      </a:lnTo>
                      <a:lnTo>
                        <a:pt x="132" y="2"/>
                      </a:lnTo>
                      <a:lnTo>
                        <a:pt x="130" y="1"/>
                      </a:lnTo>
                      <a:lnTo>
                        <a:pt x="128" y="1"/>
                      </a:lnTo>
                      <a:lnTo>
                        <a:pt x="125" y="1"/>
                      </a:lnTo>
                      <a:lnTo>
                        <a:pt x="123" y="1"/>
                      </a:lnTo>
                      <a:lnTo>
                        <a:pt x="121" y="0"/>
                      </a:lnTo>
                      <a:lnTo>
                        <a:pt x="119" y="0"/>
                      </a:lnTo>
                      <a:lnTo>
                        <a:pt x="116" y="0"/>
                      </a:lnTo>
                      <a:lnTo>
                        <a:pt x="114" y="0"/>
                      </a:lnTo>
                      <a:lnTo>
                        <a:pt x="112" y="0"/>
                      </a:lnTo>
                      <a:lnTo>
                        <a:pt x="110" y="0"/>
                      </a:lnTo>
                      <a:lnTo>
                        <a:pt x="108" y="0"/>
                      </a:lnTo>
                      <a:lnTo>
                        <a:pt x="106" y="0"/>
                      </a:lnTo>
                      <a:lnTo>
                        <a:pt x="104" y="0"/>
                      </a:lnTo>
                      <a:lnTo>
                        <a:pt x="102" y="0"/>
                      </a:lnTo>
                      <a:lnTo>
                        <a:pt x="100" y="0"/>
                      </a:lnTo>
                      <a:lnTo>
                        <a:pt x="98" y="0"/>
                      </a:lnTo>
                      <a:lnTo>
                        <a:pt x="97" y="0"/>
                      </a:lnTo>
                      <a:lnTo>
                        <a:pt x="95" y="0"/>
                      </a:lnTo>
                      <a:lnTo>
                        <a:pt x="94" y="0"/>
                      </a:lnTo>
                      <a:lnTo>
                        <a:pt x="93" y="0"/>
                      </a:lnTo>
                      <a:lnTo>
                        <a:pt x="91" y="0"/>
                      </a:lnTo>
                      <a:lnTo>
                        <a:pt x="90" y="0"/>
                      </a:lnTo>
                      <a:lnTo>
                        <a:pt x="89" y="0"/>
                      </a:lnTo>
                      <a:lnTo>
                        <a:pt x="88" y="0"/>
                      </a:lnTo>
                      <a:lnTo>
                        <a:pt x="87" y="0"/>
                      </a:lnTo>
                      <a:lnTo>
                        <a:pt x="87" y="0"/>
                      </a:lnTo>
                      <a:lnTo>
                        <a:pt x="86" y="0"/>
                      </a:lnTo>
                      <a:lnTo>
                        <a:pt x="85" y="0"/>
                      </a:lnTo>
                      <a:lnTo>
                        <a:pt x="85" y="0"/>
                      </a:lnTo>
                      <a:lnTo>
                        <a:pt x="84" y="0"/>
                      </a:lnTo>
                      <a:lnTo>
                        <a:pt x="83" y="0"/>
                      </a:lnTo>
                      <a:lnTo>
                        <a:pt x="82" y="0"/>
                      </a:lnTo>
                      <a:lnTo>
                        <a:pt x="81" y="0"/>
                      </a:lnTo>
                      <a:lnTo>
                        <a:pt x="80" y="1"/>
                      </a:lnTo>
                      <a:lnTo>
                        <a:pt x="79" y="1"/>
                      </a:lnTo>
                      <a:lnTo>
                        <a:pt x="77" y="2"/>
                      </a:lnTo>
                      <a:lnTo>
                        <a:pt x="76" y="2"/>
                      </a:lnTo>
                      <a:lnTo>
                        <a:pt x="74" y="3"/>
                      </a:lnTo>
                      <a:lnTo>
                        <a:pt x="72" y="3"/>
                      </a:lnTo>
                      <a:lnTo>
                        <a:pt x="70" y="4"/>
                      </a:lnTo>
                      <a:lnTo>
                        <a:pt x="68" y="5"/>
                      </a:lnTo>
                      <a:lnTo>
                        <a:pt x="66" y="6"/>
                      </a:lnTo>
                      <a:lnTo>
                        <a:pt x="64" y="6"/>
                      </a:lnTo>
                      <a:lnTo>
                        <a:pt x="61" y="7"/>
                      </a:lnTo>
                      <a:lnTo>
                        <a:pt x="58" y="8"/>
                      </a:lnTo>
                      <a:lnTo>
                        <a:pt x="56" y="9"/>
                      </a:lnTo>
                      <a:lnTo>
                        <a:pt x="53" y="10"/>
                      </a:lnTo>
                      <a:lnTo>
                        <a:pt x="50" y="11"/>
                      </a:lnTo>
                      <a:lnTo>
                        <a:pt x="46" y="12"/>
                      </a:lnTo>
                      <a:lnTo>
                        <a:pt x="43" y="13"/>
                      </a:lnTo>
                      <a:lnTo>
                        <a:pt x="39" y="14"/>
                      </a:lnTo>
                      <a:lnTo>
                        <a:pt x="36" y="15"/>
                      </a:lnTo>
                      <a:lnTo>
                        <a:pt x="32" y="16"/>
                      </a:lnTo>
                      <a:lnTo>
                        <a:pt x="28" y="17"/>
                      </a:lnTo>
                      <a:lnTo>
                        <a:pt x="23" y="18"/>
                      </a:lnTo>
                      <a:lnTo>
                        <a:pt x="19" y="19"/>
                      </a:lnTo>
                      <a:lnTo>
                        <a:pt x="15" y="20"/>
                      </a:lnTo>
                      <a:lnTo>
                        <a:pt x="10" y="21"/>
                      </a:lnTo>
                      <a:lnTo>
                        <a:pt x="5" y="22"/>
                      </a:lnTo>
                      <a:lnTo>
                        <a:pt x="0" y="23"/>
                      </a:lnTo>
                    </a:path>
                  </a:pathLst>
                </a:custGeom>
                <a:noFill/>
                <a:ln w="6350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927179" name="任意多边形 1927178"/>
                <p:cNvSpPr/>
                <p:nvPr/>
              </p:nvSpPr>
              <p:spPr>
                <a:xfrm>
                  <a:off x="2251" y="1878"/>
                  <a:ext cx="229" cy="235"/>
                </a:xfrm>
                <a:custGeom>
                  <a:avLst/>
                  <a:gdLst/>
                  <a:ahLst/>
                  <a:cxnLst/>
                  <a:pathLst>
                    <a:path w="229" h="235">
                      <a:moveTo>
                        <a:pt x="0" y="0"/>
                      </a:moveTo>
                      <a:lnTo>
                        <a:pt x="0" y="1"/>
                      </a:lnTo>
                      <a:lnTo>
                        <a:pt x="0" y="2"/>
                      </a:lnTo>
                      <a:lnTo>
                        <a:pt x="0" y="3"/>
                      </a:lnTo>
                      <a:lnTo>
                        <a:pt x="0" y="4"/>
                      </a:lnTo>
                      <a:lnTo>
                        <a:pt x="0" y="5"/>
                      </a:lnTo>
                      <a:lnTo>
                        <a:pt x="0" y="5"/>
                      </a:lnTo>
                      <a:lnTo>
                        <a:pt x="0" y="6"/>
                      </a:lnTo>
                      <a:lnTo>
                        <a:pt x="0" y="7"/>
                      </a:lnTo>
                      <a:lnTo>
                        <a:pt x="0" y="8"/>
                      </a:lnTo>
                      <a:lnTo>
                        <a:pt x="0" y="8"/>
                      </a:lnTo>
                      <a:lnTo>
                        <a:pt x="0" y="9"/>
                      </a:lnTo>
                      <a:lnTo>
                        <a:pt x="0" y="10"/>
                      </a:lnTo>
                      <a:lnTo>
                        <a:pt x="0" y="10"/>
                      </a:lnTo>
                      <a:lnTo>
                        <a:pt x="0" y="11"/>
                      </a:lnTo>
                      <a:lnTo>
                        <a:pt x="0" y="11"/>
                      </a:lnTo>
                      <a:lnTo>
                        <a:pt x="0" y="12"/>
                      </a:lnTo>
                      <a:lnTo>
                        <a:pt x="0" y="12"/>
                      </a:lnTo>
                      <a:lnTo>
                        <a:pt x="1" y="13"/>
                      </a:lnTo>
                      <a:lnTo>
                        <a:pt x="1" y="13"/>
                      </a:lnTo>
                      <a:lnTo>
                        <a:pt x="1" y="14"/>
                      </a:lnTo>
                      <a:lnTo>
                        <a:pt x="1" y="14"/>
                      </a:lnTo>
                      <a:lnTo>
                        <a:pt x="1" y="15"/>
                      </a:lnTo>
                      <a:lnTo>
                        <a:pt x="1" y="15"/>
                      </a:lnTo>
                      <a:lnTo>
                        <a:pt x="1" y="16"/>
                      </a:lnTo>
                      <a:lnTo>
                        <a:pt x="2" y="16"/>
                      </a:lnTo>
                      <a:lnTo>
                        <a:pt x="2" y="17"/>
                      </a:lnTo>
                      <a:lnTo>
                        <a:pt x="2" y="17"/>
                      </a:lnTo>
                      <a:lnTo>
                        <a:pt x="3" y="18"/>
                      </a:lnTo>
                      <a:lnTo>
                        <a:pt x="3" y="18"/>
                      </a:lnTo>
                      <a:lnTo>
                        <a:pt x="4" y="19"/>
                      </a:lnTo>
                      <a:lnTo>
                        <a:pt x="4" y="19"/>
                      </a:lnTo>
                      <a:lnTo>
                        <a:pt x="5" y="20"/>
                      </a:lnTo>
                      <a:lnTo>
                        <a:pt x="5" y="20"/>
                      </a:lnTo>
                      <a:lnTo>
                        <a:pt x="5" y="21"/>
                      </a:lnTo>
                      <a:lnTo>
                        <a:pt x="6" y="21"/>
                      </a:lnTo>
                      <a:lnTo>
                        <a:pt x="6" y="22"/>
                      </a:lnTo>
                      <a:lnTo>
                        <a:pt x="7" y="22"/>
                      </a:lnTo>
                      <a:lnTo>
                        <a:pt x="7" y="23"/>
                      </a:lnTo>
                      <a:lnTo>
                        <a:pt x="7" y="24"/>
                      </a:lnTo>
                      <a:lnTo>
                        <a:pt x="8" y="24"/>
                      </a:lnTo>
                      <a:lnTo>
                        <a:pt x="8" y="25"/>
                      </a:lnTo>
                      <a:lnTo>
                        <a:pt x="8" y="26"/>
                      </a:lnTo>
                      <a:lnTo>
                        <a:pt x="8" y="27"/>
                      </a:lnTo>
                      <a:lnTo>
                        <a:pt x="8" y="28"/>
                      </a:lnTo>
                      <a:lnTo>
                        <a:pt x="8" y="28"/>
                      </a:lnTo>
                      <a:lnTo>
                        <a:pt x="9" y="29"/>
                      </a:lnTo>
                      <a:lnTo>
                        <a:pt x="9" y="30"/>
                      </a:lnTo>
                      <a:lnTo>
                        <a:pt x="9" y="31"/>
                      </a:lnTo>
                      <a:lnTo>
                        <a:pt x="9" y="32"/>
                      </a:lnTo>
                      <a:lnTo>
                        <a:pt x="9" y="33"/>
                      </a:lnTo>
                      <a:lnTo>
                        <a:pt x="9" y="34"/>
                      </a:lnTo>
                      <a:lnTo>
                        <a:pt x="9" y="35"/>
                      </a:lnTo>
                      <a:lnTo>
                        <a:pt x="9" y="36"/>
                      </a:lnTo>
                      <a:lnTo>
                        <a:pt x="9" y="37"/>
                      </a:lnTo>
                      <a:lnTo>
                        <a:pt x="9" y="37"/>
                      </a:lnTo>
                      <a:lnTo>
                        <a:pt x="10" y="38"/>
                      </a:lnTo>
                      <a:lnTo>
                        <a:pt x="10" y="39"/>
                      </a:lnTo>
                      <a:lnTo>
                        <a:pt x="10" y="40"/>
                      </a:lnTo>
                      <a:lnTo>
                        <a:pt x="11" y="40"/>
                      </a:lnTo>
                      <a:lnTo>
                        <a:pt x="11" y="41"/>
                      </a:lnTo>
                      <a:lnTo>
                        <a:pt x="11" y="41"/>
                      </a:lnTo>
                      <a:lnTo>
                        <a:pt x="12" y="42"/>
                      </a:lnTo>
                      <a:lnTo>
                        <a:pt x="12" y="42"/>
                      </a:lnTo>
                      <a:lnTo>
                        <a:pt x="13" y="43"/>
                      </a:lnTo>
                      <a:lnTo>
                        <a:pt x="13" y="43"/>
                      </a:lnTo>
                      <a:lnTo>
                        <a:pt x="14" y="44"/>
                      </a:lnTo>
                      <a:lnTo>
                        <a:pt x="14" y="44"/>
                      </a:lnTo>
                      <a:lnTo>
                        <a:pt x="15" y="45"/>
                      </a:lnTo>
                      <a:lnTo>
                        <a:pt x="15" y="45"/>
                      </a:lnTo>
                      <a:lnTo>
                        <a:pt x="16" y="46"/>
                      </a:lnTo>
                      <a:lnTo>
                        <a:pt x="16" y="46"/>
                      </a:lnTo>
                      <a:lnTo>
                        <a:pt x="17" y="47"/>
                      </a:lnTo>
                      <a:lnTo>
                        <a:pt x="17" y="47"/>
                      </a:lnTo>
                      <a:lnTo>
                        <a:pt x="18" y="48"/>
                      </a:lnTo>
                      <a:lnTo>
                        <a:pt x="18" y="48"/>
                      </a:lnTo>
                      <a:lnTo>
                        <a:pt x="19" y="49"/>
                      </a:lnTo>
                      <a:lnTo>
                        <a:pt x="19" y="49"/>
                      </a:lnTo>
                      <a:lnTo>
                        <a:pt x="20" y="50"/>
                      </a:lnTo>
                      <a:lnTo>
                        <a:pt x="20" y="50"/>
                      </a:lnTo>
                      <a:lnTo>
                        <a:pt x="21" y="51"/>
                      </a:lnTo>
                      <a:lnTo>
                        <a:pt x="21" y="51"/>
                      </a:lnTo>
                      <a:lnTo>
                        <a:pt x="22" y="52"/>
                      </a:lnTo>
                      <a:lnTo>
                        <a:pt x="22" y="52"/>
                      </a:lnTo>
                      <a:lnTo>
                        <a:pt x="23" y="53"/>
                      </a:lnTo>
                      <a:lnTo>
                        <a:pt x="24" y="54"/>
                      </a:lnTo>
                      <a:lnTo>
                        <a:pt x="24" y="54"/>
                      </a:lnTo>
                      <a:lnTo>
                        <a:pt x="25" y="55"/>
                      </a:lnTo>
                      <a:lnTo>
                        <a:pt x="26" y="56"/>
                      </a:lnTo>
                      <a:lnTo>
                        <a:pt x="27" y="56"/>
                      </a:lnTo>
                      <a:lnTo>
                        <a:pt x="27" y="57"/>
                      </a:lnTo>
                      <a:lnTo>
                        <a:pt x="28" y="58"/>
                      </a:lnTo>
                      <a:lnTo>
                        <a:pt x="29" y="59"/>
                      </a:lnTo>
                      <a:lnTo>
                        <a:pt x="30" y="60"/>
                      </a:lnTo>
                      <a:lnTo>
                        <a:pt x="31" y="61"/>
                      </a:lnTo>
                      <a:lnTo>
                        <a:pt x="32" y="62"/>
                      </a:lnTo>
                      <a:lnTo>
                        <a:pt x="33" y="63"/>
                      </a:lnTo>
                      <a:lnTo>
                        <a:pt x="34" y="63"/>
                      </a:lnTo>
                      <a:lnTo>
                        <a:pt x="35" y="64"/>
                      </a:lnTo>
                      <a:lnTo>
                        <a:pt x="36" y="65"/>
                      </a:lnTo>
                      <a:lnTo>
                        <a:pt x="37" y="66"/>
                      </a:lnTo>
                      <a:lnTo>
                        <a:pt x="38" y="67"/>
                      </a:lnTo>
                      <a:lnTo>
                        <a:pt x="40" y="68"/>
                      </a:lnTo>
                      <a:lnTo>
                        <a:pt x="41" y="69"/>
                      </a:lnTo>
                      <a:lnTo>
                        <a:pt x="42" y="69"/>
                      </a:lnTo>
                      <a:lnTo>
                        <a:pt x="43" y="70"/>
                      </a:lnTo>
                      <a:lnTo>
                        <a:pt x="45" y="71"/>
                      </a:lnTo>
                      <a:lnTo>
                        <a:pt x="46" y="71"/>
                      </a:lnTo>
                      <a:lnTo>
                        <a:pt x="47" y="72"/>
                      </a:lnTo>
                      <a:lnTo>
                        <a:pt x="49" y="73"/>
                      </a:lnTo>
                      <a:lnTo>
                        <a:pt x="50" y="73"/>
                      </a:lnTo>
                      <a:lnTo>
                        <a:pt x="52" y="74"/>
                      </a:lnTo>
                      <a:lnTo>
                        <a:pt x="53" y="74"/>
                      </a:lnTo>
                      <a:lnTo>
                        <a:pt x="55" y="75"/>
                      </a:lnTo>
                      <a:lnTo>
                        <a:pt x="57" y="75"/>
                      </a:lnTo>
                      <a:lnTo>
                        <a:pt x="59" y="76"/>
                      </a:lnTo>
                      <a:lnTo>
                        <a:pt x="62" y="76"/>
                      </a:lnTo>
                      <a:lnTo>
                        <a:pt x="65" y="76"/>
                      </a:lnTo>
                      <a:lnTo>
                        <a:pt x="68" y="77"/>
                      </a:lnTo>
                      <a:lnTo>
                        <a:pt x="72" y="77"/>
                      </a:lnTo>
                      <a:lnTo>
                        <a:pt x="76" y="77"/>
                      </a:lnTo>
                      <a:lnTo>
                        <a:pt x="80" y="77"/>
                      </a:lnTo>
                      <a:lnTo>
                        <a:pt x="84" y="78"/>
                      </a:lnTo>
                      <a:lnTo>
                        <a:pt x="89" y="78"/>
                      </a:lnTo>
                      <a:lnTo>
                        <a:pt x="95" y="78"/>
                      </a:lnTo>
                      <a:lnTo>
                        <a:pt x="100" y="78"/>
                      </a:lnTo>
                      <a:lnTo>
                        <a:pt x="106" y="78"/>
                      </a:lnTo>
                      <a:lnTo>
                        <a:pt x="112" y="78"/>
                      </a:lnTo>
                      <a:lnTo>
                        <a:pt x="118" y="78"/>
                      </a:lnTo>
                      <a:lnTo>
                        <a:pt x="125" y="78"/>
                      </a:lnTo>
                      <a:lnTo>
                        <a:pt x="131" y="78"/>
                      </a:lnTo>
                      <a:lnTo>
                        <a:pt x="137" y="78"/>
                      </a:lnTo>
                      <a:lnTo>
                        <a:pt x="143" y="78"/>
                      </a:lnTo>
                      <a:lnTo>
                        <a:pt x="148" y="79"/>
                      </a:lnTo>
                      <a:lnTo>
                        <a:pt x="153" y="79"/>
                      </a:lnTo>
                      <a:lnTo>
                        <a:pt x="158" y="79"/>
                      </a:lnTo>
                      <a:lnTo>
                        <a:pt x="162" y="79"/>
                      </a:lnTo>
                      <a:lnTo>
                        <a:pt x="166" y="79"/>
                      </a:lnTo>
                      <a:lnTo>
                        <a:pt x="170" y="80"/>
                      </a:lnTo>
                      <a:lnTo>
                        <a:pt x="174" y="80"/>
                      </a:lnTo>
                      <a:lnTo>
                        <a:pt x="177" y="80"/>
                      </a:lnTo>
                      <a:lnTo>
                        <a:pt x="180" y="81"/>
                      </a:lnTo>
                      <a:lnTo>
                        <a:pt x="183" y="81"/>
                      </a:lnTo>
                      <a:lnTo>
                        <a:pt x="185" y="82"/>
                      </a:lnTo>
                      <a:lnTo>
                        <a:pt x="188" y="82"/>
                      </a:lnTo>
                      <a:lnTo>
                        <a:pt x="190" y="83"/>
                      </a:lnTo>
                      <a:lnTo>
                        <a:pt x="192" y="83"/>
                      </a:lnTo>
                      <a:lnTo>
                        <a:pt x="193" y="84"/>
                      </a:lnTo>
                      <a:lnTo>
                        <a:pt x="195" y="84"/>
                      </a:lnTo>
                      <a:lnTo>
                        <a:pt x="197" y="85"/>
                      </a:lnTo>
                      <a:lnTo>
                        <a:pt x="199" y="86"/>
                      </a:lnTo>
                      <a:lnTo>
                        <a:pt x="200" y="86"/>
                      </a:lnTo>
                      <a:lnTo>
                        <a:pt x="202" y="87"/>
                      </a:lnTo>
                      <a:lnTo>
                        <a:pt x="203" y="88"/>
                      </a:lnTo>
                      <a:lnTo>
                        <a:pt x="205" y="88"/>
                      </a:lnTo>
                      <a:lnTo>
                        <a:pt x="206" y="89"/>
                      </a:lnTo>
                      <a:lnTo>
                        <a:pt x="207" y="90"/>
                      </a:lnTo>
                      <a:lnTo>
                        <a:pt x="209" y="91"/>
                      </a:lnTo>
                      <a:lnTo>
                        <a:pt x="210" y="92"/>
                      </a:lnTo>
                      <a:lnTo>
                        <a:pt x="211" y="93"/>
                      </a:lnTo>
                      <a:lnTo>
                        <a:pt x="212" y="94"/>
                      </a:lnTo>
                      <a:lnTo>
                        <a:pt x="213" y="95"/>
                      </a:lnTo>
                      <a:lnTo>
                        <a:pt x="214" y="96"/>
                      </a:lnTo>
                      <a:lnTo>
                        <a:pt x="215" y="97"/>
                      </a:lnTo>
                      <a:lnTo>
                        <a:pt x="216" y="98"/>
                      </a:lnTo>
                      <a:lnTo>
                        <a:pt x="217" y="99"/>
                      </a:lnTo>
                      <a:lnTo>
                        <a:pt x="217" y="100"/>
                      </a:lnTo>
                      <a:lnTo>
                        <a:pt x="218" y="101"/>
                      </a:lnTo>
                      <a:lnTo>
                        <a:pt x="219" y="102"/>
                      </a:lnTo>
                      <a:lnTo>
                        <a:pt x="220" y="103"/>
                      </a:lnTo>
                      <a:lnTo>
                        <a:pt x="221" y="104"/>
                      </a:lnTo>
                      <a:lnTo>
                        <a:pt x="221" y="105"/>
                      </a:lnTo>
                      <a:lnTo>
                        <a:pt x="222" y="105"/>
                      </a:lnTo>
                      <a:lnTo>
                        <a:pt x="223" y="106"/>
                      </a:lnTo>
                      <a:lnTo>
                        <a:pt x="223" y="107"/>
                      </a:lnTo>
                      <a:lnTo>
                        <a:pt x="224" y="108"/>
                      </a:lnTo>
                      <a:lnTo>
                        <a:pt x="224" y="109"/>
                      </a:lnTo>
                      <a:lnTo>
                        <a:pt x="225" y="110"/>
                      </a:lnTo>
                      <a:lnTo>
                        <a:pt x="225" y="111"/>
                      </a:lnTo>
                      <a:lnTo>
                        <a:pt x="226" y="112"/>
                      </a:lnTo>
                      <a:lnTo>
                        <a:pt x="226" y="113"/>
                      </a:lnTo>
                      <a:lnTo>
                        <a:pt x="226" y="114"/>
                      </a:lnTo>
                      <a:lnTo>
                        <a:pt x="227" y="115"/>
                      </a:lnTo>
                      <a:lnTo>
                        <a:pt x="227" y="116"/>
                      </a:lnTo>
                      <a:lnTo>
                        <a:pt x="227" y="117"/>
                      </a:lnTo>
                      <a:lnTo>
                        <a:pt x="227" y="118"/>
                      </a:lnTo>
                      <a:lnTo>
                        <a:pt x="228" y="119"/>
                      </a:lnTo>
                      <a:lnTo>
                        <a:pt x="228" y="120"/>
                      </a:lnTo>
                      <a:lnTo>
                        <a:pt x="228" y="121"/>
                      </a:lnTo>
                      <a:lnTo>
                        <a:pt x="228" y="122"/>
                      </a:lnTo>
                      <a:lnTo>
                        <a:pt x="228" y="123"/>
                      </a:lnTo>
                      <a:lnTo>
                        <a:pt x="228" y="124"/>
                      </a:lnTo>
                      <a:lnTo>
                        <a:pt x="228" y="125"/>
                      </a:lnTo>
                      <a:lnTo>
                        <a:pt x="228" y="126"/>
                      </a:lnTo>
                      <a:lnTo>
                        <a:pt x="228" y="127"/>
                      </a:lnTo>
                      <a:lnTo>
                        <a:pt x="228" y="128"/>
                      </a:lnTo>
                      <a:lnTo>
                        <a:pt x="228" y="129"/>
                      </a:lnTo>
                      <a:lnTo>
                        <a:pt x="228" y="131"/>
                      </a:lnTo>
                      <a:lnTo>
                        <a:pt x="228" y="132"/>
                      </a:lnTo>
                      <a:lnTo>
                        <a:pt x="228" y="133"/>
                      </a:lnTo>
                      <a:lnTo>
                        <a:pt x="228" y="135"/>
                      </a:lnTo>
                      <a:lnTo>
                        <a:pt x="228" y="136"/>
                      </a:lnTo>
                      <a:lnTo>
                        <a:pt x="228" y="138"/>
                      </a:lnTo>
                      <a:lnTo>
                        <a:pt x="228" y="139"/>
                      </a:lnTo>
                      <a:lnTo>
                        <a:pt x="228" y="141"/>
                      </a:lnTo>
                      <a:lnTo>
                        <a:pt x="228" y="143"/>
                      </a:lnTo>
                      <a:lnTo>
                        <a:pt x="228" y="145"/>
                      </a:lnTo>
                      <a:lnTo>
                        <a:pt x="228" y="147"/>
                      </a:lnTo>
                      <a:lnTo>
                        <a:pt x="228" y="148"/>
                      </a:lnTo>
                      <a:lnTo>
                        <a:pt x="228" y="150"/>
                      </a:lnTo>
                      <a:lnTo>
                        <a:pt x="228" y="152"/>
                      </a:lnTo>
                      <a:lnTo>
                        <a:pt x="228" y="154"/>
                      </a:lnTo>
                      <a:lnTo>
                        <a:pt x="228" y="156"/>
                      </a:lnTo>
                      <a:lnTo>
                        <a:pt x="228" y="158"/>
                      </a:lnTo>
                      <a:lnTo>
                        <a:pt x="228" y="160"/>
                      </a:lnTo>
                      <a:lnTo>
                        <a:pt x="228" y="162"/>
                      </a:lnTo>
                      <a:lnTo>
                        <a:pt x="228" y="164"/>
                      </a:lnTo>
                      <a:lnTo>
                        <a:pt x="228" y="166"/>
                      </a:lnTo>
                      <a:lnTo>
                        <a:pt x="228" y="168"/>
                      </a:lnTo>
                      <a:lnTo>
                        <a:pt x="228" y="170"/>
                      </a:lnTo>
                      <a:lnTo>
                        <a:pt x="228" y="172"/>
                      </a:lnTo>
                      <a:lnTo>
                        <a:pt x="228" y="174"/>
                      </a:lnTo>
                      <a:lnTo>
                        <a:pt x="228" y="176"/>
                      </a:lnTo>
                      <a:lnTo>
                        <a:pt x="228" y="178"/>
                      </a:lnTo>
                      <a:lnTo>
                        <a:pt x="228" y="180"/>
                      </a:lnTo>
                      <a:lnTo>
                        <a:pt x="228" y="182"/>
                      </a:lnTo>
                      <a:lnTo>
                        <a:pt x="228" y="184"/>
                      </a:lnTo>
                      <a:lnTo>
                        <a:pt x="228" y="185"/>
                      </a:lnTo>
                      <a:lnTo>
                        <a:pt x="228" y="187"/>
                      </a:lnTo>
                      <a:lnTo>
                        <a:pt x="228" y="189"/>
                      </a:lnTo>
                      <a:lnTo>
                        <a:pt x="228" y="190"/>
                      </a:lnTo>
                      <a:lnTo>
                        <a:pt x="228" y="192"/>
                      </a:lnTo>
                      <a:lnTo>
                        <a:pt x="228" y="193"/>
                      </a:lnTo>
                      <a:lnTo>
                        <a:pt x="228" y="195"/>
                      </a:lnTo>
                      <a:lnTo>
                        <a:pt x="228" y="196"/>
                      </a:lnTo>
                      <a:lnTo>
                        <a:pt x="228" y="198"/>
                      </a:lnTo>
                      <a:lnTo>
                        <a:pt x="228" y="199"/>
                      </a:lnTo>
                      <a:lnTo>
                        <a:pt x="228" y="200"/>
                      </a:lnTo>
                      <a:lnTo>
                        <a:pt x="228" y="201"/>
                      </a:lnTo>
                      <a:lnTo>
                        <a:pt x="228" y="202"/>
                      </a:lnTo>
                      <a:lnTo>
                        <a:pt x="228" y="203"/>
                      </a:lnTo>
                      <a:lnTo>
                        <a:pt x="228" y="204"/>
                      </a:lnTo>
                      <a:lnTo>
                        <a:pt x="228" y="205"/>
                      </a:lnTo>
                      <a:lnTo>
                        <a:pt x="228" y="207"/>
                      </a:lnTo>
                      <a:lnTo>
                        <a:pt x="228" y="208"/>
                      </a:lnTo>
                      <a:lnTo>
                        <a:pt x="228" y="210"/>
                      </a:lnTo>
                      <a:lnTo>
                        <a:pt x="228" y="211"/>
                      </a:lnTo>
                      <a:lnTo>
                        <a:pt x="228" y="213"/>
                      </a:lnTo>
                      <a:lnTo>
                        <a:pt x="228" y="215"/>
                      </a:lnTo>
                      <a:lnTo>
                        <a:pt x="228" y="217"/>
                      </a:lnTo>
                      <a:lnTo>
                        <a:pt x="228" y="219"/>
                      </a:lnTo>
                      <a:lnTo>
                        <a:pt x="228" y="221"/>
                      </a:lnTo>
                      <a:lnTo>
                        <a:pt x="228" y="224"/>
                      </a:lnTo>
                      <a:lnTo>
                        <a:pt x="228" y="226"/>
                      </a:lnTo>
                      <a:lnTo>
                        <a:pt x="228" y="229"/>
                      </a:lnTo>
                      <a:lnTo>
                        <a:pt x="228" y="232"/>
                      </a:lnTo>
                      <a:lnTo>
                        <a:pt x="228" y="234"/>
                      </a:lnTo>
                    </a:path>
                  </a:pathLst>
                </a:custGeom>
                <a:noFill/>
                <a:ln w="6350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927180" name="任意多边形 1927179"/>
                <p:cNvSpPr/>
                <p:nvPr/>
              </p:nvSpPr>
              <p:spPr>
                <a:xfrm>
                  <a:off x="2479" y="1880"/>
                  <a:ext cx="652" cy="233"/>
                </a:xfrm>
                <a:custGeom>
                  <a:avLst/>
                  <a:gdLst/>
                  <a:ahLst/>
                  <a:cxnLst/>
                  <a:pathLst>
                    <a:path w="652" h="233">
                      <a:moveTo>
                        <a:pt x="0" y="232"/>
                      </a:moveTo>
                      <a:lnTo>
                        <a:pt x="20" y="232"/>
                      </a:lnTo>
                      <a:lnTo>
                        <a:pt x="39" y="232"/>
                      </a:lnTo>
                      <a:lnTo>
                        <a:pt x="56" y="232"/>
                      </a:lnTo>
                      <a:lnTo>
                        <a:pt x="72" y="232"/>
                      </a:lnTo>
                      <a:lnTo>
                        <a:pt x="87" y="232"/>
                      </a:lnTo>
                      <a:lnTo>
                        <a:pt x="101" y="231"/>
                      </a:lnTo>
                      <a:lnTo>
                        <a:pt x="114" y="231"/>
                      </a:lnTo>
                      <a:lnTo>
                        <a:pt x="125" y="230"/>
                      </a:lnTo>
                      <a:lnTo>
                        <a:pt x="136" y="230"/>
                      </a:lnTo>
                      <a:lnTo>
                        <a:pt x="145" y="229"/>
                      </a:lnTo>
                      <a:lnTo>
                        <a:pt x="153" y="229"/>
                      </a:lnTo>
                      <a:lnTo>
                        <a:pt x="160" y="228"/>
                      </a:lnTo>
                      <a:lnTo>
                        <a:pt x="165" y="227"/>
                      </a:lnTo>
                      <a:lnTo>
                        <a:pt x="170" y="226"/>
                      </a:lnTo>
                      <a:lnTo>
                        <a:pt x="173" y="226"/>
                      </a:lnTo>
                      <a:lnTo>
                        <a:pt x="175" y="225"/>
                      </a:lnTo>
                      <a:lnTo>
                        <a:pt x="177" y="224"/>
                      </a:lnTo>
                      <a:lnTo>
                        <a:pt x="178" y="223"/>
                      </a:lnTo>
                      <a:lnTo>
                        <a:pt x="179" y="221"/>
                      </a:lnTo>
                      <a:lnTo>
                        <a:pt x="181" y="220"/>
                      </a:lnTo>
                      <a:lnTo>
                        <a:pt x="182" y="219"/>
                      </a:lnTo>
                      <a:lnTo>
                        <a:pt x="183" y="218"/>
                      </a:lnTo>
                      <a:lnTo>
                        <a:pt x="184" y="216"/>
                      </a:lnTo>
                      <a:lnTo>
                        <a:pt x="185" y="215"/>
                      </a:lnTo>
                      <a:lnTo>
                        <a:pt x="186" y="213"/>
                      </a:lnTo>
                      <a:lnTo>
                        <a:pt x="187" y="212"/>
                      </a:lnTo>
                      <a:lnTo>
                        <a:pt x="188" y="210"/>
                      </a:lnTo>
                      <a:lnTo>
                        <a:pt x="189" y="208"/>
                      </a:lnTo>
                      <a:lnTo>
                        <a:pt x="190" y="207"/>
                      </a:lnTo>
                      <a:lnTo>
                        <a:pt x="190" y="205"/>
                      </a:lnTo>
                      <a:lnTo>
                        <a:pt x="191" y="203"/>
                      </a:lnTo>
                      <a:lnTo>
                        <a:pt x="191" y="201"/>
                      </a:lnTo>
                      <a:lnTo>
                        <a:pt x="192" y="199"/>
                      </a:lnTo>
                      <a:lnTo>
                        <a:pt x="192" y="197"/>
                      </a:lnTo>
                      <a:lnTo>
                        <a:pt x="193" y="196"/>
                      </a:lnTo>
                      <a:lnTo>
                        <a:pt x="193" y="194"/>
                      </a:lnTo>
                      <a:lnTo>
                        <a:pt x="193" y="192"/>
                      </a:lnTo>
                      <a:lnTo>
                        <a:pt x="193" y="191"/>
                      </a:lnTo>
                      <a:lnTo>
                        <a:pt x="193" y="189"/>
                      </a:lnTo>
                      <a:lnTo>
                        <a:pt x="193" y="187"/>
                      </a:lnTo>
                      <a:lnTo>
                        <a:pt x="193" y="186"/>
                      </a:lnTo>
                      <a:lnTo>
                        <a:pt x="193" y="185"/>
                      </a:lnTo>
                      <a:lnTo>
                        <a:pt x="193" y="183"/>
                      </a:lnTo>
                      <a:lnTo>
                        <a:pt x="193" y="182"/>
                      </a:lnTo>
                      <a:lnTo>
                        <a:pt x="193" y="181"/>
                      </a:lnTo>
                      <a:lnTo>
                        <a:pt x="192" y="180"/>
                      </a:lnTo>
                      <a:lnTo>
                        <a:pt x="192" y="179"/>
                      </a:lnTo>
                      <a:lnTo>
                        <a:pt x="191" y="178"/>
                      </a:lnTo>
                      <a:lnTo>
                        <a:pt x="191" y="177"/>
                      </a:lnTo>
                      <a:lnTo>
                        <a:pt x="190" y="176"/>
                      </a:lnTo>
                      <a:lnTo>
                        <a:pt x="190" y="175"/>
                      </a:lnTo>
                      <a:lnTo>
                        <a:pt x="189" y="174"/>
                      </a:lnTo>
                      <a:lnTo>
                        <a:pt x="189" y="173"/>
                      </a:lnTo>
                      <a:lnTo>
                        <a:pt x="188" y="172"/>
                      </a:lnTo>
                      <a:lnTo>
                        <a:pt x="188" y="172"/>
                      </a:lnTo>
                      <a:lnTo>
                        <a:pt x="187" y="171"/>
                      </a:lnTo>
                      <a:lnTo>
                        <a:pt x="187" y="170"/>
                      </a:lnTo>
                      <a:lnTo>
                        <a:pt x="186" y="169"/>
                      </a:lnTo>
                      <a:lnTo>
                        <a:pt x="186" y="169"/>
                      </a:lnTo>
                      <a:lnTo>
                        <a:pt x="185" y="168"/>
                      </a:lnTo>
                      <a:lnTo>
                        <a:pt x="185" y="168"/>
                      </a:lnTo>
                      <a:lnTo>
                        <a:pt x="184" y="167"/>
                      </a:lnTo>
                      <a:lnTo>
                        <a:pt x="184" y="167"/>
                      </a:lnTo>
                      <a:lnTo>
                        <a:pt x="183" y="166"/>
                      </a:lnTo>
                      <a:lnTo>
                        <a:pt x="183" y="165"/>
                      </a:lnTo>
                      <a:lnTo>
                        <a:pt x="182" y="165"/>
                      </a:lnTo>
                      <a:lnTo>
                        <a:pt x="182" y="164"/>
                      </a:lnTo>
                      <a:lnTo>
                        <a:pt x="181" y="164"/>
                      </a:lnTo>
                      <a:lnTo>
                        <a:pt x="181" y="163"/>
                      </a:lnTo>
                      <a:lnTo>
                        <a:pt x="180" y="163"/>
                      </a:lnTo>
                      <a:lnTo>
                        <a:pt x="180" y="162"/>
                      </a:lnTo>
                      <a:lnTo>
                        <a:pt x="179" y="161"/>
                      </a:lnTo>
                      <a:lnTo>
                        <a:pt x="179" y="160"/>
                      </a:lnTo>
                      <a:lnTo>
                        <a:pt x="178" y="160"/>
                      </a:lnTo>
                      <a:lnTo>
                        <a:pt x="178" y="159"/>
                      </a:lnTo>
                      <a:lnTo>
                        <a:pt x="177" y="158"/>
                      </a:lnTo>
                      <a:lnTo>
                        <a:pt x="177" y="157"/>
                      </a:lnTo>
                      <a:lnTo>
                        <a:pt x="176" y="156"/>
                      </a:lnTo>
                      <a:lnTo>
                        <a:pt x="176" y="155"/>
                      </a:lnTo>
                      <a:lnTo>
                        <a:pt x="175" y="154"/>
                      </a:lnTo>
                      <a:lnTo>
                        <a:pt x="175" y="153"/>
                      </a:lnTo>
                      <a:lnTo>
                        <a:pt x="174" y="152"/>
                      </a:lnTo>
                      <a:lnTo>
                        <a:pt x="174" y="151"/>
                      </a:lnTo>
                      <a:lnTo>
                        <a:pt x="173" y="150"/>
                      </a:lnTo>
                      <a:lnTo>
                        <a:pt x="173" y="149"/>
                      </a:lnTo>
                      <a:lnTo>
                        <a:pt x="173" y="148"/>
                      </a:lnTo>
                      <a:lnTo>
                        <a:pt x="172" y="147"/>
                      </a:lnTo>
                      <a:lnTo>
                        <a:pt x="172" y="146"/>
                      </a:lnTo>
                      <a:lnTo>
                        <a:pt x="172" y="145"/>
                      </a:lnTo>
                      <a:lnTo>
                        <a:pt x="172" y="145"/>
                      </a:lnTo>
                      <a:lnTo>
                        <a:pt x="171" y="144"/>
                      </a:lnTo>
                      <a:lnTo>
                        <a:pt x="171" y="143"/>
                      </a:lnTo>
                      <a:lnTo>
                        <a:pt x="171" y="142"/>
                      </a:lnTo>
                      <a:lnTo>
                        <a:pt x="171" y="141"/>
                      </a:lnTo>
                      <a:lnTo>
                        <a:pt x="171" y="140"/>
                      </a:lnTo>
                      <a:lnTo>
                        <a:pt x="171" y="139"/>
                      </a:lnTo>
                      <a:lnTo>
                        <a:pt x="171" y="138"/>
                      </a:lnTo>
                      <a:lnTo>
                        <a:pt x="171" y="137"/>
                      </a:lnTo>
                      <a:lnTo>
                        <a:pt x="171" y="136"/>
                      </a:lnTo>
                      <a:lnTo>
                        <a:pt x="171" y="135"/>
                      </a:lnTo>
                      <a:lnTo>
                        <a:pt x="171" y="134"/>
                      </a:lnTo>
                      <a:lnTo>
                        <a:pt x="171" y="133"/>
                      </a:lnTo>
                      <a:lnTo>
                        <a:pt x="171" y="133"/>
                      </a:lnTo>
                      <a:lnTo>
                        <a:pt x="171" y="132"/>
                      </a:lnTo>
                      <a:lnTo>
                        <a:pt x="171" y="131"/>
                      </a:lnTo>
                      <a:lnTo>
                        <a:pt x="171" y="130"/>
                      </a:lnTo>
                      <a:lnTo>
                        <a:pt x="171" y="130"/>
                      </a:lnTo>
                      <a:lnTo>
                        <a:pt x="171" y="129"/>
                      </a:lnTo>
                      <a:lnTo>
                        <a:pt x="171" y="129"/>
                      </a:lnTo>
                      <a:lnTo>
                        <a:pt x="171" y="128"/>
                      </a:lnTo>
                      <a:lnTo>
                        <a:pt x="171" y="127"/>
                      </a:lnTo>
                      <a:lnTo>
                        <a:pt x="171" y="127"/>
                      </a:lnTo>
                      <a:lnTo>
                        <a:pt x="171" y="126"/>
                      </a:lnTo>
                      <a:lnTo>
                        <a:pt x="171" y="126"/>
                      </a:lnTo>
                      <a:lnTo>
                        <a:pt x="171" y="125"/>
                      </a:lnTo>
                      <a:lnTo>
                        <a:pt x="171" y="125"/>
                      </a:lnTo>
                      <a:lnTo>
                        <a:pt x="171" y="124"/>
                      </a:lnTo>
                      <a:lnTo>
                        <a:pt x="171" y="123"/>
                      </a:lnTo>
                      <a:lnTo>
                        <a:pt x="171" y="123"/>
                      </a:lnTo>
                      <a:lnTo>
                        <a:pt x="171" y="122"/>
                      </a:lnTo>
                      <a:lnTo>
                        <a:pt x="171" y="121"/>
                      </a:lnTo>
                      <a:lnTo>
                        <a:pt x="171" y="121"/>
                      </a:lnTo>
                      <a:lnTo>
                        <a:pt x="171" y="120"/>
                      </a:lnTo>
                      <a:lnTo>
                        <a:pt x="171" y="119"/>
                      </a:lnTo>
                      <a:lnTo>
                        <a:pt x="171" y="118"/>
                      </a:lnTo>
                      <a:lnTo>
                        <a:pt x="171" y="117"/>
                      </a:lnTo>
                      <a:lnTo>
                        <a:pt x="171" y="116"/>
                      </a:lnTo>
                      <a:lnTo>
                        <a:pt x="171" y="115"/>
                      </a:lnTo>
                      <a:lnTo>
                        <a:pt x="171" y="114"/>
                      </a:lnTo>
                      <a:lnTo>
                        <a:pt x="171" y="113"/>
                      </a:lnTo>
                      <a:lnTo>
                        <a:pt x="172" y="112"/>
                      </a:lnTo>
                      <a:lnTo>
                        <a:pt x="172" y="111"/>
                      </a:lnTo>
                      <a:lnTo>
                        <a:pt x="173" y="110"/>
                      </a:lnTo>
                      <a:lnTo>
                        <a:pt x="174" y="108"/>
                      </a:lnTo>
                      <a:lnTo>
                        <a:pt x="175" y="107"/>
                      </a:lnTo>
                      <a:lnTo>
                        <a:pt x="176" y="105"/>
                      </a:lnTo>
                      <a:lnTo>
                        <a:pt x="178" y="104"/>
                      </a:lnTo>
                      <a:lnTo>
                        <a:pt x="179" y="102"/>
                      </a:lnTo>
                      <a:lnTo>
                        <a:pt x="181" y="101"/>
                      </a:lnTo>
                      <a:lnTo>
                        <a:pt x="183" y="99"/>
                      </a:lnTo>
                      <a:lnTo>
                        <a:pt x="185" y="97"/>
                      </a:lnTo>
                      <a:lnTo>
                        <a:pt x="187" y="96"/>
                      </a:lnTo>
                      <a:lnTo>
                        <a:pt x="189" y="94"/>
                      </a:lnTo>
                      <a:lnTo>
                        <a:pt x="191" y="92"/>
                      </a:lnTo>
                      <a:lnTo>
                        <a:pt x="194" y="90"/>
                      </a:lnTo>
                      <a:lnTo>
                        <a:pt x="197" y="88"/>
                      </a:lnTo>
                      <a:lnTo>
                        <a:pt x="199" y="86"/>
                      </a:lnTo>
                      <a:lnTo>
                        <a:pt x="202" y="85"/>
                      </a:lnTo>
                      <a:lnTo>
                        <a:pt x="205" y="83"/>
                      </a:lnTo>
                      <a:lnTo>
                        <a:pt x="207" y="82"/>
                      </a:lnTo>
                      <a:lnTo>
                        <a:pt x="210" y="80"/>
                      </a:lnTo>
                      <a:lnTo>
                        <a:pt x="213" y="79"/>
                      </a:lnTo>
                      <a:lnTo>
                        <a:pt x="216" y="78"/>
                      </a:lnTo>
                      <a:lnTo>
                        <a:pt x="218" y="77"/>
                      </a:lnTo>
                      <a:lnTo>
                        <a:pt x="221" y="76"/>
                      </a:lnTo>
                      <a:lnTo>
                        <a:pt x="224" y="75"/>
                      </a:lnTo>
                      <a:lnTo>
                        <a:pt x="227" y="74"/>
                      </a:lnTo>
                      <a:lnTo>
                        <a:pt x="230" y="73"/>
                      </a:lnTo>
                      <a:lnTo>
                        <a:pt x="233" y="73"/>
                      </a:lnTo>
                      <a:lnTo>
                        <a:pt x="236" y="72"/>
                      </a:lnTo>
                      <a:lnTo>
                        <a:pt x="239" y="72"/>
                      </a:lnTo>
                      <a:lnTo>
                        <a:pt x="242" y="72"/>
                      </a:lnTo>
                      <a:lnTo>
                        <a:pt x="245" y="71"/>
                      </a:lnTo>
                      <a:lnTo>
                        <a:pt x="249" y="71"/>
                      </a:lnTo>
                      <a:lnTo>
                        <a:pt x="252" y="71"/>
                      </a:lnTo>
                      <a:lnTo>
                        <a:pt x="255" y="72"/>
                      </a:lnTo>
                      <a:lnTo>
                        <a:pt x="258" y="72"/>
                      </a:lnTo>
                      <a:lnTo>
                        <a:pt x="262" y="72"/>
                      </a:lnTo>
                      <a:lnTo>
                        <a:pt x="265" y="73"/>
                      </a:lnTo>
                      <a:lnTo>
                        <a:pt x="268" y="73"/>
                      </a:lnTo>
                      <a:lnTo>
                        <a:pt x="272" y="74"/>
                      </a:lnTo>
                      <a:lnTo>
                        <a:pt x="275" y="75"/>
                      </a:lnTo>
                      <a:lnTo>
                        <a:pt x="279" y="76"/>
                      </a:lnTo>
                      <a:lnTo>
                        <a:pt x="282" y="77"/>
                      </a:lnTo>
                      <a:lnTo>
                        <a:pt x="286" y="79"/>
                      </a:lnTo>
                      <a:lnTo>
                        <a:pt x="289" y="80"/>
                      </a:lnTo>
                      <a:lnTo>
                        <a:pt x="293" y="82"/>
                      </a:lnTo>
                      <a:lnTo>
                        <a:pt x="296" y="83"/>
                      </a:lnTo>
                      <a:lnTo>
                        <a:pt x="299" y="85"/>
                      </a:lnTo>
                      <a:lnTo>
                        <a:pt x="302" y="88"/>
                      </a:lnTo>
                      <a:lnTo>
                        <a:pt x="305" y="90"/>
                      </a:lnTo>
                      <a:lnTo>
                        <a:pt x="308" y="93"/>
                      </a:lnTo>
                      <a:lnTo>
                        <a:pt x="311" y="96"/>
                      </a:lnTo>
                      <a:lnTo>
                        <a:pt x="313" y="99"/>
                      </a:lnTo>
                      <a:lnTo>
                        <a:pt x="316" y="102"/>
                      </a:lnTo>
                      <a:lnTo>
                        <a:pt x="318" y="105"/>
                      </a:lnTo>
                      <a:lnTo>
                        <a:pt x="321" y="109"/>
                      </a:lnTo>
                      <a:lnTo>
                        <a:pt x="323" y="113"/>
                      </a:lnTo>
                      <a:lnTo>
                        <a:pt x="325" y="117"/>
                      </a:lnTo>
                      <a:lnTo>
                        <a:pt x="326" y="122"/>
                      </a:lnTo>
                      <a:lnTo>
                        <a:pt x="328" y="126"/>
                      </a:lnTo>
                      <a:lnTo>
                        <a:pt x="330" y="131"/>
                      </a:lnTo>
                      <a:lnTo>
                        <a:pt x="331" y="136"/>
                      </a:lnTo>
                      <a:lnTo>
                        <a:pt x="333" y="140"/>
                      </a:lnTo>
                      <a:lnTo>
                        <a:pt x="334" y="144"/>
                      </a:lnTo>
                      <a:lnTo>
                        <a:pt x="335" y="148"/>
                      </a:lnTo>
                      <a:lnTo>
                        <a:pt x="336" y="152"/>
                      </a:lnTo>
                      <a:lnTo>
                        <a:pt x="337" y="155"/>
                      </a:lnTo>
                      <a:lnTo>
                        <a:pt x="337" y="158"/>
                      </a:lnTo>
                      <a:lnTo>
                        <a:pt x="338" y="161"/>
                      </a:lnTo>
                      <a:lnTo>
                        <a:pt x="338" y="164"/>
                      </a:lnTo>
                      <a:lnTo>
                        <a:pt x="339" y="166"/>
                      </a:lnTo>
                      <a:lnTo>
                        <a:pt x="339" y="168"/>
                      </a:lnTo>
                      <a:lnTo>
                        <a:pt x="339" y="170"/>
                      </a:lnTo>
                      <a:lnTo>
                        <a:pt x="339" y="171"/>
                      </a:lnTo>
                      <a:lnTo>
                        <a:pt x="339" y="172"/>
                      </a:lnTo>
                      <a:lnTo>
                        <a:pt x="338" y="173"/>
                      </a:lnTo>
                      <a:lnTo>
                        <a:pt x="338" y="174"/>
                      </a:lnTo>
                      <a:lnTo>
                        <a:pt x="337" y="174"/>
                      </a:lnTo>
                      <a:lnTo>
                        <a:pt x="337" y="175"/>
                      </a:lnTo>
                      <a:lnTo>
                        <a:pt x="337" y="175"/>
                      </a:lnTo>
                      <a:lnTo>
                        <a:pt x="336" y="176"/>
                      </a:lnTo>
                      <a:lnTo>
                        <a:pt x="336" y="177"/>
                      </a:lnTo>
                      <a:lnTo>
                        <a:pt x="336" y="177"/>
                      </a:lnTo>
                      <a:lnTo>
                        <a:pt x="336" y="178"/>
                      </a:lnTo>
                      <a:lnTo>
                        <a:pt x="336" y="179"/>
                      </a:lnTo>
                      <a:lnTo>
                        <a:pt x="336" y="179"/>
                      </a:lnTo>
                      <a:lnTo>
                        <a:pt x="336" y="180"/>
                      </a:lnTo>
                      <a:lnTo>
                        <a:pt x="336" y="181"/>
                      </a:lnTo>
                      <a:lnTo>
                        <a:pt x="336" y="182"/>
                      </a:lnTo>
                      <a:lnTo>
                        <a:pt x="337" y="183"/>
                      </a:lnTo>
                      <a:lnTo>
                        <a:pt x="337" y="184"/>
                      </a:lnTo>
                      <a:lnTo>
                        <a:pt x="337" y="185"/>
                      </a:lnTo>
                      <a:lnTo>
                        <a:pt x="338" y="186"/>
                      </a:lnTo>
                      <a:lnTo>
                        <a:pt x="338" y="187"/>
                      </a:lnTo>
                      <a:lnTo>
                        <a:pt x="339" y="188"/>
                      </a:lnTo>
                      <a:lnTo>
                        <a:pt x="340" y="189"/>
                      </a:lnTo>
                      <a:lnTo>
                        <a:pt x="340" y="190"/>
                      </a:lnTo>
                      <a:lnTo>
                        <a:pt x="341" y="191"/>
                      </a:lnTo>
                      <a:lnTo>
                        <a:pt x="341" y="192"/>
                      </a:lnTo>
                      <a:lnTo>
                        <a:pt x="342" y="193"/>
                      </a:lnTo>
                      <a:lnTo>
                        <a:pt x="343" y="194"/>
                      </a:lnTo>
                      <a:lnTo>
                        <a:pt x="344" y="196"/>
                      </a:lnTo>
                      <a:lnTo>
                        <a:pt x="345" y="197"/>
                      </a:lnTo>
                      <a:lnTo>
                        <a:pt x="345" y="198"/>
                      </a:lnTo>
                      <a:lnTo>
                        <a:pt x="346" y="199"/>
                      </a:lnTo>
                      <a:lnTo>
                        <a:pt x="347" y="201"/>
                      </a:lnTo>
                      <a:lnTo>
                        <a:pt x="348" y="202"/>
                      </a:lnTo>
                      <a:lnTo>
                        <a:pt x="349" y="204"/>
                      </a:lnTo>
                      <a:lnTo>
                        <a:pt x="350" y="205"/>
                      </a:lnTo>
                      <a:lnTo>
                        <a:pt x="351" y="207"/>
                      </a:lnTo>
                      <a:lnTo>
                        <a:pt x="352" y="208"/>
                      </a:lnTo>
                      <a:lnTo>
                        <a:pt x="353" y="209"/>
                      </a:lnTo>
                      <a:lnTo>
                        <a:pt x="354" y="211"/>
                      </a:lnTo>
                      <a:lnTo>
                        <a:pt x="356" y="212"/>
                      </a:lnTo>
                      <a:lnTo>
                        <a:pt x="357" y="213"/>
                      </a:lnTo>
                      <a:lnTo>
                        <a:pt x="358" y="215"/>
                      </a:lnTo>
                      <a:lnTo>
                        <a:pt x="359" y="216"/>
                      </a:lnTo>
                      <a:lnTo>
                        <a:pt x="361" y="217"/>
                      </a:lnTo>
                      <a:lnTo>
                        <a:pt x="362" y="218"/>
                      </a:lnTo>
                      <a:lnTo>
                        <a:pt x="363" y="219"/>
                      </a:lnTo>
                      <a:lnTo>
                        <a:pt x="365" y="220"/>
                      </a:lnTo>
                      <a:lnTo>
                        <a:pt x="366" y="222"/>
                      </a:lnTo>
                      <a:lnTo>
                        <a:pt x="367" y="223"/>
                      </a:lnTo>
                      <a:lnTo>
                        <a:pt x="369" y="224"/>
                      </a:lnTo>
                      <a:lnTo>
                        <a:pt x="370" y="225"/>
                      </a:lnTo>
                      <a:lnTo>
                        <a:pt x="372" y="226"/>
                      </a:lnTo>
                      <a:lnTo>
                        <a:pt x="374" y="226"/>
                      </a:lnTo>
                      <a:lnTo>
                        <a:pt x="377" y="227"/>
                      </a:lnTo>
                      <a:lnTo>
                        <a:pt x="380" y="228"/>
                      </a:lnTo>
                      <a:lnTo>
                        <a:pt x="384" y="229"/>
                      </a:lnTo>
                      <a:lnTo>
                        <a:pt x="388" y="229"/>
                      </a:lnTo>
                      <a:lnTo>
                        <a:pt x="392" y="230"/>
                      </a:lnTo>
                      <a:lnTo>
                        <a:pt x="397" y="230"/>
                      </a:lnTo>
                      <a:lnTo>
                        <a:pt x="402" y="231"/>
                      </a:lnTo>
                      <a:lnTo>
                        <a:pt x="408" y="231"/>
                      </a:lnTo>
                      <a:lnTo>
                        <a:pt x="414" y="232"/>
                      </a:lnTo>
                      <a:lnTo>
                        <a:pt x="421" y="232"/>
                      </a:lnTo>
                      <a:lnTo>
                        <a:pt x="428" y="232"/>
                      </a:lnTo>
                      <a:lnTo>
                        <a:pt x="435" y="232"/>
                      </a:lnTo>
                      <a:lnTo>
                        <a:pt x="443" y="232"/>
                      </a:lnTo>
                      <a:lnTo>
                        <a:pt x="452" y="232"/>
                      </a:lnTo>
                      <a:lnTo>
                        <a:pt x="460" y="232"/>
                      </a:lnTo>
                      <a:lnTo>
                        <a:pt x="468" y="232"/>
                      </a:lnTo>
                      <a:lnTo>
                        <a:pt x="475" y="232"/>
                      </a:lnTo>
                      <a:lnTo>
                        <a:pt x="482" y="232"/>
                      </a:lnTo>
                      <a:lnTo>
                        <a:pt x="488" y="232"/>
                      </a:lnTo>
                      <a:lnTo>
                        <a:pt x="494" y="232"/>
                      </a:lnTo>
                      <a:lnTo>
                        <a:pt x="499" y="232"/>
                      </a:lnTo>
                      <a:lnTo>
                        <a:pt x="504" y="232"/>
                      </a:lnTo>
                      <a:lnTo>
                        <a:pt x="508" y="232"/>
                      </a:lnTo>
                      <a:lnTo>
                        <a:pt x="511" y="232"/>
                      </a:lnTo>
                      <a:lnTo>
                        <a:pt x="514" y="232"/>
                      </a:lnTo>
                      <a:lnTo>
                        <a:pt x="517" y="232"/>
                      </a:lnTo>
                      <a:lnTo>
                        <a:pt x="519" y="232"/>
                      </a:lnTo>
                      <a:lnTo>
                        <a:pt x="520" y="232"/>
                      </a:lnTo>
                      <a:lnTo>
                        <a:pt x="521" y="232"/>
                      </a:lnTo>
                      <a:lnTo>
                        <a:pt x="521" y="232"/>
                      </a:lnTo>
                      <a:lnTo>
                        <a:pt x="521" y="232"/>
                      </a:lnTo>
                      <a:lnTo>
                        <a:pt x="521" y="232"/>
                      </a:lnTo>
                      <a:lnTo>
                        <a:pt x="521" y="232"/>
                      </a:lnTo>
                      <a:lnTo>
                        <a:pt x="521" y="231"/>
                      </a:lnTo>
                      <a:lnTo>
                        <a:pt x="521" y="231"/>
                      </a:lnTo>
                      <a:lnTo>
                        <a:pt x="520" y="230"/>
                      </a:lnTo>
                      <a:lnTo>
                        <a:pt x="520" y="229"/>
                      </a:lnTo>
                      <a:lnTo>
                        <a:pt x="520" y="228"/>
                      </a:lnTo>
                      <a:lnTo>
                        <a:pt x="520" y="227"/>
                      </a:lnTo>
                      <a:lnTo>
                        <a:pt x="519" y="226"/>
                      </a:lnTo>
                      <a:lnTo>
                        <a:pt x="519" y="225"/>
                      </a:lnTo>
                      <a:lnTo>
                        <a:pt x="519" y="224"/>
                      </a:lnTo>
                      <a:lnTo>
                        <a:pt x="518" y="222"/>
                      </a:lnTo>
                      <a:lnTo>
                        <a:pt x="518" y="220"/>
                      </a:lnTo>
                      <a:lnTo>
                        <a:pt x="517" y="219"/>
                      </a:lnTo>
                      <a:lnTo>
                        <a:pt x="517" y="217"/>
                      </a:lnTo>
                      <a:lnTo>
                        <a:pt x="516" y="215"/>
                      </a:lnTo>
                      <a:lnTo>
                        <a:pt x="516" y="213"/>
                      </a:lnTo>
                      <a:lnTo>
                        <a:pt x="515" y="211"/>
                      </a:lnTo>
                      <a:lnTo>
                        <a:pt x="515" y="209"/>
                      </a:lnTo>
                      <a:lnTo>
                        <a:pt x="514" y="207"/>
                      </a:lnTo>
                      <a:lnTo>
                        <a:pt x="514" y="206"/>
                      </a:lnTo>
                      <a:lnTo>
                        <a:pt x="513" y="204"/>
                      </a:lnTo>
                      <a:lnTo>
                        <a:pt x="513" y="202"/>
                      </a:lnTo>
                      <a:lnTo>
                        <a:pt x="512" y="200"/>
                      </a:lnTo>
                      <a:lnTo>
                        <a:pt x="512" y="199"/>
                      </a:lnTo>
                      <a:lnTo>
                        <a:pt x="511" y="197"/>
                      </a:lnTo>
                      <a:lnTo>
                        <a:pt x="511" y="196"/>
                      </a:lnTo>
                      <a:lnTo>
                        <a:pt x="510" y="194"/>
                      </a:lnTo>
                      <a:lnTo>
                        <a:pt x="510" y="192"/>
                      </a:lnTo>
                      <a:lnTo>
                        <a:pt x="509" y="191"/>
                      </a:lnTo>
                      <a:lnTo>
                        <a:pt x="509" y="189"/>
                      </a:lnTo>
                      <a:lnTo>
                        <a:pt x="508" y="188"/>
                      </a:lnTo>
                      <a:lnTo>
                        <a:pt x="508" y="187"/>
                      </a:lnTo>
                      <a:lnTo>
                        <a:pt x="507" y="185"/>
                      </a:lnTo>
                      <a:lnTo>
                        <a:pt x="507" y="184"/>
                      </a:lnTo>
                      <a:lnTo>
                        <a:pt x="507" y="183"/>
                      </a:lnTo>
                      <a:lnTo>
                        <a:pt x="506" y="182"/>
                      </a:lnTo>
                      <a:lnTo>
                        <a:pt x="506" y="181"/>
                      </a:lnTo>
                      <a:lnTo>
                        <a:pt x="506" y="180"/>
                      </a:lnTo>
                      <a:lnTo>
                        <a:pt x="505" y="179"/>
                      </a:lnTo>
                      <a:lnTo>
                        <a:pt x="505" y="178"/>
                      </a:lnTo>
                      <a:lnTo>
                        <a:pt x="505" y="177"/>
                      </a:lnTo>
                      <a:lnTo>
                        <a:pt x="505" y="176"/>
                      </a:lnTo>
                      <a:lnTo>
                        <a:pt x="505" y="176"/>
                      </a:lnTo>
                      <a:lnTo>
                        <a:pt x="505" y="175"/>
                      </a:lnTo>
                      <a:lnTo>
                        <a:pt x="505" y="174"/>
                      </a:lnTo>
                      <a:lnTo>
                        <a:pt x="505" y="174"/>
                      </a:lnTo>
                      <a:lnTo>
                        <a:pt x="505" y="173"/>
                      </a:lnTo>
                      <a:lnTo>
                        <a:pt x="505" y="173"/>
                      </a:lnTo>
                      <a:lnTo>
                        <a:pt x="505" y="172"/>
                      </a:lnTo>
                      <a:lnTo>
                        <a:pt x="505" y="172"/>
                      </a:lnTo>
                      <a:lnTo>
                        <a:pt x="505" y="171"/>
                      </a:lnTo>
                      <a:lnTo>
                        <a:pt x="505" y="170"/>
                      </a:lnTo>
                      <a:lnTo>
                        <a:pt x="505" y="170"/>
                      </a:lnTo>
                      <a:lnTo>
                        <a:pt x="505" y="169"/>
                      </a:lnTo>
                      <a:lnTo>
                        <a:pt x="505" y="168"/>
                      </a:lnTo>
                      <a:lnTo>
                        <a:pt x="505" y="167"/>
                      </a:lnTo>
                      <a:lnTo>
                        <a:pt x="505" y="167"/>
                      </a:lnTo>
                      <a:lnTo>
                        <a:pt x="505" y="166"/>
                      </a:lnTo>
                      <a:lnTo>
                        <a:pt x="505" y="165"/>
                      </a:lnTo>
                      <a:lnTo>
                        <a:pt x="505" y="164"/>
                      </a:lnTo>
                      <a:lnTo>
                        <a:pt x="505" y="163"/>
                      </a:lnTo>
                      <a:lnTo>
                        <a:pt x="505" y="162"/>
                      </a:lnTo>
                      <a:lnTo>
                        <a:pt x="505" y="161"/>
                      </a:lnTo>
                      <a:lnTo>
                        <a:pt x="505" y="160"/>
                      </a:lnTo>
                      <a:lnTo>
                        <a:pt x="505" y="159"/>
                      </a:lnTo>
                      <a:lnTo>
                        <a:pt x="505" y="158"/>
                      </a:lnTo>
                      <a:lnTo>
                        <a:pt x="505" y="157"/>
                      </a:lnTo>
                      <a:lnTo>
                        <a:pt x="506" y="156"/>
                      </a:lnTo>
                      <a:lnTo>
                        <a:pt x="506" y="155"/>
                      </a:lnTo>
                      <a:lnTo>
                        <a:pt x="507" y="153"/>
                      </a:lnTo>
                      <a:lnTo>
                        <a:pt x="507" y="152"/>
                      </a:lnTo>
                      <a:lnTo>
                        <a:pt x="508" y="151"/>
                      </a:lnTo>
                      <a:lnTo>
                        <a:pt x="508" y="150"/>
                      </a:lnTo>
                      <a:lnTo>
                        <a:pt x="509" y="148"/>
                      </a:lnTo>
                      <a:lnTo>
                        <a:pt x="510" y="147"/>
                      </a:lnTo>
                      <a:lnTo>
                        <a:pt x="511" y="145"/>
                      </a:lnTo>
                      <a:lnTo>
                        <a:pt x="512" y="144"/>
                      </a:lnTo>
                      <a:lnTo>
                        <a:pt x="513" y="143"/>
                      </a:lnTo>
                      <a:lnTo>
                        <a:pt x="514" y="141"/>
                      </a:lnTo>
                      <a:lnTo>
                        <a:pt x="515" y="140"/>
                      </a:lnTo>
                      <a:lnTo>
                        <a:pt x="516" y="138"/>
                      </a:lnTo>
                      <a:lnTo>
                        <a:pt x="517" y="137"/>
                      </a:lnTo>
                      <a:lnTo>
                        <a:pt x="518" y="135"/>
                      </a:lnTo>
                      <a:lnTo>
                        <a:pt x="519" y="134"/>
                      </a:lnTo>
                      <a:lnTo>
                        <a:pt x="521" y="132"/>
                      </a:lnTo>
                      <a:lnTo>
                        <a:pt x="522" y="131"/>
                      </a:lnTo>
                      <a:lnTo>
                        <a:pt x="523" y="129"/>
                      </a:lnTo>
                      <a:lnTo>
                        <a:pt x="525" y="128"/>
                      </a:lnTo>
                      <a:lnTo>
                        <a:pt x="526" y="126"/>
                      </a:lnTo>
                      <a:lnTo>
                        <a:pt x="527" y="125"/>
                      </a:lnTo>
                      <a:lnTo>
                        <a:pt x="529" y="124"/>
                      </a:lnTo>
                      <a:lnTo>
                        <a:pt x="530" y="122"/>
                      </a:lnTo>
                      <a:lnTo>
                        <a:pt x="532" y="121"/>
                      </a:lnTo>
                      <a:lnTo>
                        <a:pt x="533" y="119"/>
                      </a:lnTo>
                      <a:lnTo>
                        <a:pt x="535" y="118"/>
                      </a:lnTo>
                      <a:lnTo>
                        <a:pt x="536" y="116"/>
                      </a:lnTo>
                      <a:lnTo>
                        <a:pt x="537" y="115"/>
                      </a:lnTo>
                      <a:lnTo>
                        <a:pt x="539" y="114"/>
                      </a:lnTo>
                      <a:lnTo>
                        <a:pt x="540" y="113"/>
                      </a:lnTo>
                      <a:lnTo>
                        <a:pt x="541" y="112"/>
                      </a:lnTo>
                      <a:lnTo>
                        <a:pt x="542" y="111"/>
                      </a:lnTo>
                      <a:lnTo>
                        <a:pt x="543" y="110"/>
                      </a:lnTo>
                      <a:lnTo>
                        <a:pt x="544" y="110"/>
                      </a:lnTo>
                      <a:lnTo>
                        <a:pt x="545" y="109"/>
                      </a:lnTo>
                      <a:lnTo>
                        <a:pt x="546" y="109"/>
                      </a:lnTo>
                      <a:lnTo>
                        <a:pt x="547" y="108"/>
                      </a:lnTo>
                      <a:lnTo>
                        <a:pt x="548" y="108"/>
                      </a:lnTo>
                      <a:lnTo>
                        <a:pt x="548" y="108"/>
                      </a:lnTo>
                      <a:lnTo>
                        <a:pt x="549" y="107"/>
                      </a:lnTo>
                      <a:lnTo>
                        <a:pt x="549" y="107"/>
                      </a:lnTo>
                      <a:lnTo>
                        <a:pt x="550" y="107"/>
                      </a:lnTo>
                      <a:lnTo>
                        <a:pt x="550" y="107"/>
                      </a:lnTo>
                      <a:lnTo>
                        <a:pt x="551" y="107"/>
                      </a:lnTo>
                      <a:lnTo>
                        <a:pt x="551" y="107"/>
                      </a:lnTo>
                      <a:lnTo>
                        <a:pt x="552" y="107"/>
                      </a:lnTo>
                      <a:lnTo>
                        <a:pt x="552" y="107"/>
                      </a:lnTo>
                      <a:lnTo>
                        <a:pt x="553" y="107"/>
                      </a:lnTo>
                      <a:lnTo>
                        <a:pt x="553" y="107"/>
                      </a:lnTo>
                      <a:lnTo>
                        <a:pt x="554" y="107"/>
                      </a:lnTo>
                      <a:lnTo>
                        <a:pt x="554" y="107"/>
                      </a:lnTo>
                      <a:lnTo>
                        <a:pt x="555" y="107"/>
                      </a:lnTo>
                      <a:lnTo>
                        <a:pt x="555" y="107"/>
                      </a:lnTo>
                      <a:lnTo>
                        <a:pt x="556" y="107"/>
                      </a:lnTo>
                      <a:lnTo>
                        <a:pt x="557" y="107"/>
                      </a:lnTo>
                      <a:lnTo>
                        <a:pt x="557" y="107"/>
                      </a:lnTo>
                      <a:lnTo>
                        <a:pt x="558" y="107"/>
                      </a:lnTo>
                      <a:lnTo>
                        <a:pt x="558" y="107"/>
                      </a:lnTo>
                      <a:lnTo>
                        <a:pt x="559" y="107"/>
                      </a:lnTo>
                      <a:lnTo>
                        <a:pt x="559" y="107"/>
                      </a:lnTo>
                      <a:lnTo>
                        <a:pt x="560" y="107"/>
                      </a:lnTo>
                      <a:lnTo>
                        <a:pt x="561" y="107"/>
                      </a:lnTo>
                      <a:lnTo>
                        <a:pt x="562" y="107"/>
                      </a:lnTo>
                      <a:lnTo>
                        <a:pt x="563" y="107"/>
                      </a:lnTo>
                      <a:lnTo>
                        <a:pt x="564" y="107"/>
                      </a:lnTo>
                      <a:lnTo>
                        <a:pt x="565" y="107"/>
                      </a:lnTo>
                      <a:lnTo>
                        <a:pt x="566" y="107"/>
                      </a:lnTo>
                      <a:lnTo>
                        <a:pt x="567" y="107"/>
                      </a:lnTo>
                      <a:lnTo>
                        <a:pt x="568" y="107"/>
                      </a:lnTo>
                      <a:lnTo>
                        <a:pt x="570" y="107"/>
                      </a:lnTo>
                      <a:lnTo>
                        <a:pt x="571" y="107"/>
                      </a:lnTo>
                      <a:lnTo>
                        <a:pt x="572" y="107"/>
                      </a:lnTo>
                      <a:lnTo>
                        <a:pt x="574" y="107"/>
                      </a:lnTo>
                      <a:lnTo>
                        <a:pt x="575" y="107"/>
                      </a:lnTo>
                      <a:lnTo>
                        <a:pt x="577" y="107"/>
                      </a:lnTo>
                      <a:lnTo>
                        <a:pt x="578" y="107"/>
                      </a:lnTo>
                      <a:lnTo>
                        <a:pt x="580" y="107"/>
                      </a:lnTo>
                      <a:lnTo>
                        <a:pt x="581" y="107"/>
                      </a:lnTo>
                      <a:lnTo>
                        <a:pt x="583" y="107"/>
                      </a:lnTo>
                      <a:lnTo>
                        <a:pt x="584" y="107"/>
                      </a:lnTo>
                      <a:lnTo>
                        <a:pt x="586" y="107"/>
                      </a:lnTo>
                      <a:lnTo>
                        <a:pt x="588" y="107"/>
                      </a:lnTo>
                      <a:lnTo>
                        <a:pt x="589" y="107"/>
                      </a:lnTo>
                      <a:lnTo>
                        <a:pt x="591" y="107"/>
                      </a:lnTo>
                      <a:lnTo>
                        <a:pt x="592" y="107"/>
                      </a:lnTo>
                      <a:lnTo>
                        <a:pt x="594" y="107"/>
                      </a:lnTo>
                      <a:lnTo>
                        <a:pt x="595" y="107"/>
                      </a:lnTo>
                      <a:lnTo>
                        <a:pt x="597" y="107"/>
                      </a:lnTo>
                      <a:lnTo>
                        <a:pt x="598" y="107"/>
                      </a:lnTo>
                      <a:lnTo>
                        <a:pt x="600" y="107"/>
                      </a:lnTo>
                      <a:lnTo>
                        <a:pt x="601" y="107"/>
                      </a:lnTo>
                      <a:lnTo>
                        <a:pt x="602" y="107"/>
                      </a:lnTo>
                      <a:lnTo>
                        <a:pt x="604" y="107"/>
                      </a:lnTo>
                      <a:lnTo>
                        <a:pt x="605" y="107"/>
                      </a:lnTo>
                      <a:lnTo>
                        <a:pt x="606" y="107"/>
                      </a:lnTo>
                      <a:lnTo>
                        <a:pt x="607" y="107"/>
                      </a:lnTo>
                      <a:lnTo>
                        <a:pt x="608" y="107"/>
                      </a:lnTo>
                      <a:lnTo>
                        <a:pt x="609" y="107"/>
                      </a:lnTo>
                      <a:lnTo>
                        <a:pt x="610" y="107"/>
                      </a:lnTo>
                      <a:lnTo>
                        <a:pt x="611" y="107"/>
                      </a:lnTo>
                      <a:lnTo>
                        <a:pt x="612" y="107"/>
                      </a:lnTo>
                      <a:lnTo>
                        <a:pt x="613" y="107"/>
                      </a:lnTo>
                      <a:lnTo>
                        <a:pt x="613" y="107"/>
                      </a:lnTo>
                      <a:lnTo>
                        <a:pt x="614" y="107"/>
                      </a:lnTo>
                      <a:lnTo>
                        <a:pt x="614" y="107"/>
                      </a:lnTo>
                      <a:lnTo>
                        <a:pt x="615" y="107"/>
                      </a:lnTo>
                      <a:lnTo>
                        <a:pt x="615" y="107"/>
                      </a:lnTo>
                      <a:lnTo>
                        <a:pt x="616" y="107"/>
                      </a:lnTo>
                      <a:lnTo>
                        <a:pt x="617" y="107"/>
                      </a:lnTo>
                      <a:lnTo>
                        <a:pt x="617" y="107"/>
                      </a:lnTo>
                      <a:lnTo>
                        <a:pt x="618" y="107"/>
                      </a:lnTo>
                      <a:lnTo>
                        <a:pt x="618" y="107"/>
                      </a:lnTo>
                      <a:lnTo>
                        <a:pt x="619" y="107"/>
                      </a:lnTo>
                      <a:lnTo>
                        <a:pt x="619" y="107"/>
                      </a:lnTo>
                      <a:lnTo>
                        <a:pt x="620" y="107"/>
                      </a:lnTo>
                      <a:lnTo>
                        <a:pt x="620" y="107"/>
                      </a:lnTo>
                      <a:lnTo>
                        <a:pt x="621" y="107"/>
                      </a:lnTo>
                      <a:lnTo>
                        <a:pt x="621" y="107"/>
                      </a:lnTo>
                      <a:lnTo>
                        <a:pt x="622" y="107"/>
                      </a:lnTo>
                      <a:lnTo>
                        <a:pt x="622" y="107"/>
                      </a:lnTo>
                      <a:lnTo>
                        <a:pt x="623" y="107"/>
                      </a:lnTo>
                      <a:lnTo>
                        <a:pt x="623" y="107"/>
                      </a:lnTo>
                      <a:lnTo>
                        <a:pt x="624" y="107"/>
                      </a:lnTo>
                      <a:lnTo>
                        <a:pt x="624" y="107"/>
                      </a:lnTo>
                      <a:lnTo>
                        <a:pt x="625" y="106"/>
                      </a:lnTo>
                      <a:lnTo>
                        <a:pt x="626" y="106"/>
                      </a:lnTo>
                      <a:lnTo>
                        <a:pt x="627" y="105"/>
                      </a:lnTo>
                      <a:lnTo>
                        <a:pt x="628" y="104"/>
                      </a:lnTo>
                      <a:lnTo>
                        <a:pt x="629" y="103"/>
                      </a:lnTo>
                      <a:lnTo>
                        <a:pt x="630" y="102"/>
                      </a:lnTo>
                      <a:lnTo>
                        <a:pt x="631" y="101"/>
                      </a:lnTo>
                      <a:lnTo>
                        <a:pt x="632" y="100"/>
                      </a:lnTo>
                      <a:lnTo>
                        <a:pt x="633" y="99"/>
                      </a:lnTo>
                      <a:lnTo>
                        <a:pt x="635" y="97"/>
                      </a:lnTo>
                      <a:lnTo>
                        <a:pt x="636" y="95"/>
                      </a:lnTo>
                      <a:lnTo>
                        <a:pt x="637" y="94"/>
                      </a:lnTo>
                      <a:lnTo>
                        <a:pt x="639" y="92"/>
                      </a:lnTo>
                      <a:lnTo>
                        <a:pt x="640" y="90"/>
                      </a:lnTo>
                      <a:lnTo>
                        <a:pt x="642" y="88"/>
                      </a:lnTo>
                      <a:lnTo>
                        <a:pt x="643" y="86"/>
                      </a:lnTo>
                      <a:lnTo>
                        <a:pt x="644" y="83"/>
                      </a:lnTo>
                      <a:lnTo>
                        <a:pt x="645" y="81"/>
                      </a:lnTo>
                      <a:lnTo>
                        <a:pt x="646" y="79"/>
                      </a:lnTo>
                      <a:lnTo>
                        <a:pt x="647" y="77"/>
                      </a:lnTo>
                      <a:lnTo>
                        <a:pt x="648" y="74"/>
                      </a:lnTo>
                      <a:lnTo>
                        <a:pt x="649" y="72"/>
                      </a:lnTo>
                      <a:lnTo>
                        <a:pt x="649" y="69"/>
                      </a:lnTo>
                      <a:lnTo>
                        <a:pt x="650" y="67"/>
                      </a:lnTo>
                      <a:lnTo>
                        <a:pt x="650" y="64"/>
                      </a:lnTo>
                      <a:lnTo>
                        <a:pt x="651" y="61"/>
                      </a:lnTo>
                      <a:lnTo>
                        <a:pt x="651" y="58"/>
                      </a:lnTo>
                      <a:lnTo>
                        <a:pt x="651" y="56"/>
                      </a:lnTo>
                      <a:lnTo>
                        <a:pt x="651" y="53"/>
                      </a:lnTo>
                      <a:lnTo>
                        <a:pt x="651" y="50"/>
                      </a:lnTo>
                      <a:lnTo>
                        <a:pt x="651" y="47"/>
                      </a:lnTo>
                      <a:lnTo>
                        <a:pt x="651" y="45"/>
                      </a:lnTo>
                      <a:lnTo>
                        <a:pt x="651" y="42"/>
                      </a:lnTo>
                      <a:lnTo>
                        <a:pt x="651" y="40"/>
                      </a:lnTo>
                      <a:lnTo>
                        <a:pt x="651" y="38"/>
                      </a:lnTo>
                      <a:lnTo>
                        <a:pt x="651" y="36"/>
                      </a:lnTo>
                      <a:lnTo>
                        <a:pt x="651" y="34"/>
                      </a:lnTo>
                      <a:lnTo>
                        <a:pt x="651" y="33"/>
                      </a:lnTo>
                      <a:lnTo>
                        <a:pt x="651" y="31"/>
                      </a:lnTo>
                      <a:lnTo>
                        <a:pt x="651" y="30"/>
                      </a:lnTo>
                      <a:lnTo>
                        <a:pt x="651" y="29"/>
                      </a:lnTo>
                      <a:lnTo>
                        <a:pt x="651" y="28"/>
                      </a:lnTo>
                      <a:lnTo>
                        <a:pt x="651" y="27"/>
                      </a:lnTo>
                      <a:lnTo>
                        <a:pt x="651" y="26"/>
                      </a:lnTo>
                      <a:lnTo>
                        <a:pt x="651" y="25"/>
                      </a:lnTo>
                      <a:lnTo>
                        <a:pt x="651" y="25"/>
                      </a:lnTo>
                      <a:lnTo>
                        <a:pt x="651" y="24"/>
                      </a:lnTo>
                      <a:lnTo>
                        <a:pt x="651" y="23"/>
                      </a:lnTo>
                      <a:lnTo>
                        <a:pt x="650" y="22"/>
                      </a:lnTo>
                      <a:lnTo>
                        <a:pt x="650" y="21"/>
                      </a:lnTo>
                      <a:lnTo>
                        <a:pt x="650" y="20"/>
                      </a:lnTo>
                      <a:lnTo>
                        <a:pt x="649" y="19"/>
                      </a:lnTo>
                      <a:lnTo>
                        <a:pt x="649" y="17"/>
                      </a:lnTo>
                      <a:lnTo>
                        <a:pt x="648" y="15"/>
                      </a:lnTo>
                      <a:lnTo>
                        <a:pt x="647" y="14"/>
                      </a:lnTo>
                      <a:lnTo>
                        <a:pt x="646" y="12"/>
                      </a:lnTo>
                      <a:lnTo>
                        <a:pt x="645" y="10"/>
                      </a:lnTo>
                      <a:lnTo>
                        <a:pt x="644" y="7"/>
                      </a:lnTo>
                      <a:lnTo>
                        <a:pt x="643" y="5"/>
                      </a:lnTo>
                      <a:lnTo>
                        <a:pt x="642" y="3"/>
                      </a:lnTo>
                      <a:lnTo>
                        <a:pt x="641" y="0"/>
                      </a:lnTo>
                    </a:path>
                  </a:pathLst>
                </a:custGeom>
                <a:noFill/>
                <a:ln w="6350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927181" name="任意多边形 1927180"/>
                <p:cNvSpPr/>
                <p:nvPr/>
              </p:nvSpPr>
              <p:spPr>
                <a:xfrm>
                  <a:off x="3000" y="2109"/>
                  <a:ext cx="237" cy="137"/>
                </a:xfrm>
                <a:custGeom>
                  <a:avLst/>
                  <a:gdLst/>
                  <a:ahLst/>
                  <a:cxnLst/>
                  <a:pathLst>
                    <a:path w="237" h="137">
                      <a:moveTo>
                        <a:pt x="0" y="3"/>
                      </a:moveTo>
                      <a:lnTo>
                        <a:pt x="16" y="3"/>
                      </a:lnTo>
                      <a:lnTo>
                        <a:pt x="31" y="2"/>
                      </a:lnTo>
                      <a:lnTo>
                        <a:pt x="45" y="1"/>
                      </a:lnTo>
                      <a:lnTo>
                        <a:pt x="58" y="1"/>
                      </a:lnTo>
                      <a:lnTo>
                        <a:pt x="70" y="0"/>
                      </a:lnTo>
                      <a:lnTo>
                        <a:pt x="82" y="0"/>
                      </a:lnTo>
                      <a:lnTo>
                        <a:pt x="92" y="0"/>
                      </a:lnTo>
                      <a:lnTo>
                        <a:pt x="102" y="0"/>
                      </a:lnTo>
                      <a:lnTo>
                        <a:pt x="110" y="1"/>
                      </a:lnTo>
                      <a:lnTo>
                        <a:pt x="118" y="1"/>
                      </a:lnTo>
                      <a:lnTo>
                        <a:pt x="125" y="2"/>
                      </a:lnTo>
                      <a:lnTo>
                        <a:pt x="131" y="3"/>
                      </a:lnTo>
                      <a:lnTo>
                        <a:pt x="136" y="4"/>
                      </a:lnTo>
                      <a:lnTo>
                        <a:pt x="141" y="5"/>
                      </a:lnTo>
                      <a:lnTo>
                        <a:pt x="144" y="6"/>
                      </a:lnTo>
                      <a:lnTo>
                        <a:pt x="146" y="7"/>
                      </a:lnTo>
                      <a:lnTo>
                        <a:pt x="148" y="9"/>
                      </a:lnTo>
                      <a:lnTo>
                        <a:pt x="150" y="10"/>
                      </a:lnTo>
                      <a:lnTo>
                        <a:pt x="152" y="12"/>
                      </a:lnTo>
                      <a:lnTo>
                        <a:pt x="154" y="13"/>
                      </a:lnTo>
                      <a:lnTo>
                        <a:pt x="155" y="15"/>
                      </a:lnTo>
                      <a:lnTo>
                        <a:pt x="157" y="16"/>
                      </a:lnTo>
                      <a:lnTo>
                        <a:pt x="158" y="18"/>
                      </a:lnTo>
                      <a:lnTo>
                        <a:pt x="160" y="19"/>
                      </a:lnTo>
                      <a:lnTo>
                        <a:pt x="161" y="21"/>
                      </a:lnTo>
                      <a:lnTo>
                        <a:pt x="162" y="22"/>
                      </a:lnTo>
                      <a:lnTo>
                        <a:pt x="163" y="23"/>
                      </a:lnTo>
                      <a:lnTo>
                        <a:pt x="164" y="25"/>
                      </a:lnTo>
                      <a:lnTo>
                        <a:pt x="165" y="26"/>
                      </a:lnTo>
                      <a:lnTo>
                        <a:pt x="165" y="28"/>
                      </a:lnTo>
                      <a:lnTo>
                        <a:pt x="166" y="29"/>
                      </a:lnTo>
                      <a:lnTo>
                        <a:pt x="167" y="31"/>
                      </a:lnTo>
                      <a:lnTo>
                        <a:pt x="167" y="32"/>
                      </a:lnTo>
                      <a:lnTo>
                        <a:pt x="168" y="34"/>
                      </a:lnTo>
                      <a:lnTo>
                        <a:pt x="168" y="35"/>
                      </a:lnTo>
                      <a:lnTo>
                        <a:pt x="168" y="36"/>
                      </a:lnTo>
                      <a:lnTo>
                        <a:pt x="169" y="37"/>
                      </a:lnTo>
                      <a:lnTo>
                        <a:pt x="169" y="38"/>
                      </a:lnTo>
                      <a:lnTo>
                        <a:pt x="169" y="40"/>
                      </a:lnTo>
                      <a:lnTo>
                        <a:pt x="170" y="41"/>
                      </a:lnTo>
                      <a:lnTo>
                        <a:pt x="170" y="41"/>
                      </a:lnTo>
                      <a:lnTo>
                        <a:pt x="170" y="42"/>
                      </a:lnTo>
                      <a:lnTo>
                        <a:pt x="170" y="43"/>
                      </a:lnTo>
                      <a:lnTo>
                        <a:pt x="171" y="44"/>
                      </a:lnTo>
                      <a:lnTo>
                        <a:pt x="171" y="45"/>
                      </a:lnTo>
                      <a:lnTo>
                        <a:pt x="171" y="45"/>
                      </a:lnTo>
                      <a:lnTo>
                        <a:pt x="171" y="46"/>
                      </a:lnTo>
                      <a:lnTo>
                        <a:pt x="171" y="46"/>
                      </a:lnTo>
                      <a:lnTo>
                        <a:pt x="171" y="47"/>
                      </a:lnTo>
                      <a:lnTo>
                        <a:pt x="171" y="47"/>
                      </a:lnTo>
                      <a:lnTo>
                        <a:pt x="171" y="48"/>
                      </a:lnTo>
                      <a:lnTo>
                        <a:pt x="171" y="48"/>
                      </a:lnTo>
                      <a:lnTo>
                        <a:pt x="170" y="49"/>
                      </a:lnTo>
                      <a:lnTo>
                        <a:pt x="170" y="49"/>
                      </a:lnTo>
                      <a:lnTo>
                        <a:pt x="170" y="50"/>
                      </a:lnTo>
                      <a:lnTo>
                        <a:pt x="170" y="50"/>
                      </a:lnTo>
                      <a:lnTo>
                        <a:pt x="169" y="51"/>
                      </a:lnTo>
                      <a:lnTo>
                        <a:pt x="169" y="51"/>
                      </a:lnTo>
                      <a:lnTo>
                        <a:pt x="169" y="52"/>
                      </a:lnTo>
                      <a:lnTo>
                        <a:pt x="168" y="52"/>
                      </a:lnTo>
                      <a:lnTo>
                        <a:pt x="168" y="53"/>
                      </a:lnTo>
                      <a:lnTo>
                        <a:pt x="168" y="53"/>
                      </a:lnTo>
                      <a:lnTo>
                        <a:pt x="167" y="54"/>
                      </a:lnTo>
                      <a:lnTo>
                        <a:pt x="167" y="54"/>
                      </a:lnTo>
                      <a:lnTo>
                        <a:pt x="166" y="55"/>
                      </a:lnTo>
                      <a:lnTo>
                        <a:pt x="166" y="55"/>
                      </a:lnTo>
                      <a:lnTo>
                        <a:pt x="165" y="56"/>
                      </a:lnTo>
                      <a:lnTo>
                        <a:pt x="165" y="56"/>
                      </a:lnTo>
                      <a:lnTo>
                        <a:pt x="165" y="57"/>
                      </a:lnTo>
                      <a:lnTo>
                        <a:pt x="164" y="58"/>
                      </a:lnTo>
                      <a:lnTo>
                        <a:pt x="164" y="58"/>
                      </a:lnTo>
                      <a:lnTo>
                        <a:pt x="164" y="59"/>
                      </a:lnTo>
                      <a:lnTo>
                        <a:pt x="163" y="60"/>
                      </a:lnTo>
                      <a:lnTo>
                        <a:pt x="163" y="61"/>
                      </a:lnTo>
                      <a:lnTo>
                        <a:pt x="163" y="61"/>
                      </a:lnTo>
                      <a:lnTo>
                        <a:pt x="163" y="62"/>
                      </a:lnTo>
                      <a:lnTo>
                        <a:pt x="163" y="63"/>
                      </a:lnTo>
                      <a:lnTo>
                        <a:pt x="163" y="64"/>
                      </a:lnTo>
                      <a:lnTo>
                        <a:pt x="163" y="65"/>
                      </a:lnTo>
                      <a:lnTo>
                        <a:pt x="163" y="66"/>
                      </a:lnTo>
                      <a:lnTo>
                        <a:pt x="163" y="67"/>
                      </a:lnTo>
                      <a:lnTo>
                        <a:pt x="163" y="68"/>
                      </a:lnTo>
                      <a:lnTo>
                        <a:pt x="163" y="69"/>
                      </a:lnTo>
                      <a:lnTo>
                        <a:pt x="163" y="70"/>
                      </a:lnTo>
                      <a:lnTo>
                        <a:pt x="163" y="71"/>
                      </a:lnTo>
                      <a:lnTo>
                        <a:pt x="163" y="72"/>
                      </a:lnTo>
                      <a:lnTo>
                        <a:pt x="163" y="73"/>
                      </a:lnTo>
                      <a:lnTo>
                        <a:pt x="163" y="74"/>
                      </a:lnTo>
                      <a:lnTo>
                        <a:pt x="163" y="75"/>
                      </a:lnTo>
                      <a:lnTo>
                        <a:pt x="163" y="76"/>
                      </a:lnTo>
                      <a:lnTo>
                        <a:pt x="163" y="77"/>
                      </a:lnTo>
                      <a:lnTo>
                        <a:pt x="163" y="78"/>
                      </a:lnTo>
                      <a:lnTo>
                        <a:pt x="163" y="79"/>
                      </a:lnTo>
                      <a:lnTo>
                        <a:pt x="163" y="80"/>
                      </a:lnTo>
                      <a:lnTo>
                        <a:pt x="163" y="81"/>
                      </a:lnTo>
                      <a:lnTo>
                        <a:pt x="163" y="82"/>
                      </a:lnTo>
                      <a:lnTo>
                        <a:pt x="163" y="83"/>
                      </a:lnTo>
                      <a:lnTo>
                        <a:pt x="163" y="83"/>
                      </a:lnTo>
                      <a:lnTo>
                        <a:pt x="163" y="84"/>
                      </a:lnTo>
                      <a:lnTo>
                        <a:pt x="163" y="85"/>
                      </a:lnTo>
                      <a:lnTo>
                        <a:pt x="163" y="86"/>
                      </a:lnTo>
                      <a:lnTo>
                        <a:pt x="163" y="87"/>
                      </a:lnTo>
                      <a:lnTo>
                        <a:pt x="163" y="88"/>
                      </a:lnTo>
                      <a:lnTo>
                        <a:pt x="163" y="88"/>
                      </a:lnTo>
                      <a:lnTo>
                        <a:pt x="163" y="89"/>
                      </a:lnTo>
                      <a:lnTo>
                        <a:pt x="163" y="90"/>
                      </a:lnTo>
                      <a:lnTo>
                        <a:pt x="163" y="90"/>
                      </a:lnTo>
                      <a:lnTo>
                        <a:pt x="163" y="91"/>
                      </a:lnTo>
                      <a:lnTo>
                        <a:pt x="163" y="92"/>
                      </a:lnTo>
                      <a:lnTo>
                        <a:pt x="163" y="92"/>
                      </a:lnTo>
                      <a:lnTo>
                        <a:pt x="163" y="93"/>
                      </a:lnTo>
                      <a:lnTo>
                        <a:pt x="163" y="93"/>
                      </a:lnTo>
                      <a:lnTo>
                        <a:pt x="163" y="94"/>
                      </a:lnTo>
                      <a:lnTo>
                        <a:pt x="163" y="94"/>
                      </a:lnTo>
                      <a:lnTo>
                        <a:pt x="163" y="95"/>
                      </a:lnTo>
                      <a:lnTo>
                        <a:pt x="163" y="95"/>
                      </a:lnTo>
                      <a:lnTo>
                        <a:pt x="163" y="96"/>
                      </a:lnTo>
                      <a:lnTo>
                        <a:pt x="163" y="96"/>
                      </a:lnTo>
                      <a:lnTo>
                        <a:pt x="163" y="97"/>
                      </a:lnTo>
                      <a:lnTo>
                        <a:pt x="163" y="97"/>
                      </a:lnTo>
                      <a:lnTo>
                        <a:pt x="163" y="98"/>
                      </a:lnTo>
                      <a:lnTo>
                        <a:pt x="163" y="98"/>
                      </a:lnTo>
                      <a:lnTo>
                        <a:pt x="163" y="99"/>
                      </a:lnTo>
                      <a:lnTo>
                        <a:pt x="163" y="99"/>
                      </a:lnTo>
                      <a:lnTo>
                        <a:pt x="163" y="100"/>
                      </a:lnTo>
                      <a:lnTo>
                        <a:pt x="163" y="100"/>
                      </a:lnTo>
                      <a:lnTo>
                        <a:pt x="163" y="101"/>
                      </a:lnTo>
                      <a:lnTo>
                        <a:pt x="163" y="101"/>
                      </a:lnTo>
                      <a:lnTo>
                        <a:pt x="163" y="102"/>
                      </a:lnTo>
                      <a:lnTo>
                        <a:pt x="163" y="102"/>
                      </a:lnTo>
                      <a:lnTo>
                        <a:pt x="163" y="103"/>
                      </a:lnTo>
                      <a:lnTo>
                        <a:pt x="163" y="103"/>
                      </a:lnTo>
                      <a:lnTo>
                        <a:pt x="163" y="104"/>
                      </a:lnTo>
                      <a:lnTo>
                        <a:pt x="164" y="105"/>
                      </a:lnTo>
                      <a:lnTo>
                        <a:pt x="164" y="105"/>
                      </a:lnTo>
                      <a:lnTo>
                        <a:pt x="165" y="106"/>
                      </a:lnTo>
                      <a:lnTo>
                        <a:pt x="165" y="107"/>
                      </a:lnTo>
                      <a:lnTo>
                        <a:pt x="166" y="108"/>
                      </a:lnTo>
                      <a:lnTo>
                        <a:pt x="166" y="108"/>
                      </a:lnTo>
                      <a:lnTo>
                        <a:pt x="167" y="109"/>
                      </a:lnTo>
                      <a:lnTo>
                        <a:pt x="168" y="110"/>
                      </a:lnTo>
                      <a:lnTo>
                        <a:pt x="169" y="111"/>
                      </a:lnTo>
                      <a:lnTo>
                        <a:pt x="170" y="112"/>
                      </a:lnTo>
                      <a:lnTo>
                        <a:pt x="171" y="113"/>
                      </a:lnTo>
                      <a:lnTo>
                        <a:pt x="172" y="114"/>
                      </a:lnTo>
                      <a:lnTo>
                        <a:pt x="173" y="115"/>
                      </a:lnTo>
                      <a:lnTo>
                        <a:pt x="174" y="116"/>
                      </a:lnTo>
                      <a:lnTo>
                        <a:pt x="175" y="117"/>
                      </a:lnTo>
                      <a:lnTo>
                        <a:pt x="176" y="118"/>
                      </a:lnTo>
                      <a:lnTo>
                        <a:pt x="177" y="119"/>
                      </a:lnTo>
                      <a:lnTo>
                        <a:pt x="178" y="120"/>
                      </a:lnTo>
                      <a:lnTo>
                        <a:pt x="179" y="121"/>
                      </a:lnTo>
                      <a:lnTo>
                        <a:pt x="180" y="122"/>
                      </a:lnTo>
                      <a:lnTo>
                        <a:pt x="181" y="123"/>
                      </a:lnTo>
                      <a:lnTo>
                        <a:pt x="182" y="124"/>
                      </a:lnTo>
                      <a:lnTo>
                        <a:pt x="183" y="125"/>
                      </a:lnTo>
                      <a:lnTo>
                        <a:pt x="184" y="126"/>
                      </a:lnTo>
                      <a:lnTo>
                        <a:pt x="185" y="126"/>
                      </a:lnTo>
                      <a:lnTo>
                        <a:pt x="186" y="127"/>
                      </a:lnTo>
                      <a:lnTo>
                        <a:pt x="187" y="128"/>
                      </a:lnTo>
                      <a:lnTo>
                        <a:pt x="188" y="129"/>
                      </a:lnTo>
                      <a:lnTo>
                        <a:pt x="189" y="130"/>
                      </a:lnTo>
                      <a:lnTo>
                        <a:pt x="190" y="131"/>
                      </a:lnTo>
                      <a:lnTo>
                        <a:pt x="191" y="132"/>
                      </a:lnTo>
                      <a:lnTo>
                        <a:pt x="193" y="133"/>
                      </a:lnTo>
                      <a:lnTo>
                        <a:pt x="194" y="133"/>
                      </a:lnTo>
                      <a:lnTo>
                        <a:pt x="195" y="134"/>
                      </a:lnTo>
                      <a:lnTo>
                        <a:pt x="196" y="134"/>
                      </a:lnTo>
                      <a:lnTo>
                        <a:pt x="197" y="135"/>
                      </a:lnTo>
                      <a:lnTo>
                        <a:pt x="199" y="135"/>
                      </a:lnTo>
                      <a:lnTo>
                        <a:pt x="200" y="135"/>
                      </a:lnTo>
                      <a:lnTo>
                        <a:pt x="202" y="136"/>
                      </a:lnTo>
                      <a:lnTo>
                        <a:pt x="203" y="136"/>
                      </a:lnTo>
                      <a:lnTo>
                        <a:pt x="204" y="136"/>
                      </a:lnTo>
                      <a:lnTo>
                        <a:pt x="206" y="136"/>
                      </a:lnTo>
                      <a:lnTo>
                        <a:pt x="207" y="136"/>
                      </a:lnTo>
                      <a:lnTo>
                        <a:pt x="209" y="136"/>
                      </a:lnTo>
                      <a:lnTo>
                        <a:pt x="210" y="136"/>
                      </a:lnTo>
                      <a:lnTo>
                        <a:pt x="212" y="136"/>
                      </a:lnTo>
                      <a:lnTo>
                        <a:pt x="214" y="136"/>
                      </a:lnTo>
                      <a:lnTo>
                        <a:pt x="215" y="136"/>
                      </a:lnTo>
                      <a:lnTo>
                        <a:pt x="217" y="136"/>
                      </a:lnTo>
                      <a:lnTo>
                        <a:pt x="219" y="136"/>
                      </a:lnTo>
                      <a:lnTo>
                        <a:pt x="221" y="136"/>
                      </a:lnTo>
                      <a:lnTo>
                        <a:pt x="222" y="136"/>
                      </a:lnTo>
                      <a:lnTo>
                        <a:pt x="224" y="136"/>
                      </a:lnTo>
                      <a:lnTo>
                        <a:pt x="226" y="136"/>
                      </a:lnTo>
                      <a:lnTo>
                        <a:pt x="228" y="136"/>
                      </a:lnTo>
                      <a:lnTo>
                        <a:pt x="230" y="136"/>
                      </a:lnTo>
                      <a:lnTo>
                        <a:pt x="232" y="136"/>
                      </a:lnTo>
                      <a:lnTo>
                        <a:pt x="234" y="136"/>
                      </a:lnTo>
                      <a:lnTo>
                        <a:pt x="236" y="136"/>
                      </a:lnTo>
                    </a:path>
                  </a:pathLst>
                </a:custGeom>
                <a:noFill/>
                <a:ln w="6350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927182" name="任意多边形 1927181"/>
                <p:cNvSpPr/>
                <p:nvPr/>
              </p:nvSpPr>
              <p:spPr>
                <a:xfrm>
                  <a:off x="3325" y="2107"/>
                  <a:ext cx="205" cy="77"/>
                </a:xfrm>
                <a:custGeom>
                  <a:avLst/>
                  <a:gdLst/>
                  <a:ahLst/>
                  <a:cxnLst/>
                  <a:pathLst>
                    <a:path w="205" h="77">
                      <a:moveTo>
                        <a:pt x="8" y="76"/>
                      </a:moveTo>
                      <a:lnTo>
                        <a:pt x="7" y="74"/>
                      </a:lnTo>
                      <a:lnTo>
                        <a:pt x="7" y="72"/>
                      </a:lnTo>
                      <a:lnTo>
                        <a:pt x="6" y="70"/>
                      </a:lnTo>
                      <a:lnTo>
                        <a:pt x="5" y="69"/>
                      </a:lnTo>
                      <a:lnTo>
                        <a:pt x="4" y="67"/>
                      </a:lnTo>
                      <a:lnTo>
                        <a:pt x="4" y="66"/>
                      </a:lnTo>
                      <a:lnTo>
                        <a:pt x="3" y="64"/>
                      </a:lnTo>
                      <a:lnTo>
                        <a:pt x="2" y="63"/>
                      </a:lnTo>
                      <a:lnTo>
                        <a:pt x="2" y="62"/>
                      </a:lnTo>
                      <a:lnTo>
                        <a:pt x="1" y="61"/>
                      </a:lnTo>
                      <a:lnTo>
                        <a:pt x="1" y="60"/>
                      </a:lnTo>
                      <a:lnTo>
                        <a:pt x="1" y="59"/>
                      </a:lnTo>
                      <a:lnTo>
                        <a:pt x="1" y="58"/>
                      </a:lnTo>
                      <a:lnTo>
                        <a:pt x="0" y="57"/>
                      </a:lnTo>
                      <a:lnTo>
                        <a:pt x="0" y="57"/>
                      </a:lnTo>
                      <a:lnTo>
                        <a:pt x="0" y="56"/>
                      </a:lnTo>
                      <a:lnTo>
                        <a:pt x="0" y="56"/>
                      </a:lnTo>
                      <a:lnTo>
                        <a:pt x="0" y="55"/>
                      </a:lnTo>
                      <a:lnTo>
                        <a:pt x="0" y="55"/>
                      </a:lnTo>
                      <a:lnTo>
                        <a:pt x="1" y="54"/>
                      </a:lnTo>
                      <a:lnTo>
                        <a:pt x="1" y="54"/>
                      </a:lnTo>
                      <a:lnTo>
                        <a:pt x="1" y="53"/>
                      </a:lnTo>
                      <a:lnTo>
                        <a:pt x="1" y="53"/>
                      </a:lnTo>
                      <a:lnTo>
                        <a:pt x="1" y="52"/>
                      </a:lnTo>
                      <a:lnTo>
                        <a:pt x="2" y="52"/>
                      </a:lnTo>
                      <a:lnTo>
                        <a:pt x="2" y="51"/>
                      </a:lnTo>
                      <a:lnTo>
                        <a:pt x="2" y="51"/>
                      </a:lnTo>
                      <a:lnTo>
                        <a:pt x="3" y="50"/>
                      </a:lnTo>
                      <a:lnTo>
                        <a:pt x="3" y="50"/>
                      </a:lnTo>
                      <a:lnTo>
                        <a:pt x="3" y="49"/>
                      </a:lnTo>
                      <a:lnTo>
                        <a:pt x="4" y="49"/>
                      </a:lnTo>
                      <a:lnTo>
                        <a:pt x="4" y="48"/>
                      </a:lnTo>
                      <a:lnTo>
                        <a:pt x="5" y="48"/>
                      </a:lnTo>
                      <a:lnTo>
                        <a:pt x="5" y="47"/>
                      </a:lnTo>
                      <a:lnTo>
                        <a:pt x="6" y="47"/>
                      </a:lnTo>
                      <a:lnTo>
                        <a:pt x="6" y="46"/>
                      </a:lnTo>
                      <a:lnTo>
                        <a:pt x="7" y="46"/>
                      </a:lnTo>
                      <a:lnTo>
                        <a:pt x="7" y="45"/>
                      </a:lnTo>
                      <a:lnTo>
                        <a:pt x="7" y="45"/>
                      </a:lnTo>
                      <a:lnTo>
                        <a:pt x="7" y="44"/>
                      </a:lnTo>
                      <a:lnTo>
                        <a:pt x="8" y="44"/>
                      </a:lnTo>
                      <a:lnTo>
                        <a:pt x="8" y="44"/>
                      </a:lnTo>
                      <a:lnTo>
                        <a:pt x="8" y="43"/>
                      </a:lnTo>
                      <a:lnTo>
                        <a:pt x="8" y="43"/>
                      </a:lnTo>
                      <a:lnTo>
                        <a:pt x="8" y="42"/>
                      </a:lnTo>
                      <a:lnTo>
                        <a:pt x="8" y="42"/>
                      </a:lnTo>
                      <a:lnTo>
                        <a:pt x="8" y="41"/>
                      </a:lnTo>
                      <a:lnTo>
                        <a:pt x="8" y="41"/>
                      </a:lnTo>
                      <a:lnTo>
                        <a:pt x="9" y="40"/>
                      </a:lnTo>
                      <a:lnTo>
                        <a:pt x="9" y="39"/>
                      </a:lnTo>
                      <a:lnTo>
                        <a:pt x="9" y="39"/>
                      </a:lnTo>
                      <a:lnTo>
                        <a:pt x="9" y="38"/>
                      </a:lnTo>
                      <a:lnTo>
                        <a:pt x="10" y="37"/>
                      </a:lnTo>
                      <a:lnTo>
                        <a:pt x="11" y="36"/>
                      </a:lnTo>
                      <a:lnTo>
                        <a:pt x="12" y="35"/>
                      </a:lnTo>
                      <a:lnTo>
                        <a:pt x="13" y="34"/>
                      </a:lnTo>
                      <a:lnTo>
                        <a:pt x="14" y="32"/>
                      </a:lnTo>
                      <a:lnTo>
                        <a:pt x="15" y="31"/>
                      </a:lnTo>
                      <a:lnTo>
                        <a:pt x="16" y="30"/>
                      </a:lnTo>
                      <a:lnTo>
                        <a:pt x="18" y="28"/>
                      </a:lnTo>
                      <a:lnTo>
                        <a:pt x="19" y="26"/>
                      </a:lnTo>
                      <a:lnTo>
                        <a:pt x="21" y="25"/>
                      </a:lnTo>
                      <a:lnTo>
                        <a:pt x="23" y="23"/>
                      </a:lnTo>
                      <a:lnTo>
                        <a:pt x="25" y="21"/>
                      </a:lnTo>
                      <a:lnTo>
                        <a:pt x="27" y="19"/>
                      </a:lnTo>
                      <a:lnTo>
                        <a:pt x="29" y="17"/>
                      </a:lnTo>
                      <a:lnTo>
                        <a:pt x="31" y="16"/>
                      </a:lnTo>
                      <a:lnTo>
                        <a:pt x="33" y="14"/>
                      </a:lnTo>
                      <a:lnTo>
                        <a:pt x="35" y="12"/>
                      </a:lnTo>
                      <a:lnTo>
                        <a:pt x="38" y="11"/>
                      </a:lnTo>
                      <a:lnTo>
                        <a:pt x="40" y="10"/>
                      </a:lnTo>
                      <a:lnTo>
                        <a:pt x="42" y="8"/>
                      </a:lnTo>
                      <a:lnTo>
                        <a:pt x="44" y="7"/>
                      </a:lnTo>
                      <a:lnTo>
                        <a:pt x="47" y="6"/>
                      </a:lnTo>
                      <a:lnTo>
                        <a:pt x="49" y="5"/>
                      </a:lnTo>
                      <a:lnTo>
                        <a:pt x="51" y="4"/>
                      </a:lnTo>
                      <a:lnTo>
                        <a:pt x="54" y="3"/>
                      </a:lnTo>
                      <a:lnTo>
                        <a:pt x="56" y="3"/>
                      </a:lnTo>
                      <a:lnTo>
                        <a:pt x="59" y="2"/>
                      </a:lnTo>
                      <a:lnTo>
                        <a:pt x="61" y="2"/>
                      </a:lnTo>
                      <a:lnTo>
                        <a:pt x="64" y="1"/>
                      </a:lnTo>
                      <a:lnTo>
                        <a:pt x="67" y="1"/>
                      </a:lnTo>
                      <a:lnTo>
                        <a:pt x="69" y="0"/>
                      </a:lnTo>
                      <a:lnTo>
                        <a:pt x="72" y="0"/>
                      </a:lnTo>
                      <a:lnTo>
                        <a:pt x="75" y="0"/>
                      </a:lnTo>
                      <a:lnTo>
                        <a:pt x="78" y="0"/>
                      </a:lnTo>
                      <a:lnTo>
                        <a:pt x="81" y="0"/>
                      </a:lnTo>
                      <a:lnTo>
                        <a:pt x="85" y="0"/>
                      </a:lnTo>
                      <a:lnTo>
                        <a:pt x="88" y="0"/>
                      </a:lnTo>
                      <a:lnTo>
                        <a:pt x="92" y="0"/>
                      </a:lnTo>
                      <a:lnTo>
                        <a:pt x="95" y="0"/>
                      </a:lnTo>
                      <a:lnTo>
                        <a:pt x="99" y="0"/>
                      </a:lnTo>
                      <a:lnTo>
                        <a:pt x="102" y="0"/>
                      </a:lnTo>
                      <a:lnTo>
                        <a:pt x="106" y="1"/>
                      </a:lnTo>
                      <a:lnTo>
                        <a:pt x="110" y="1"/>
                      </a:lnTo>
                      <a:lnTo>
                        <a:pt x="114" y="2"/>
                      </a:lnTo>
                      <a:lnTo>
                        <a:pt x="118" y="2"/>
                      </a:lnTo>
                      <a:lnTo>
                        <a:pt x="123" y="3"/>
                      </a:lnTo>
                      <a:lnTo>
                        <a:pt x="127" y="3"/>
                      </a:lnTo>
                      <a:lnTo>
                        <a:pt x="132" y="4"/>
                      </a:lnTo>
                      <a:lnTo>
                        <a:pt x="137" y="5"/>
                      </a:lnTo>
                      <a:lnTo>
                        <a:pt x="142" y="6"/>
                      </a:lnTo>
                      <a:lnTo>
                        <a:pt x="147" y="7"/>
                      </a:lnTo>
                      <a:lnTo>
                        <a:pt x="153" y="8"/>
                      </a:lnTo>
                      <a:lnTo>
                        <a:pt x="159" y="10"/>
                      </a:lnTo>
                      <a:lnTo>
                        <a:pt x="164" y="11"/>
                      </a:lnTo>
                      <a:lnTo>
                        <a:pt x="171" y="12"/>
                      </a:lnTo>
                      <a:lnTo>
                        <a:pt x="177" y="14"/>
                      </a:lnTo>
                      <a:lnTo>
                        <a:pt x="183" y="16"/>
                      </a:lnTo>
                      <a:lnTo>
                        <a:pt x="190" y="17"/>
                      </a:lnTo>
                      <a:lnTo>
                        <a:pt x="197" y="19"/>
                      </a:lnTo>
                      <a:lnTo>
                        <a:pt x="204" y="21"/>
                      </a:lnTo>
                    </a:path>
                  </a:pathLst>
                </a:custGeom>
                <a:noFill/>
                <a:ln w="6350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927183" name="任意多边形 1927182"/>
                <p:cNvSpPr/>
                <p:nvPr/>
              </p:nvSpPr>
              <p:spPr>
                <a:xfrm>
                  <a:off x="3377" y="1878"/>
                  <a:ext cx="169" cy="251"/>
                </a:xfrm>
                <a:custGeom>
                  <a:avLst/>
                  <a:gdLst/>
                  <a:ahLst/>
                  <a:cxnLst/>
                  <a:pathLst>
                    <a:path w="169" h="251">
                      <a:moveTo>
                        <a:pt x="152" y="250"/>
                      </a:moveTo>
                      <a:lnTo>
                        <a:pt x="152" y="247"/>
                      </a:lnTo>
                      <a:lnTo>
                        <a:pt x="152" y="244"/>
                      </a:lnTo>
                      <a:lnTo>
                        <a:pt x="152" y="242"/>
                      </a:lnTo>
                      <a:lnTo>
                        <a:pt x="152" y="239"/>
                      </a:lnTo>
                      <a:lnTo>
                        <a:pt x="152" y="237"/>
                      </a:lnTo>
                      <a:lnTo>
                        <a:pt x="152" y="234"/>
                      </a:lnTo>
                      <a:lnTo>
                        <a:pt x="152" y="232"/>
                      </a:lnTo>
                      <a:lnTo>
                        <a:pt x="152" y="230"/>
                      </a:lnTo>
                      <a:lnTo>
                        <a:pt x="152" y="227"/>
                      </a:lnTo>
                      <a:lnTo>
                        <a:pt x="152" y="225"/>
                      </a:lnTo>
                      <a:lnTo>
                        <a:pt x="152" y="223"/>
                      </a:lnTo>
                      <a:lnTo>
                        <a:pt x="152" y="221"/>
                      </a:lnTo>
                      <a:lnTo>
                        <a:pt x="152" y="220"/>
                      </a:lnTo>
                      <a:lnTo>
                        <a:pt x="152" y="218"/>
                      </a:lnTo>
                      <a:lnTo>
                        <a:pt x="152" y="216"/>
                      </a:lnTo>
                      <a:lnTo>
                        <a:pt x="152" y="215"/>
                      </a:lnTo>
                      <a:lnTo>
                        <a:pt x="152" y="213"/>
                      </a:lnTo>
                      <a:lnTo>
                        <a:pt x="152" y="212"/>
                      </a:lnTo>
                      <a:lnTo>
                        <a:pt x="152" y="210"/>
                      </a:lnTo>
                      <a:lnTo>
                        <a:pt x="152" y="208"/>
                      </a:lnTo>
                      <a:lnTo>
                        <a:pt x="152" y="206"/>
                      </a:lnTo>
                      <a:lnTo>
                        <a:pt x="152" y="204"/>
                      </a:lnTo>
                      <a:lnTo>
                        <a:pt x="152" y="202"/>
                      </a:lnTo>
                      <a:lnTo>
                        <a:pt x="153" y="200"/>
                      </a:lnTo>
                      <a:lnTo>
                        <a:pt x="153" y="198"/>
                      </a:lnTo>
                      <a:lnTo>
                        <a:pt x="153" y="196"/>
                      </a:lnTo>
                      <a:lnTo>
                        <a:pt x="154" y="193"/>
                      </a:lnTo>
                      <a:lnTo>
                        <a:pt x="154" y="191"/>
                      </a:lnTo>
                      <a:lnTo>
                        <a:pt x="154" y="188"/>
                      </a:lnTo>
                      <a:lnTo>
                        <a:pt x="155" y="185"/>
                      </a:lnTo>
                      <a:lnTo>
                        <a:pt x="155" y="183"/>
                      </a:lnTo>
                      <a:lnTo>
                        <a:pt x="156" y="180"/>
                      </a:lnTo>
                      <a:lnTo>
                        <a:pt x="156" y="177"/>
                      </a:lnTo>
                      <a:lnTo>
                        <a:pt x="157" y="174"/>
                      </a:lnTo>
                      <a:lnTo>
                        <a:pt x="157" y="171"/>
                      </a:lnTo>
                      <a:lnTo>
                        <a:pt x="158" y="168"/>
                      </a:lnTo>
                      <a:lnTo>
                        <a:pt x="158" y="165"/>
                      </a:lnTo>
                      <a:lnTo>
                        <a:pt x="159" y="162"/>
                      </a:lnTo>
                      <a:lnTo>
                        <a:pt x="159" y="159"/>
                      </a:lnTo>
                      <a:lnTo>
                        <a:pt x="160" y="156"/>
                      </a:lnTo>
                      <a:lnTo>
                        <a:pt x="160" y="153"/>
                      </a:lnTo>
                      <a:lnTo>
                        <a:pt x="161" y="150"/>
                      </a:lnTo>
                      <a:lnTo>
                        <a:pt x="161" y="147"/>
                      </a:lnTo>
                      <a:lnTo>
                        <a:pt x="162" y="145"/>
                      </a:lnTo>
                      <a:lnTo>
                        <a:pt x="162" y="142"/>
                      </a:lnTo>
                      <a:lnTo>
                        <a:pt x="163" y="139"/>
                      </a:lnTo>
                      <a:lnTo>
                        <a:pt x="163" y="136"/>
                      </a:lnTo>
                      <a:lnTo>
                        <a:pt x="164" y="133"/>
                      </a:lnTo>
                      <a:lnTo>
                        <a:pt x="164" y="130"/>
                      </a:lnTo>
                      <a:lnTo>
                        <a:pt x="165" y="127"/>
                      </a:lnTo>
                      <a:lnTo>
                        <a:pt x="165" y="125"/>
                      </a:lnTo>
                      <a:lnTo>
                        <a:pt x="166" y="122"/>
                      </a:lnTo>
                      <a:lnTo>
                        <a:pt x="166" y="120"/>
                      </a:lnTo>
                      <a:lnTo>
                        <a:pt x="166" y="117"/>
                      </a:lnTo>
                      <a:lnTo>
                        <a:pt x="167" y="115"/>
                      </a:lnTo>
                      <a:lnTo>
                        <a:pt x="167" y="113"/>
                      </a:lnTo>
                      <a:lnTo>
                        <a:pt x="167" y="111"/>
                      </a:lnTo>
                      <a:lnTo>
                        <a:pt x="167" y="110"/>
                      </a:lnTo>
                      <a:lnTo>
                        <a:pt x="168" y="108"/>
                      </a:lnTo>
                      <a:lnTo>
                        <a:pt x="168" y="106"/>
                      </a:lnTo>
                      <a:lnTo>
                        <a:pt x="168" y="105"/>
                      </a:lnTo>
                      <a:lnTo>
                        <a:pt x="168" y="104"/>
                      </a:lnTo>
                      <a:lnTo>
                        <a:pt x="168" y="103"/>
                      </a:lnTo>
                      <a:lnTo>
                        <a:pt x="168" y="102"/>
                      </a:lnTo>
                      <a:lnTo>
                        <a:pt x="168" y="101"/>
                      </a:lnTo>
                      <a:lnTo>
                        <a:pt x="168" y="100"/>
                      </a:lnTo>
                      <a:lnTo>
                        <a:pt x="168" y="99"/>
                      </a:lnTo>
                      <a:lnTo>
                        <a:pt x="168" y="98"/>
                      </a:lnTo>
                      <a:lnTo>
                        <a:pt x="168" y="97"/>
                      </a:lnTo>
                      <a:lnTo>
                        <a:pt x="167" y="96"/>
                      </a:lnTo>
                      <a:lnTo>
                        <a:pt x="167" y="95"/>
                      </a:lnTo>
                      <a:lnTo>
                        <a:pt x="167" y="95"/>
                      </a:lnTo>
                      <a:lnTo>
                        <a:pt x="167" y="94"/>
                      </a:lnTo>
                      <a:lnTo>
                        <a:pt x="166" y="93"/>
                      </a:lnTo>
                      <a:lnTo>
                        <a:pt x="166" y="93"/>
                      </a:lnTo>
                      <a:lnTo>
                        <a:pt x="166" y="92"/>
                      </a:lnTo>
                      <a:lnTo>
                        <a:pt x="165" y="91"/>
                      </a:lnTo>
                      <a:lnTo>
                        <a:pt x="165" y="91"/>
                      </a:lnTo>
                      <a:lnTo>
                        <a:pt x="164" y="90"/>
                      </a:lnTo>
                      <a:lnTo>
                        <a:pt x="164" y="90"/>
                      </a:lnTo>
                      <a:lnTo>
                        <a:pt x="163" y="89"/>
                      </a:lnTo>
                      <a:lnTo>
                        <a:pt x="163" y="89"/>
                      </a:lnTo>
                      <a:lnTo>
                        <a:pt x="162" y="88"/>
                      </a:lnTo>
                      <a:lnTo>
                        <a:pt x="162" y="88"/>
                      </a:lnTo>
                      <a:lnTo>
                        <a:pt x="161" y="87"/>
                      </a:lnTo>
                      <a:lnTo>
                        <a:pt x="160" y="87"/>
                      </a:lnTo>
                      <a:lnTo>
                        <a:pt x="160" y="86"/>
                      </a:lnTo>
                      <a:lnTo>
                        <a:pt x="159" y="86"/>
                      </a:lnTo>
                      <a:lnTo>
                        <a:pt x="158" y="85"/>
                      </a:lnTo>
                      <a:lnTo>
                        <a:pt x="157" y="85"/>
                      </a:lnTo>
                      <a:lnTo>
                        <a:pt x="156" y="84"/>
                      </a:lnTo>
                      <a:lnTo>
                        <a:pt x="156" y="84"/>
                      </a:lnTo>
                      <a:lnTo>
                        <a:pt x="155" y="84"/>
                      </a:lnTo>
                      <a:lnTo>
                        <a:pt x="154" y="83"/>
                      </a:lnTo>
                      <a:lnTo>
                        <a:pt x="153" y="83"/>
                      </a:lnTo>
                      <a:lnTo>
                        <a:pt x="152" y="82"/>
                      </a:lnTo>
                      <a:lnTo>
                        <a:pt x="151" y="82"/>
                      </a:lnTo>
                      <a:lnTo>
                        <a:pt x="149" y="81"/>
                      </a:lnTo>
                      <a:lnTo>
                        <a:pt x="147" y="81"/>
                      </a:lnTo>
                      <a:lnTo>
                        <a:pt x="145" y="80"/>
                      </a:lnTo>
                      <a:lnTo>
                        <a:pt x="142" y="80"/>
                      </a:lnTo>
                      <a:lnTo>
                        <a:pt x="139" y="80"/>
                      </a:lnTo>
                      <a:lnTo>
                        <a:pt x="135" y="79"/>
                      </a:lnTo>
                      <a:lnTo>
                        <a:pt x="131" y="79"/>
                      </a:lnTo>
                      <a:lnTo>
                        <a:pt x="127" y="79"/>
                      </a:lnTo>
                      <a:lnTo>
                        <a:pt x="122" y="79"/>
                      </a:lnTo>
                      <a:lnTo>
                        <a:pt x="117" y="79"/>
                      </a:lnTo>
                      <a:lnTo>
                        <a:pt x="112" y="78"/>
                      </a:lnTo>
                      <a:lnTo>
                        <a:pt x="106" y="78"/>
                      </a:lnTo>
                      <a:lnTo>
                        <a:pt x="100" y="78"/>
                      </a:lnTo>
                      <a:lnTo>
                        <a:pt x="94" y="78"/>
                      </a:lnTo>
                      <a:lnTo>
                        <a:pt x="87" y="78"/>
                      </a:lnTo>
                      <a:lnTo>
                        <a:pt x="80" y="78"/>
                      </a:lnTo>
                      <a:lnTo>
                        <a:pt x="73" y="78"/>
                      </a:lnTo>
                      <a:lnTo>
                        <a:pt x="67" y="78"/>
                      </a:lnTo>
                      <a:lnTo>
                        <a:pt x="61" y="78"/>
                      </a:lnTo>
                      <a:lnTo>
                        <a:pt x="55" y="77"/>
                      </a:lnTo>
                      <a:lnTo>
                        <a:pt x="50" y="77"/>
                      </a:lnTo>
                      <a:lnTo>
                        <a:pt x="45" y="77"/>
                      </a:lnTo>
                      <a:lnTo>
                        <a:pt x="41" y="76"/>
                      </a:lnTo>
                      <a:lnTo>
                        <a:pt x="37" y="76"/>
                      </a:lnTo>
                      <a:lnTo>
                        <a:pt x="33" y="75"/>
                      </a:lnTo>
                      <a:lnTo>
                        <a:pt x="29" y="74"/>
                      </a:lnTo>
                      <a:lnTo>
                        <a:pt x="26" y="74"/>
                      </a:lnTo>
                      <a:lnTo>
                        <a:pt x="24" y="73"/>
                      </a:lnTo>
                      <a:lnTo>
                        <a:pt x="21" y="72"/>
                      </a:lnTo>
                      <a:lnTo>
                        <a:pt x="19" y="71"/>
                      </a:lnTo>
                      <a:lnTo>
                        <a:pt x="17" y="70"/>
                      </a:lnTo>
                      <a:lnTo>
                        <a:pt x="16" y="69"/>
                      </a:lnTo>
                      <a:lnTo>
                        <a:pt x="15" y="68"/>
                      </a:lnTo>
                      <a:lnTo>
                        <a:pt x="13" y="67"/>
                      </a:lnTo>
                      <a:lnTo>
                        <a:pt x="12" y="66"/>
                      </a:lnTo>
                      <a:lnTo>
                        <a:pt x="11" y="65"/>
                      </a:lnTo>
                      <a:lnTo>
                        <a:pt x="9" y="63"/>
                      </a:lnTo>
                      <a:lnTo>
                        <a:pt x="8" y="62"/>
                      </a:lnTo>
                      <a:lnTo>
                        <a:pt x="7" y="61"/>
                      </a:lnTo>
                      <a:lnTo>
                        <a:pt x="6" y="59"/>
                      </a:lnTo>
                      <a:lnTo>
                        <a:pt x="5" y="58"/>
                      </a:lnTo>
                      <a:lnTo>
                        <a:pt x="5" y="56"/>
                      </a:lnTo>
                      <a:lnTo>
                        <a:pt x="4" y="54"/>
                      </a:lnTo>
                      <a:lnTo>
                        <a:pt x="3" y="52"/>
                      </a:lnTo>
                      <a:lnTo>
                        <a:pt x="2" y="51"/>
                      </a:lnTo>
                      <a:lnTo>
                        <a:pt x="2" y="49"/>
                      </a:lnTo>
                      <a:lnTo>
                        <a:pt x="1" y="47"/>
                      </a:lnTo>
                      <a:lnTo>
                        <a:pt x="1" y="45"/>
                      </a:lnTo>
                      <a:lnTo>
                        <a:pt x="0" y="43"/>
                      </a:lnTo>
                      <a:lnTo>
                        <a:pt x="0" y="40"/>
                      </a:lnTo>
                      <a:lnTo>
                        <a:pt x="0" y="38"/>
                      </a:lnTo>
                      <a:lnTo>
                        <a:pt x="0" y="36"/>
                      </a:lnTo>
                      <a:lnTo>
                        <a:pt x="0" y="33"/>
                      </a:lnTo>
                      <a:lnTo>
                        <a:pt x="0" y="30"/>
                      </a:lnTo>
                      <a:lnTo>
                        <a:pt x="0" y="27"/>
                      </a:lnTo>
                      <a:lnTo>
                        <a:pt x="0" y="24"/>
                      </a:lnTo>
                      <a:lnTo>
                        <a:pt x="1" y="21"/>
                      </a:lnTo>
                      <a:lnTo>
                        <a:pt x="1" y="18"/>
                      </a:lnTo>
                      <a:lnTo>
                        <a:pt x="2" y="15"/>
                      </a:lnTo>
                      <a:lnTo>
                        <a:pt x="3" y="11"/>
                      </a:lnTo>
                      <a:lnTo>
                        <a:pt x="3" y="8"/>
                      </a:lnTo>
                      <a:lnTo>
                        <a:pt x="4" y="4"/>
                      </a:lnTo>
                      <a:lnTo>
                        <a:pt x="5" y="0"/>
                      </a:lnTo>
                    </a:path>
                  </a:pathLst>
                </a:custGeom>
                <a:noFill/>
                <a:ln w="6350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927184" name="任意多边形 1927183"/>
                <p:cNvSpPr/>
                <p:nvPr/>
              </p:nvSpPr>
              <p:spPr>
                <a:xfrm>
                  <a:off x="3529" y="2128"/>
                  <a:ext cx="17" cy="56"/>
                </a:xfrm>
                <a:custGeom>
                  <a:avLst/>
                  <a:gdLst/>
                  <a:ahLst/>
                  <a:cxnLst/>
                  <a:pathLst>
                    <a:path w="17" h="56">
                      <a:moveTo>
                        <a:pt x="0" y="0"/>
                      </a:move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0" y="6"/>
                      </a:lnTo>
                      <a:lnTo>
                        <a:pt x="0" y="7"/>
                      </a:lnTo>
                      <a:lnTo>
                        <a:pt x="0" y="9"/>
                      </a:lnTo>
                      <a:lnTo>
                        <a:pt x="0" y="11"/>
                      </a:lnTo>
                      <a:lnTo>
                        <a:pt x="0" y="12"/>
                      </a:lnTo>
                      <a:lnTo>
                        <a:pt x="1" y="14"/>
                      </a:lnTo>
                      <a:lnTo>
                        <a:pt x="1" y="15"/>
                      </a:lnTo>
                      <a:lnTo>
                        <a:pt x="1" y="17"/>
                      </a:lnTo>
                      <a:lnTo>
                        <a:pt x="2" y="18"/>
                      </a:lnTo>
                      <a:lnTo>
                        <a:pt x="2" y="19"/>
                      </a:lnTo>
                      <a:lnTo>
                        <a:pt x="2" y="20"/>
                      </a:lnTo>
                      <a:lnTo>
                        <a:pt x="3" y="21"/>
                      </a:lnTo>
                      <a:lnTo>
                        <a:pt x="3" y="22"/>
                      </a:lnTo>
                      <a:lnTo>
                        <a:pt x="4" y="23"/>
                      </a:lnTo>
                      <a:lnTo>
                        <a:pt x="4" y="25"/>
                      </a:lnTo>
                      <a:lnTo>
                        <a:pt x="5" y="26"/>
                      </a:lnTo>
                      <a:lnTo>
                        <a:pt x="5" y="27"/>
                      </a:lnTo>
                      <a:lnTo>
                        <a:pt x="6" y="28"/>
                      </a:lnTo>
                      <a:lnTo>
                        <a:pt x="7" y="30"/>
                      </a:lnTo>
                      <a:lnTo>
                        <a:pt x="7" y="32"/>
                      </a:lnTo>
                      <a:lnTo>
                        <a:pt x="8" y="33"/>
                      </a:lnTo>
                      <a:lnTo>
                        <a:pt x="9" y="35"/>
                      </a:lnTo>
                      <a:lnTo>
                        <a:pt x="10" y="37"/>
                      </a:lnTo>
                      <a:lnTo>
                        <a:pt x="10" y="39"/>
                      </a:lnTo>
                      <a:lnTo>
                        <a:pt x="11" y="42"/>
                      </a:lnTo>
                      <a:lnTo>
                        <a:pt x="12" y="44"/>
                      </a:lnTo>
                      <a:lnTo>
                        <a:pt x="13" y="47"/>
                      </a:lnTo>
                      <a:lnTo>
                        <a:pt x="14" y="49"/>
                      </a:lnTo>
                      <a:lnTo>
                        <a:pt x="15" y="52"/>
                      </a:lnTo>
                      <a:lnTo>
                        <a:pt x="16" y="55"/>
                      </a:lnTo>
                    </a:path>
                  </a:pathLst>
                </a:custGeom>
                <a:noFill/>
                <a:ln w="6350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927185" name="任意多边形 1927184"/>
                <p:cNvSpPr/>
                <p:nvPr/>
              </p:nvSpPr>
              <p:spPr>
                <a:xfrm>
                  <a:off x="3537" y="1878"/>
                  <a:ext cx="701" cy="267"/>
                </a:xfrm>
                <a:custGeom>
                  <a:avLst/>
                  <a:gdLst/>
                  <a:ahLst/>
                  <a:cxnLst/>
                  <a:pathLst>
                    <a:path w="701" h="267">
                      <a:moveTo>
                        <a:pt x="683" y="0"/>
                      </a:moveTo>
                      <a:lnTo>
                        <a:pt x="684" y="4"/>
                      </a:lnTo>
                      <a:lnTo>
                        <a:pt x="685" y="8"/>
                      </a:lnTo>
                      <a:lnTo>
                        <a:pt x="686" y="11"/>
                      </a:lnTo>
                      <a:lnTo>
                        <a:pt x="687" y="15"/>
                      </a:lnTo>
                      <a:lnTo>
                        <a:pt x="688" y="18"/>
                      </a:lnTo>
                      <a:lnTo>
                        <a:pt x="689" y="22"/>
                      </a:lnTo>
                      <a:lnTo>
                        <a:pt x="690" y="25"/>
                      </a:lnTo>
                      <a:lnTo>
                        <a:pt x="690" y="28"/>
                      </a:lnTo>
                      <a:lnTo>
                        <a:pt x="691" y="31"/>
                      </a:lnTo>
                      <a:lnTo>
                        <a:pt x="692" y="34"/>
                      </a:lnTo>
                      <a:lnTo>
                        <a:pt x="693" y="37"/>
                      </a:lnTo>
                      <a:lnTo>
                        <a:pt x="693" y="40"/>
                      </a:lnTo>
                      <a:lnTo>
                        <a:pt x="694" y="43"/>
                      </a:lnTo>
                      <a:lnTo>
                        <a:pt x="694" y="46"/>
                      </a:lnTo>
                      <a:lnTo>
                        <a:pt x="695" y="48"/>
                      </a:lnTo>
                      <a:lnTo>
                        <a:pt x="695" y="51"/>
                      </a:lnTo>
                      <a:lnTo>
                        <a:pt x="696" y="53"/>
                      </a:lnTo>
                      <a:lnTo>
                        <a:pt x="696" y="55"/>
                      </a:lnTo>
                      <a:lnTo>
                        <a:pt x="697" y="58"/>
                      </a:lnTo>
                      <a:lnTo>
                        <a:pt x="697" y="60"/>
                      </a:lnTo>
                      <a:lnTo>
                        <a:pt x="698" y="62"/>
                      </a:lnTo>
                      <a:lnTo>
                        <a:pt x="698" y="64"/>
                      </a:lnTo>
                      <a:lnTo>
                        <a:pt x="698" y="66"/>
                      </a:lnTo>
                      <a:lnTo>
                        <a:pt x="698" y="67"/>
                      </a:lnTo>
                      <a:lnTo>
                        <a:pt x="699" y="69"/>
                      </a:lnTo>
                      <a:lnTo>
                        <a:pt x="699" y="71"/>
                      </a:lnTo>
                      <a:lnTo>
                        <a:pt x="699" y="72"/>
                      </a:lnTo>
                      <a:lnTo>
                        <a:pt x="699" y="74"/>
                      </a:lnTo>
                      <a:lnTo>
                        <a:pt x="699" y="75"/>
                      </a:lnTo>
                      <a:lnTo>
                        <a:pt x="699" y="76"/>
                      </a:lnTo>
                      <a:lnTo>
                        <a:pt x="699" y="77"/>
                      </a:lnTo>
                      <a:lnTo>
                        <a:pt x="700" y="78"/>
                      </a:lnTo>
                      <a:lnTo>
                        <a:pt x="699" y="79"/>
                      </a:lnTo>
                      <a:lnTo>
                        <a:pt x="699" y="80"/>
                      </a:lnTo>
                      <a:lnTo>
                        <a:pt x="699" y="81"/>
                      </a:lnTo>
                      <a:lnTo>
                        <a:pt x="699" y="82"/>
                      </a:lnTo>
                      <a:lnTo>
                        <a:pt x="699" y="83"/>
                      </a:lnTo>
                      <a:lnTo>
                        <a:pt x="699" y="83"/>
                      </a:lnTo>
                      <a:lnTo>
                        <a:pt x="699" y="84"/>
                      </a:lnTo>
                      <a:lnTo>
                        <a:pt x="698" y="85"/>
                      </a:lnTo>
                      <a:lnTo>
                        <a:pt x="698" y="86"/>
                      </a:lnTo>
                      <a:lnTo>
                        <a:pt x="698" y="86"/>
                      </a:lnTo>
                      <a:lnTo>
                        <a:pt x="698" y="87"/>
                      </a:lnTo>
                      <a:lnTo>
                        <a:pt x="697" y="88"/>
                      </a:lnTo>
                      <a:lnTo>
                        <a:pt x="697" y="88"/>
                      </a:lnTo>
                      <a:lnTo>
                        <a:pt x="696" y="89"/>
                      </a:lnTo>
                      <a:lnTo>
                        <a:pt x="696" y="89"/>
                      </a:lnTo>
                      <a:lnTo>
                        <a:pt x="695" y="90"/>
                      </a:lnTo>
                      <a:lnTo>
                        <a:pt x="695" y="90"/>
                      </a:lnTo>
                      <a:lnTo>
                        <a:pt x="694" y="91"/>
                      </a:lnTo>
                      <a:lnTo>
                        <a:pt x="694" y="92"/>
                      </a:lnTo>
                      <a:lnTo>
                        <a:pt x="693" y="92"/>
                      </a:lnTo>
                      <a:lnTo>
                        <a:pt x="693" y="93"/>
                      </a:lnTo>
                      <a:lnTo>
                        <a:pt x="692" y="94"/>
                      </a:lnTo>
                      <a:lnTo>
                        <a:pt x="691" y="95"/>
                      </a:lnTo>
                      <a:lnTo>
                        <a:pt x="690" y="96"/>
                      </a:lnTo>
                      <a:lnTo>
                        <a:pt x="690" y="97"/>
                      </a:lnTo>
                      <a:lnTo>
                        <a:pt x="689" y="98"/>
                      </a:lnTo>
                      <a:lnTo>
                        <a:pt x="688" y="99"/>
                      </a:lnTo>
                      <a:lnTo>
                        <a:pt x="687" y="100"/>
                      </a:lnTo>
                      <a:lnTo>
                        <a:pt x="686" y="101"/>
                      </a:lnTo>
                      <a:lnTo>
                        <a:pt x="685" y="103"/>
                      </a:lnTo>
                      <a:lnTo>
                        <a:pt x="684" y="104"/>
                      </a:lnTo>
                      <a:lnTo>
                        <a:pt x="683" y="105"/>
                      </a:lnTo>
                      <a:lnTo>
                        <a:pt x="682" y="107"/>
                      </a:lnTo>
                      <a:lnTo>
                        <a:pt x="681" y="108"/>
                      </a:lnTo>
                      <a:lnTo>
                        <a:pt x="680" y="110"/>
                      </a:lnTo>
                      <a:lnTo>
                        <a:pt x="679" y="111"/>
                      </a:lnTo>
                      <a:lnTo>
                        <a:pt x="678" y="112"/>
                      </a:lnTo>
                      <a:lnTo>
                        <a:pt x="677" y="113"/>
                      </a:lnTo>
                      <a:lnTo>
                        <a:pt x="675" y="114"/>
                      </a:lnTo>
                      <a:lnTo>
                        <a:pt x="674" y="115"/>
                      </a:lnTo>
                      <a:lnTo>
                        <a:pt x="673" y="116"/>
                      </a:lnTo>
                      <a:lnTo>
                        <a:pt x="671" y="117"/>
                      </a:lnTo>
                      <a:lnTo>
                        <a:pt x="670" y="118"/>
                      </a:lnTo>
                      <a:lnTo>
                        <a:pt x="669" y="119"/>
                      </a:lnTo>
                      <a:lnTo>
                        <a:pt x="667" y="119"/>
                      </a:lnTo>
                      <a:lnTo>
                        <a:pt x="666" y="120"/>
                      </a:lnTo>
                      <a:lnTo>
                        <a:pt x="664" y="121"/>
                      </a:lnTo>
                      <a:lnTo>
                        <a:pt x="663" y="121"/>
                      </a:lnTo>
                      <a:lnTo>
                        <a:pt x="661" y="122"/>
                      </a:lnTo>
                      <a:lnTo>
                        <a:pt x="660" y="122"/>
                      </a:lnTo>
                      <a:lnTo>
                        <a:pt x="658" y="122"/>
                      </a:lnTo>
                      <a:lnTo>
                        <a:pt x="657" y="123"/>
                      </a:lnTo>
                      <a:lnTo>
                        <a:pt x="655" y="123"/>
                      </a:lnTo>
                      <a:lnTo>
                        <a:pt x="654" y="123"/>
                      </a:lnTo>
                      <a:lnTo>
                        <a:pt x="652" y="123"/>
                      </a:lnTo>
                      <a:lnTo>
                        <a:pt x="651" y="123"/>
                      </a:lnTo>
                      <a:lnTo>
                        <a:pt x="649" y="123"/>
                      </a:lnTo>
                      <a:lnTo>
                        <a:pt x="648" y="123"/>
                      </a:lnTo>
                      <a:lnTo>
                        <a:pt x="646" y="123"/>
                      </a:lnTo>
                      <a:lnTo>
                        <a:pt x="645" y="123"/>
                      </a:lnTo>
                      <a:lnTo>
                        <a:pt x="643" y="122"/>
                      </a:lnTo>
                      <a:lnTo>
                        <a:pt x="642" y="122"/>
                      </a:lnTo>
                      <a:lnTo>
                        <a:pt x="640" y="122"/>
                      </a:lnTo>
                      <a:lnTo>
                        <a:pt x="638" y="121"/>
                      </a:lnTo>
                      <a:lnTo>
                        <a:pt x="637" y="121"/>
                      </a:lnTo>
                      <a:lnTo>
                        <a:pt x="635" y="120"/>
                      </a:lnTo>
                      <a:lnTo>
                        <a:pt x="634" y="120"/>
                      </a:lnTo>
                      <a:lnTo>
                        <a:pt x="632" y="119"/>
                      </a:lnTo>
                      <a:lnTo>
                        <a:pt x="631" y="119"/>
                      </a:lnTo>
                      <a:lnTo>
                        <a:pt x="629" y="118"/>
                      </a:lnTo>
                      <a:lnTo>
                        <a:pt x="628" y="118"/>
                      </a:lnTo>
                      <a:lnTo>
                        <a:pt x="626" y="117"/>
                      </a:lnTo>
                      <a:lnTo>
                        <a:pt x="625" y="117"/>
                      </a:lnTo>
                      <a:lnTo>
                        <a:pt x="623" y="116"/>
                      </a:lnTo>
                      <a:lnTo>
                        <a:pt x="622" y="116"/>
                      </a:lnTo>
                      <a:lnTo>
                        <a:pt x="620" y="115"/>
                      </a:lnTo>
                      <a:lnTo>
                        <a:pt x="619" y="115"/>
                      </a:lnTo>
                      <a:lnTo>
                        <a:pt x="617" y="114"/>
                      </a:lnTo>
                      <a:lnTo>
                        <a:pt x="616" y="114"/>
                      </a:lnTo>
                      <a:lnTo>
                        <a:pt x="614" y="113"/>
                      </a:lnTo>
                      <a:lnTo>
                        <a:pt x="613" y="113"/>
                      </a:lnTo>
                      <a:lnTo>
                        <a:pt x="611" y="112"/>
                      </a:lnTo>
                      <a:lnTo>
                        <a:pt x="610" y="112"/>
                      </a:lnTo>
                      <a:lnTo>
                        <a:pt x="608" y="111"/>
                      </a:lnTo>
                      <a:lnTo>
                        <a:pt x="606" y="111"/>
                      </a:lnTo>
                      <a:lnTo>
                        <a:pt x="605" y="110"/>
                      </a:lnTo>
                      <a:lnTo>
                        <a:pt x="603" y="110"/>
                      </a:lnTo>
                      <a:lnTo>
                        <a:pt x="602" y="109"/>
                      </a:lnTo>
                      <a:lnTo>
                        <a:pt x="600" y="109"/>
                      </a:lnTo>
                      <a:lnTo>
                        <a:pt x="599" y="108"/>
                      </a:lnTo>
                      <a:lnTo>
                        <a:pt x="597" y="108"/>
                      </a:lnTo>
                      <a:lnTo>
                        <a:pt x="596" y="107"/>
                      </a:lnTo>
                      <a:lnTo>
                        <a:pt x="594" y="107"/>
                      </a:lnTo>
                      <a:lnTo>
                        <a:pt x="593" y="106"/>
                      </a:lnTo>
                      <a:lnTo>
                        <a:pt x="591" y="106"/>
                      </a:lnTo>
                      <a:lnTo>
                        <a:pt x="590" y="105"/>
                      </a:lnTo>
                      <a:lnTo>
                        <a:pt x="588" y="105"/>
                      </a:lnTo>
                      <a:lnTo>
                        <a:pt x="587" y="105"/>
                      </a:lnTo>
                      <a:lnTo>
                        <a:pt x="585" y="104"/>
                      </a:lnTo>
                      <a:lnTo>
                        <a:pt x="584" y="104"/>
                      </a:lnTo>
                      <a:lnTo>
                        <a:pt x="582" y="104"/>
                      </a:lnTo>
                      <a:lnTo>
                        <a:pt x="581" y="104"/>
                      </a:lnTo>
                      <a:lnTo>
                        <a:pt x="579" y="104"/>
                      </a:lnTo>
                      <a:lnTo>
                        <a:pt x="577" y="104"/>
                      </a:lnTo>
                      <a:lnTo>
                        <a:pt x="576" y="104"/>
                      </a:lnTo>
                      <a:lnTo>
                        <a:pt x="574" y="104"/>
                      </a:lnTo>
                      <a:lnTo>
                        <a:pt x="573" y="104"/>
                      </a:lnTo>
                      <a:lnTo>
                        <a:pt x="571" y="104"/>
                      </a:lnTo>
                      <a:lnTo>
                        <a:pt x="570" y="104"/>
                      </a:lnTo>
                      <a:lnTo>
                        <a:pt x="568" y="105"/>
                      </a:lnTo>
                      <a:lnTo>
                        <a:pt x="567" y="105"/>
                      </a:lnTo>
                      <a:lnTo>
                        <a:pt x="565" y="105"/>
                      </a:lnTo>
                      <a:lnTo>
                        <a:pt x="564" y="106"/>
                      </a:lnTo>
                      <a:lnTo>
                        <a:pt x="562" y="107"/>
                      </a:lnTo>
                      <a:lnTo>
                        <a:pt x="560" y="107"/>
                      </a:lnTo>
                      <a:lnTo>
                        <a:pt x="559" y="108"/>
                      </a:lnTo>
                      <a:lnTo>
                        <a:pt x="557" y="109"/>
                      </a:lnTo>
                      <a:lnTo>
                        <a:pt x="555" y="110"/>
                      </a:lnTo>
                      <a:lnTo>
                        <a:pt x="553" y="111"/>
                      </a:lnTo>
                      <a:lnTo>
                        <a:pt x="551" y="112"/>
                      </a:lnTo>
                      <a:lnTo>
                        <a:pt x="549" y="114"/>
                      </a:lnTo>
                      <a:lnTo>
                        <a:pt x="547" y="115"/>
                      </a:lnTo>
                      <a:lnTo>
                        <a:pt x="545" y="116"/>
                      </a:lnTo>
                      <a:lnTo>
                        <a:pt x="542" y="118"/>
                      </a:lnTo>
                      <a:lnTo>
                        <a:pt x="540" y="120"/>
                      </a:lnTo>
                      <a:lnTo>
                        <a:pt x="538" y="121"/>
                      </a:lnTo>
                      <a:lnTo>
                        <a:pt x="535" y="123"/>
                      </a:lnTo>
                      <a:lnTo>
                        <a:pt x="533" y="125"/>
                      </a:lnTo>
                      <a:lnTo>
                        <a:pt x="530" y="127"/>
                      </a:lnTo>
                      <a:lnTo>
                        <a:pt x="528" y="129"/>
                      </a:lnTo>
                      <a:lnTo>
                        <a:pt x="526" y="131"/>
                      </a:lnTo>
                      <a:lnTo>
                        <a:pt x="524" y="134"/>
                      </a:lnTo>
                      <a:lnTo>
                        <a:pt x="522" y="136"/>
                      </a:lnTo>
                      <a:lnTo>
                        <a:pt x="520" y="138"/>
                      </a:lnTo>
                      <a:lnTo>
                        <a:pt x="518" y="141"/>
                      </a:lnTo>
                      <a:lnTo>
                        <a:pt x="516" y="144"/>
                      </a:lnTo>
                      <a:lnTo>
                        <a:pt x="515" y="146"/>
                      </a:lnTo>
                      <a:lnTo>
                        <a:pt x="514" y="149"/>
                      </a:lnTo>
                      <a:lnTo>
                        <a:pt x="512" y="152"/>
                      </a:lnTo>
                      <a:lnTo>
                        <a:pt x="511" y="155"/>
                      </a:lnTo>
                      <a:lnTo>
                        <a:pt x="510" y="158"/>
                      </a:lnTo>
                      <a:lnTo>
                        <a:pt x="510" y="161"/>
                      </a:lnTo>
                      <a:lnTo>
                        <a:pt x="509" y="165"/>
                      </a:lnTo>
                      <a:lnTo>
                        <a:pt x="508" y="168"/>
                      </a:lnTo>
                      <a:lnTo>
                        <a:pt x="508" y="171"/>
                      </a:lnTo>
                      <a:lnTo>
                        <a:pt x="507" y="175"/>
                      </a:lnTo>
                      <a:lnTo>
                        <a:pt x="507" y="178"/>
                      </a:lnTo>
                      <a:lnTo>
                        <a:pt x="507" y="181"/>
                      </a:lnTo>
                      <a:lnTo>
                        <a:pt x="507" y="184"/>
                      </a:lnTo>
                      <a:lnTo>
                        <a:pt x="506" y="187"/>
                      </a:lnTo>
                      <a:lnTo>
                        <a:pt x="506" y="190"/>
                      </a:lnTo>
                      <a:lnTo>
                        <a:pt x="506" y="192"/>
                      </a:lnTo>
                      <a:lnTo>
                        <a:pt x="506" y="195"/>
                      </a:lnTo>
                      <a:lnTo>
                        <a:pt x="506" y="198"/>
                      </a:lnTo>
                      <a:lnTo>
                        <a:pt x="507" y="200"/>
                      </a:lnTo>
                      <a:lnTo>
                        <a:pt x="507" y="202"/>
                      </a:lnTo>
                      <a:lnTo>
                        <a:pt x="507" y="205"/>
                      </a:lnTo>
                      <a:lnTo>
                        <a:pt x="507" y="207"/>
                      </a:lnTo>
                      <a:lnTo>
                        <a:pt x="508" y="209"/>
                      </a:lnTo>
                      <a:lnTo>
                        <a:pt x="508" y="211"/>
                      </a:lnTo>
                      <a:lnTo>
                        <a:pt x="509" y="213"/>
                      </a:lnTo>
                      <a:lnTo>
                        <a:pt x="509" y="215"/>
                      </a:lnTo>
                      <a:lnTo>
                        <a:pt x="510" y="217"/>
                      </a:lnTo>
                      <a:lnTo>
                        <a:pt x="510" y="219"/>
                      </a:lnTo>
                      <a:lnTo>
                        <a:pt x="511" y="221"/>
                      </a:lnTo>
                      <a:lnTo>
                        <a:pt x="511" y="223"/>
                      </a:lnTo>
                      <a:lnTo>
                        <a:pt x="512" y="225"/>
                      </a:lnTo>
                      <a:lnTo>
                        <a:pt x="512" y="227"/>
                      </a:lnTo>
                      <a:lnTo>
                        <a:pt x="513" y="229"/>
                      </a:lnTo>
                      <a:lnTo>
                        <a:pt x="513" y="231"/>
                      </a:lnTo>
                      <a:lnTo>
                        <a:pt x="514" y="232"/>
                      </a:lnTo>
                      <a:lnTo>
                        <a:pt x="514" y="234"/>
                      </a:lnTo>
                      <a:lnTo>
                        <a:pt x="515" y="236"/>
                      </a:lnTo>
                      <a:lnTo>
                        <a:pt x="515" y="238"/>
                      </a:lnTo>
                      <a:lnTo>
                        <a:pt x="516" y="240"/>
                      </a:lnTo>
                      <a:lnTo>
                        <a:pt x="516" y="242"/>
                      </a:lnTo>
                      <a:lnTo>
                        <a:pt x="517" y="244"/>
                      </a:lnTo>
                      <a:lnTo>
                        <a:pt x="517" y="246"/>
                      </a:lnTo>
                      <a:lnTo>
                        <a:pt x="517" y="248"/>
                      </a:lnTo>
                      <a:lnTo>
                        <a:pt x="517" y="249"/>
                      </a:lnTo>
                      <a:lnTo>
                        <a:pt x="517" y="250"/>
                      </a:lnTo>
                      <a:lnTo>
                        <a:pt x="517" y="252"/>
                      </a:lnTo>
                      <a:lnTo>
                        <a:pt x="517" y="253"/>
                      </a:lnTo>
                      <a:lnTo>
                        <a:pt x="516" y="254"/>
                      </a:lnTo>
                      <a:lnTo>
                        <a:pt x="516" y="255"/>
                      </a:lnTo>
                      <a:lnTo>
                        <a:pt x="515" y="256"/>
                      </a:lnTo>
                      <a:lnTo>
                        <a:pt x="514" y="256"/>
                      </a:lnTo>
                      <a:lnTo>
                        <a:pt x="513" y="257"/>
                      </a:lnTo>
                      <a:lnTo>
                        <a:pt x="512" y="257"/>
                      </a:lnTo>
                      <a:lnTo>
                        <a:pt x="511" y="258"/>
                      </a:lnTo>
                      <a:lnTo>
                        <a:pt x="510" y="258"/>
                      </a:lnTo>
                      <a:lnTo>
                        <a:pt x="508" y="258"/>
                      </a:lnTo>
                      <a:lnTo>
                        <a:pt x="507" y="258"/>
                      </a:lnTo>
                      <a:lnTo>
                        <a:pt x="505" y="258"/>
                      </a:lnTo>
                      <a:lnTo>
                        <a:pt x="504" y="258"/>
                      </a:lnTo>
                      <a:lnTo>
                        <a:pt x="502" y="258"/>
                      </a:lnTo>
                      <a:lnTo>
                        <a:pt x="501" y="258"/>
                      </a:lnTo>
                      <a:lnTo>
                        <a:pt x="500" y="258"/>
                      </a:lnTo>
                      <a:lnTo>
                        <a:pt x="498" y="259"/>
                      </a:lnTo>
                      <a:lnTo>
                        <a:pt x="497" y="259"/>
                      </a:lnTo>
                      <a:lnTo>
                        <a:pt x="496" y="259"/>
                      </a:lnTo>
                      <a:lnTo>
                        <a:pt x="495" y="259"/>
                      </a:lnTo>
                      <a:lnTo>
                        <a:pt x="493" y="260"/>
                      </a:lnTo>
                      <a:lnTo>
                        <a:pt x="492" y="260"/>
                      </a:lnTo>
                      <a:lnTo>
                        <a:pt x="491" y="260"/>
                      </a:lnTo>
                      <a:lnTo>
                        <a:pt x="490" y="261"/>
                      </a:lnTo>
                      <a:lnTo>
                        <a:pt x="489" y="261"/>
                      </a:lnTo>
                      <a:lnTo>
                        <a:pt x="488" y="262"/>
                      </a:lnTo>
                      <a:lnTo>
                        <a:pt x="487" y="262"/>
                      </a:lnTo>
                      <a:lnTo>
                        <a:pt x="486" y="263"/>
                      </a:lnTo>
                      <a:lnTo>
                        <a:pt x="484" y="263"/>
                      </a:lnTo>
                      <a:lnTo>
                        <a:pt x="482" y="263"/>
                      </a:lnTo>
                      <a:lnTo>
                        <a:pt x="480" y="264"/>
                      </a:lnTo>
                      <a:lnTo>
                        <a:pt x="478" y="264"/>
                      </a:lnTo>
                      <a:lnTo>
                        <a:pt x="475" y="264"/>
                      </a:lnTo>
                      <a:lnTo>
                        <a:pt x="473" y="265"/>
                      </a:lnTo>
                      <a:lnTo>
                        <a:pt x="470" y="265"/>
                      </a:lnTo>
                      <a:lnTo>
                        <a:pt x="467" y="265"/>
                      </a:lnTo>
                      <a:lnTo>
                        <a:pt x="463" y="265"/>
                      </a:lnTo>
                      <a:lnTo>
                        <a:pt x="460" y="265"/>
                      </a:lnTo>
                      <a:lnTo>
                        <a:pt x="456" y="266"/>
                      </a:lnTo>
                      <a:lnTo>
                        <a:pt x="452" y="266"/>
                      </a:lnTo>
                      <a:lnTo>
                        <a:pt x="448" y="266"/>
                      </a:lnTo>
                      <a:lnTo>
                        <a:pt x="443" y="266"/>
                      </a:lnTo>
                      <a:lnTo>
                        <a:pt x="439" y="266"/>
                      </a:lnTo>
                      <a:lnTo>
                        <a:pt x="434" y="265"/>
                      </a:lnTo>
                      <a:lnTo>
                        <a:pt x="430" y="265"/>
                      </a:lnTo>
                      <a:lnTo>
                        <a:pt x="425" y="264"/>
                      </a:lnTo>
                      <a:lnTo>
                        <a:pt x="421" y="263"/>
                      </a:lnTo>
                      <a:lnTo>
                        <a:pt x="417" y="262"/>
                      </a:lnTo>
                      <a:lnTo>
                        <a:pt x="413" y="261"/>
                      </a:lnTo>
                      <a:lnTo>
                        <a:pt x="409" y="260"/>
                      </a:lnTo>
                      <a:lnTo>
                        <a:pt x="405" y="258"/>
                      </a:lnTo>
                      <a:lnTo>
                        <a:pt x="401" y="257"/>
                      </a:lnTo>
                      <a:lnTo>
                        <a:pt x="397" y="255"/>
                      </a:lnTo>
                      <a:lnTo>
                        <a:pt x="393" y="252"/>
                      </a:lnTo>
                      <a:lnTo>
                        <a:pt x="389" y="250"/>
                      </a:lnTo>
                      <a:lnTo>
                        <a:pt x="385" y="248"/>
                      </a:lnTo>
                      <a:lnTo>
                        <a:pt x="382" y="245"/>
                      </a:lnTo>
                      <a:lnTo>
                        <a:pt x="378" y="242"/>
                      </a:lnTo>
                      <a:lnTo>
                        <a:pt x="375" y="239"/>
                      </a:lnTo>
                      <a:lnTo>
                        <a:pt x="372" y="237"/>
                      </a:lnTo>
                      <a:lnTo>
                        <a:pt x="369" y="234"/>
                      </a:lnTo>
                      <a:lnTo>
                        <a:pt x="366" y="231"/>
                      </a:lnTo>
                      <a:lnTo>
                        <a:pt x="364" y="229"/>
                      </a:lnTo>
                      <a:lnTo>
                        <a:pt x="361" y="226"/>
                      </a:lnTo>
                      <a:lnTo>
                        <a:pt x="359" y="224"/>
                      </a:lnTo>
                      <a:lnTo>
                        <a:pt x="358" y="222"/>
                      </a:lnTo>
                      <a:lnTo>
                        <a:pt x="356" y="220"/>
                      </a:lnTo>
                      <a:lnTo>
                        <a:pt x="355" y="218"/>
                      </a:lnTo>
                      <a:lnTo>
                        <a:pt x="354" y="216"/>
                      </a:lnTo>
                      <a:lnTo>
                        <a:pt x="354" y="214"/>
                      </a:lnTo>
                      <a:lnTo>
                        <a:pt x="353" y="212"/>
                      </a:lnTo>
                      <a:lnTo>
                        <a:pt x="353" y="210"/>
                      </a:lnTo>
                      <a:lnTo>
                        <a:pt x="353" y="209"/>
                      </a:lnTo>
                      <a:lnTo>
                        <a:pt x="354" y="207"/>
                      </a:lnTo>
                      <a:lnTo>
                        <a:pt x="354" y="206"/>
                      </a:lnTo>
                      <a:lnTo>
                        <a:pt x="355" y="204"/>
                      </a:lnTo>
                      <a:lnTo>
                        <a:pt x="355" y="203"/>
                      </a:lnTo>
                      <a:lnTo>
                        <a:pt x="356" y="201"/>
                      </a:lnTo>
                      <a:lnTo>
                        <a:pt x="356" y="200"/>
                      </a:lnTo>
                      <a:lnTo>
                        <a:pt x="356" y="198"/>
                      </a:lnTo>
                      <a:lnTo>
                        <a:pt x="357" y="197"/>
                      </a:lnTo>
                      <a:lnTo>
                        <a:pt x="357" y="195"/>
                      </a:lnTo>
                      <a:lnTo>
                        <a:pt x="357" y="194"/>
                      </a:lnTo>
                      <a:lnTo>
                        <a:pt x="357" y="192"/>
                      </a:lnTo>
                      <a:lnTo>
                        <a:pt x="357" y="191"/>
                      </a:lnTo>
                      <a:lnTo>
                        <a:pt x="358" y="189"/>
                      </a:lnTo>
                      <a:lnTo>
                        <a:pt x="358" y="188"/>
                      </a:lnTo>
                      <a:lnTo>
                        <a:pt x="358" y="187"/>
                      </a:lnTo>
                      <a:lnTo>
                        <a:pt x="358" y="185"/>
                      </a:lnTo>
                      <a:lnTo>
                        <a:pt x="358" y="184"/>
                      </a:lnTo>
                      <a:lnTo>
                        <a:pt x="358" y="182"/>
                      </a:lnTo>
                      <a:lnTo>
                        <a:pt x="357" y="180"/>
                      </a:lnTo>
                      <a:lnTo>
                        <a:pt x="357" y="178"/>
                      </a:lnTo>
                      <a:lnTo>
                        <a:pt x="357" y="176"/>
                      </a:lnTo>
                      <a:lnTo>
                        <a:pt x="356" y="174"/>
                      </a:lnTo>
                      <a:lnTo>
                        <a:pt x="355" y="172"/>
                      </a:lnTo>
                      <a:lnTo>
                        <a:pt x="354" y="169"/>
                      </a:lnTo>
                      <a:lnTo>
                        <a:pt x="353" y="166"/>
                      </a:lnTo>
                      <a:lnTo>
                        <a:pt x="351" y="163"/>
                      </a:lnTo>
                      <a:lnTo>
                        <a:pt x="350" y="160"/>
                      </a:lnTo>
                      <a:lnTo>
                        <a:pt x="348" y="156"/>
                      </a:lnTo>
                      <a:lnTo>
                        <a:pt x="346" y="153"/>
                      </a:lnTo>
                      <a:lnTo>
                        <a:pt x="344" y="149"/>
                      </a:lnTo>
                      <a:lnTo>
                        <a:pt x="342" y="145"/>
                      </a:lnTo>
                      <a:lnTo>
                        <a:pt x="340" y="141"/>
                      </a:lnTo>
                      <a:lnTo>
                        <a:pt x="337" y="137"/>
                      </a:lnTo>
                      <a:lnTo>
                        <a:pt x="335" y="132"/>
                      </a:lnTo>
                      <a:lnTo>
                        <a:pt x="332" y="128"/>
                      </a:lnTo>
                      <a:lnTo>
                        <a:pt x="329" y="125"/>
                      </a:lnTo>
                      <a:lnTo>
                        <a:pt x="326" y="121"/>
                      </a:lnTo>
                      <a:lnTo>
                        <a:pt x="323" y="117"/>
                      </a:lnTo>
                      <a:lnTo>
                        <a:pt x="320" y="114"/>
                      </a:lnTo>
                      <a:lnTo>
                        <a:pt x="317" y="111"/>
                      </a:lnTo>
                      <a:lnTo>
                        <a:pt x="313" y="108"/>
                      </a:lnTo>
                      <a:lnTo>
                        <a:pt x="309" y="106"/>
                      </a:lnTo>
                      <a:lnTo>
                        <a:pt x="306" y="103"/>
                      </a:lnTo>
                      <a:lnTo>
                        <a:pt x="302" y="101"/>
                      </a:lnTo>
                      <a:lnTo>
                        <a:pt x="298" y="99"/>
                      </a:lnTo>
                      <a:lnTo>
                        <a:pt x="294" y="98"/>
                      </a:lnTo>
                      <a:lnTo>
                        <a:pt x="289" y="96"/>
                      </a:lnTo>
                      <a:lnTo>
                        <a:pt x="285" y="95"/>
                      </a:lnTo>
                      <a:lnTo>
                        <a:pt x="281" y="94"/>
                      </a:lnTo>
                      <a:lnTo>
                        <a:pt x="276" y="93"/>
                      </a:lnTo>
                      <a:lnTo>
                        <a:pt x="272" y="92"/>
                      </a:lnTo>
                      <a:lnTo>
                        <a:pt x="267" y="92"/>
                      </a:lnTo>
                      <a:lnTo>
                        <a:pt x="263" y="91"/>
                      </a:lnTo>
                      <a:lnTo>
                        <a:pt x="259" y="91"/>
                      </a:lnTo>
                      <a:lnTo>
                        <a:pt x="255" y="91"/>
                      </a:lnTo>
                      <a:lnTo>
                        <a:pt x="251" y="91"/>
                      </a:lnTo>
                      <a:lnTo>
                        <a:pt x="247" y="91"/>
                      </a:lnTo>
                      <a:lnTo>
                        <a:pt x="243" y="91"/>
                      </a:lnTo>
                      <a:lnTo>
                        <a:pt x="240" y="92"/>
                      </a:lnTo>
                      <a:lnTo>
                        <a:pt x="236" y="92"/>
                      </a:lnTo>
                      <a:lnTo>
                        <a:pt x="232" y="93"/>
                      </a:lnTo>
                      <a:lnTo>
                        <a:pt x="229" y="94"/>
                      </a:lnTo>
                      <a:lnTo>
                        <a:pt x="226" y="95"/>
                      </a:lnTo>
                      <a:lnTo>
                        <a:pt x="223" y="96"/>
                      </a:lnTo>
                      <a:lnTo>
                        <a:pt x="220" y="98"/>
                      </a:lnTo>
                      <a:lnTo>
                        <a:pt x="217" y="99"/>
                      </a:lnTo>
                      <a:lnTo>
                        <a:pt x="214" y="101"/>
                      </a:lnTo>
                      <a:lnTo>
                        <a:pt x="211" y="103"/>
                      </a:lnTo>
                      <a:lnTo>
                        <a:pt x="208" y="105"/>
                      </a:lnTo>
                      <a:lnTo>
                        <a:pt x="206" y="107"/>
                      </a:lnTo>
                      <a:lnTo>
                        <a:pt x="203" y="109"/>
                      </a:lnTo>
                      <a:lnTo>
                        <a:pt x="201" y="111"/>
                      </a:lnTo>
                      <a:lnTo>
                        <a:pt x="199" y="113"/>
                      </a:lnTo>
                      <a:lnTo>
                        <a:pt x="197" y="116"/>
                      </a:lnTo>
                      <a:lnTo>
                        <a:pt x="195" y="118"/>
                      </a:lnTo>
                      <a:lnTo>
                        <a:pt x="194" y="121"/>
                      </a:lnTo>
                      <a:lnTo>
                        <a:pt x="192" y="124"/>
                      </a:lnTo>
                      <a:lnTo>
                        <a:pt x="191" y="127"/>
                      </a:lnTo>
                      <a:lnTo>
                        <a:pt x="189" y="130"/>
                      </a:lnTo>
                      <a:lnTo>
                        <a:pt x="188" y="133"/>
                      </a:lnTo>
                      <a:lnTo>
                        <a:pt x="187" y="137"/>
                      </a:lnTo>
                      <a:lnTo>
                        <a:pt x="186" y="140"/>
                      </a:lnTo>
                      <a:lnTo>
                        <a:pt x="185" y="143"/>
                      </a:lnTo>
                      <a:lnTo>
                        <a:pt x="184" y="146"/>
                      </a:lnTo>
                      <a:lnTo>
                        <a:pt x="183" y="149"/>
                      </a:lnTo>
                      <a:lnTo>
                        <a:pt x="183" y="152"/>
                      </a:lnTo>
                      <a:lnTo>
                        <a:pt x="182" y="154"/>
                      </a:lnTo>
                      <a:lnTo>
                        <a:pt x="181" y="156"/>
                      </a:lnTo>
                      <a:lnTo>
                        <a:pt x="181" y="158"/>
                      </a:lnTo>
                      <a:lnTo>
                        <a:pt x="180" y="160"/>
                      </a:lnTo>
                      <a:lnTo>
                        <a:pt x="180" y="162"/>
                      </a:lnTo>
                      <a:lnTo>
                        <a:pt x="180" y="163"/>
                      </a:lnTo>
                      <a:lnTo>
                        <a:pt x="179" y="165"/>
                      </a:lnTo>
                      <a:lnTo>
                        <a:pt x="179" y="166"/>
                      </a:lnTo>
                      <a:lnTo>
                        <a:pt x="179" y="167"/>
                      </a:lnTo>
                      <a:lnTo>
                        <a:pt x="179" y="167"/>
                      </a:lnTo>
                      <a:lnTo>
                        <a:pt x="179" y="168"/>
                      </a:lnTo>
                      <a:lnTo>
                        <a:pt x="179" y="169"/>
                      </a:lnTo>
                      <a:lnTo>
                        <a:pt x="179" y="169"/>
                      </a:lnTo>
                      <a:lnTo>
                        <a:pt x="179" y="170"/>
                      </a:lnTo>
                      <a:lnTo>
                        <a:pt x="179" y="170"/>
                      </a:lnTo>
                      <a:lnTo>
                        <a:pt x="179" y="171"/>
                      </a:lnTo>
                      <a:lnTo>
                        <a:pt x="179" y="171"/>
                      </a:lnTo>
                      <a:lnTo>
                        <a:pt x="179" y="172"/>
                      </a:lnTo>
                      <a:lnTo>
                        <a:pt x="179" y="173"/>
                      </a:lnTo>
                      <a:lnTo>
                        <a:pt x="179" y="174"/>
                      </a:lnTo>
                      <a:lnTo>
                        <a:pt x="179" y="174"/>
                      </a:lnTo>
                      <a:lnTo>
                        <a:pt x="179" y="175"/>
                      </a:lnTo>
                      <a:lnTo>
                        <a:pt x="179" y="176"/>
                      </a:lnTo>
                      <a:lnTo>
                        <a:pt x="179" y="177"/>
                      </a:lnTo>
                      <a:lnTo>
                        <a:pt x="179" y="178"/>
                      </a:lnTo>
                      <a:lnTo>
                        <a:pt x="179" y="179"/>
                      </a:lnTo>
                      <a:lnTo>
                        <a:pt x="179" y="180"/>
                      </a:lnTo>
                      <a:lnTo>
                        <a:pt x="179" y="181"/>
                      </a:lnTo>
                      <a:lnTo>
                        <a:pt x="179" y="182"/>
                      </a:lnTo>
                      <a:lnTo>
                        <a:pt x="179" y="183"/>
                      </a:lnTo>
                      <a:lnTo>
                        <a:pt x="179" y="184"/>
                      </a:lnTo>
                      <a:lnTo>
                        <a:pt x="179" y="185"/>
                      </a:lnTo>
                      <a:lnTo>
                        <a:pt x="179" y="186"/>
                      </a:lnTo>
                      <a:lnTo>
                        <a:pt x="180" y="187"/>
                      </a:lnTo>
                      <a:lnTo>
                        <a:pt x="180" y="188"/>
                      </a:lnTo>
                      <a:lnTo>
                        <a:pt x="180" y="189"/>
                      </a:lnTo>
                      <a:lnTo>
                        <a:pt x="180" y="189"/>
                      </a:lnTo>
                      <a:lnTo>
                        <a:pt x="181" y="190"/>
                      </a:lnTo>
                      <a:lnTo>
                        <a:pt x="181" y="191"/>
                      </a:lnTo>
                      <a:lnTo>
                        <a:pt x="182" y="192"/>
                      </a:lnTo>
                      <a:lnTo>
                        <a:pt x="182" y="193"/>
                      </a:lnTo>
                      <a:lnTo>
                        <a:pt x="182" y="194"/>
                      </a:lnTo>
                      <a:lnTo>
                        <a:pt x="183" y="195"/>
                      </a:lnTo>
                      <a:lnTo>
                        <a:pt x="183" y="196"/>
                      </a:lnTo>
                      <a:lnTo>
                        <a:pt x="184" y="197"/>
                      </a:lnTo>
                      <a:lnTo>
                        <a:pt x="184" y="198"/>
                      </a:lnTo>
                      <a:lnTo>
                        <a:pt x="185" y="199"/>
                      </a:lnTo>
                      <a:lnTo>
                        <a:pt x="185" y="200"/>
                      </a:lnTo>
                      <a:lnTo>
                        <a:pt x="186" y="201"/>
                      </a:lnTo>
                      <a:lnTo>
                        <a:pt x="186" y="201"/>
                      </a:lnTo>
                      <a:lnTo>
                        <a:pt x="187" y="202"/>
                      </a:lnTo>
                      <a:lnTo>
                        <a:pt x="187" y="203"/>
                      </a:lnTo>
                      <a:lnTo>
                        <a:pt x="188" y="204"/>
                      </a:lnTo>
                      <a:lnTo>
                        <a:pt x="188" y="204"/>
                      </a:lnTo>
                      <a:lnTo>
                        <a:pt x="189" y="205"/>
                      </a:lnTo>
                      <a:lnTo>
                        <a:pt x="190" y="205"/>
                      </a:lnTo>
                      <a:lnTo>
                        <a:pt x="190" y="206"/>
                      </a:lnTo>
                      <a:lnTo>
                        <a:pt x="191" y="207"/>
                      </a:lnTo>
                      <a:lnTo>
                        <a:pt x="191" y="207"/>
                      </a:lnTo>
                      <a:lnTo>
                        <a:pt x="192" y="208"/>
                      </a:lnTo>
                      <a:lnTo>
                        <a:pt x="192" y="208"/>
                      </a:lnTo>
                      <a:lnTo>
                        <a:pt x="192" y="209"/>
                      </a:lnTo>
                      <a:lnTo>
                        <a:pt x="193" y="209"/>
                      </a:lnTo>
                      <a:lnTo>
                        <a:pt x="193" y="210"/>
                      </a:lnTo>
                      <a:lnTo>
                        <a:pt x="194" y="210"/>
                      </a:lnTo>
                      <a:lnTo>
                        <a:pt x="194" y="210"/>
                      </a:lnTo>
                      <a:lnTo>
                        <a:pt x="194" y="211"/>
                      </a:lnTo>
                      <a:lnTo>
                        <a:pt x="194" y="211"/>
                      </a:lnTo>
                      <a:lnTo>
                        <a:pt x="195" y="212"/>
                      </a:lnTo>
                      <a:lnTo>
                        <a:pt x="195" y="212"/>
                      </a:lnTo>
                      <a:lnTo>
                        <a:pt x="195" y="213"/>
                      </a:lnTo>
                      <a:lnTo>
                        <a:pt x="195" y="213"/>
                      </a:lnTo>
                      <a:lnTo>
                        <a:pt x="195" y="214"/>
                      </a:lnTo>
                      <a:lnTo>
                        <a:pt x="195" y="214"/>
                      </a:lnTo>
                      <a:lnTo>
                        <a:pt x="195" y="215"/>
                      </a:lnTo>
                      <a:lnTo>
                        <a:pt x="195" y="215"/>
                      </a:lnTo>
                      <a:lnTo>
                        <a:pt x="195" y="216"/>
                      </a:lnTo>
                      <a:lnTo>
                        <a:pt x="195" y="217"/>
                      </a:lnTo>
                      <a:lnTo>
                        <a:pt x="194" y="218"/>
                      </a:lnTo>
                      <a:lnTo>
                        <a:pt x="194" y="218"/>
                      </a:lnTo>
                      <a:lnTo>
                        <a:pt x="193" y="219"/>
                      </a:lnTo>
                      <a:lnTo>
                        <a:pt x="193" y="221"/>
                      </a:lnTo>
                      <a:lnTo>
                        <a:pt x="192" y="222"/>
                      </a:lnTo>
                      <a:lnTo>
                        <a:pt x="191" y="223"/>
                      </a:lnTo>
                      <a:lnTo>
                        <a:pt x="190" y="224"/>
                      </a:lnTo>
                      <a:lnTo>
                        <a:pt x="189" y="226"/>
                      </a:lnTo>
                      <a:lnTo>
                        <a:pt x="188" y="227"/>
                      </a:lnTo>
                      <a:lnTo>
                        <a:pt x="187" y="229"/>
                      </a:lnTo>
                      <a:lnTo>
                        <a:pt x="186" y="231"/>
                      </a:lnTo>
                      <a:lnTo>
                        <a:pt x="184" y="233"/>
                      </a:lnTo>
                      <a:lnTo>
                        <a:pt x="183" y="234"/>
                      </a:lnTo>
                      <a:lnTo>
                        <a:pt x="181" y="236"/>
                      </a:lnTo>
                      <a:lnTo>
                        <a:pt x="180" y="238"/>
                      </a:lnTo>
                      <a:lnTo>
                        <a:pt x="178" y="240"/>
                      </a:lnTo>
                      <a:lnTo>
                        <a:pt x="177" y="242"/>
                      </a:lnTo>
                      <a:lnTo>
                        <a:pt x="175" y="243"/>
                      </a:lnTo>
                      <a:lnTo>
                        <a:pt x="174" y="245"/>
                      </a:lnTo>
                      <a:lnTo>
                        <a:pt x="172" y="247"/>
                      </a:lnTo>
                      <a:lnTo>
                        <a:pt x="171" y="248"/>
                      </a:lnTo>
                      <a:lnTo>
                        <a:pt x="169" y="250"/>
                      </a:lnTo>
                      <a:lnTo>
                        <a:pt x="168" y="251"/>
                      </a:lnTo>
                      <a:lnTo>
                        <a:pt x="166" y="252"/>
                      </a:lnTo>
                      <a:lnTo>
                        <a:pt x="165" y="253"/>
                      </a:lnTo>
                      <a:lnTo>
                        <a:pt x="163" y="255"/>
                      </a:lnTo>
                      <a:lnTo>
                        <a:pt x="162" y="256"/>
                      </a:lnTo>
                      <a:lnTo>
                        <a:pt x="160" y="257"/>
                      </a:lnTo>
                      <a:lnTo>
                        <a:pt x="158" y="258"/>
                      </a:lnTo>
                      <a:lnTo>
                        <a:pt x="157" y="259"/>
                      </a:lnTo>
                      <a:lnTo>
                        <a:pt x="155" y="260"/>
                      </a:lnTo>
                      <a:lnTo>
                        <a:pt x="153" y="261"/>
                      </a:lnTo>
                      <a:lnTo>
                        <a:pt x="151" y="261"/>
                      </a:lnTo>
                      <a:lnTo>
                        <a:pt x="149" y="262"/>
                      </a:lnTo>
                      <a:lnTo>
                        <a:pt x="146" y="263"/>
                      </a:lnTo>
                      <a:lnTo>
                        <a:pt x="144" y="263"/>
                      </a:lnTo>
                      <a:lnTo>
                        <a:pt x="141" y="264"/>
                      </a:lnTo>
                      <a:lnTo>
                        <a:pt x="138" y="264"/>
                      </a:lnTo>
                      <a:lnTo>
                        <a:pt x="135" y="265"/>
                      </a:lnTo>
                      <a:lnTo>
                        <a:pt x="132" y="265"/>
                      </a:lnTo>
                      <a:lnTo>
                        <a:pt x="129" y="265"/>
                      </a:lnTo>
                      <a:lnTo>
                        <a:pt x="125" y="265"/>
                      </a:lnTo>
                      <a:lnTo>
                        <a:pt x="122" y="266"/>
                      </a:lnTo>
                      <a:lnTo>
                        <a:pt x="118" y="266"/>
                      </a:lnTo>
                      <a:lnTo>
                        <a:pt x="114" y="266"/>
                      </a:lnTo>
                      <a:lnTo>
                        <a:pt x="110" y="266"/>
                      </a:lnTo>
                      <a:lnTo>
                        <a:pt x="106" y="266"/>
                      </a:lnTo>
                      <a:lnTo>
                        <a:pt x="102" y="266"/>
                      </a:lnTo>
                      <a:lnTo>
                        <a:pt x="98" y="265"/>
                      </a:lnTo>
                      <a:lnTo>
                        <a:pt x="94" y="265"/>
                      </a:lnTo>
                      <a:lnTo>
                        <a:pt x="90" y="265"/>
                      </a:lnTo>
                      <a:lnTo>
                        <a:pt x="86" y="265"/>
                      </a:lnTo>
                      <a:lnTo>
                        <a:pt x="82" y="265"/>
                      </a:lnTo>
                      <a:lnTo>
                        <a:pt x="78" y="264"/>
                      </a:lnTo>
                      <a:lnTo>
                        <a:pt x="75" y="264"/>
                      </a:lnTo>
                      <a:lnTo>
                        <a:pt x="71" y="264"/>
                      </a:lnTo>
                      <a:lnTo>
                        <a:pt x="67" y="263"/>
                      </a:lnTo>
                      <a:lnTo>
                        <a:pt x="64" y="263"/>
                      </a:lnTo>
                      <a:lnTo>
                        <a:pt x="60" y="263"/>
                      </a:lnTo>
                      <a:lnTo>
                        <a:pt x="56" y="262"/>
                      </a:lnTo>
                      <a:lnTo>
                        <a:pt x="53" y="262"/>
                      </a:lnTo>
                      <a:lnTo>
                        <a:pt x="49" y="261"/>
                      </a:lnTo>
                      <a:lnTo>
                        <a:pt x="46" y="261"/>
                      </a:lnTo>
                      <a:lnTo>
                        <a:pt x="42" y="260"/>
                      </a:lnTo>
                      <a:lnTo>
                        <a:pt x="39" y="260"/>
                      </a:lnTo>
                      <a:lnTo>
                        <a:pt x="35" y="259"/>
                      </a:lnTo>
                      <a:lnTo>
                        <a:pt x="32" y="258"/>
                      </a:lnTo>
                      <a:lnTo>
                        <a:pt x="29" y="258"/>
                      </a:lnTo>
                      <a:lnTo>
                        <a:pt x="25" y="257"/>
                      </a:lnTo>
                      <a:lnTo>
                        <a:pt x="22" y="256"/>
                      </a:lnTo>
                      <a:lnTo>
                        <a:pt x="19" y="255"/>
                      </a:lnTo>
                      <a:lnTo>
                        <a:pt x="16" y="255"/>
                      </a:lnTo>
                      <a:lnTo>
                        <a:pt x="12" y="254"/>
                      </a:lnTo>
                      <a:lnTo>
                        <a:pt x="9" y="253"/>
                      </a:lnTo>
                      <a:lnTo>
                        <a:pt x="6" y="252"/>
                      </a:lnTo>
                      <a:lnTo>
                        <a:pt x="3" y="251"/>
                      </a:lnTo>
                      <a:lnTo>
                        <a:pt x="0" y="250"/>
                      </a:lnTo>
                    </a:path>
                  </a:pathLst>
                </a:custGeom>
                <a:noFill/>
                <a:ln w="6350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927186" name="任意多边形 1927185"/>
                <p:cNvSpPr/>
                <p:nvPr/>
              </p:nvSpPr>
              <p:spPr>
                <a:xfrm>
                  <a:off x="4064" y="2128"/>
                  <a:ext cx="179" cy="56"/>
                </a:xfrm>
                <a:custGeom>
                  <a:avLst/>
                  <a:gdLst/>
                  <a:ahLst/>
                  <a:cxnLst/>
                  <a:pathLst>
                    <a:path w="179" h="56">
                      <a:moveTo>
                        <a:pt x="173" y="55"/>
                      </a:moveTo>
                      <a:lnTo>
                        <a:pt x="173" y="53"/>
                      </a:lnTo>
                      <a:lnTo>
                        <a:pt x="174" y="51"/>
                      </a:lnTo>
                      <a:lnTo>
                        <a:pt x="175" y="49"/>
                      </a:lnTo>
                      <a:lnTo>
                        <a:pt x="176" y="48"/>
                      </a:lnTo>
                      <a:lnTo>
                        <a:pt x="176" y="46"/>
                      </a:lnTo>
                      <a:lnTo>
                        <a:pt x="177" y="45"/>
                      </a:lnTo>
                      <a:lnTo>
                        <a:pt x="177" y="43"/>
                      </a:lnTo>
                      <a:lnTo>
                        <a:pt x="178" y="42"/>
                      </a:lnTo>
                      <a:lnTo>
                        <a:pt x="178" y="41"/>
                      </a:lnTo>
                      <a:lnTo>
                        <a:pt x="178" y="40"/>
                      </a:lnTo>
                      <a:lnTo>
                        <a:pt x="178" y="39"/>
                      </a:lnTo>
                      <a:lnTo>
                        <a:pt x="178" y="38"/>
                      </a:lnTo>
                      <a:lnTo>
                        <a:pt x="178" y="37"/>
                      </a:lnTo>
                      <a:lnTo>
                        <a:pt x="177" y="36"/>
                      </a:lnTo>
                      <a:lnTo>
                        <a:pt x="177" y="36"/>
                      </a:lnTo>
                      <a:lnTo>
                        <a:pt x="177" y="35"/>
                      </a:lnTo>
                      <a:lnTo>
                        <a:pt x="176" y="35"/>
                      </a:lnTo>
                      <a:lnTo>
                        <a:pt x="175" y="34"/>
                      </a:lnTo>
                      <a:lnTo>
                        <a:pt x="175" y="33"/>
                      </a:lnTo>
                      <a:lnTo>
                        <a:pt x="174" y="33"/>
                      </a:lnTo>
                      <a:lnTo>
                        <a:pt x="173" y="32"/>
                      </a:lnTo>
                      <a:lnTo>
                        <a:pt x="172" y="31"/>
                      </a:lnTo>
                      <a:lnTo>
                        <a:pt x="171" y="30"/>
                      </a:lnTo>
                      <a:lnTo>
                        <a:pt x="169" y="29"/>
                      </a:lnTo>
                      <a:lnTo>
                        <a:pt x="168" y="28"/>
                      </a:lnTo>
                      <a:lnTo>
                        <a:pt x="167" y="27"/>
                      </a:lnTo>
                      <a:lnTo>
                        <a:pt x="165" y="26"/>
                      </a:lnTo>
                      <a:lnTo>
                        <a:pt x="164" y="25"/>
                      </a:lnTo>
                      <a:lnTo>
                        <a:pt x="162" y="24"/>
                      </a:lnTo>
                      <a:lnTo>
                        <a:pt x="160" y="22"/>
                      </a:lnTo>
                      <a:lnTo>
                        <a:pt x="158" y="21"/>
                      </a:lnTo>
                      <a:lnTo>
                        <a:pt x="156" y="20"/>
                      </a:lnTo>
                      <a:lnTo>
                        <a:pt x="154" y="18"/>
                      </a:lnTo>
                      <a:lnTo>
                        <a:pt x="152" y="17"/>
                      </a:lnTo>
                      <a:lnTo>
                        <a:pt x="150" y="15"/>
                      </a:lnTo>
                      <a:lnTo>
                        <a:pt x="148" y="14"/>
                      </a:lnTo>
                      <a:lnTo>
                        <a:pt x="145" y="13"/>
                      </a:lnTo>
                      <a:lnTo>
                        <a:pt x="143" y="12"/>
                      </a:lnTo>
                      <a:lnTo>
                        <a:pt x="140" y="11"/>
                      </a:lnTo>
                      <a:lnTo>
                        <a:pt x="138" y="10"/>
                      </a:lnTo>
                      <a:lnTo>
                        <a:pt x="135" y="9"/>
                      </a:lnTo>
                      <a:lnTo>
                        <a:pt x="133" y="8"/>
                      </a:lnTo>
                      <a:lnTo>
                        <a:pt x="130" y="7"/>
                      </a:lnTo>
                      <a:lnTo>
                        <a:pt x="127" y="6"/>
                      </a:lnTo>
                      <a:lnTo>
                        <a:pt x="124" y="6"/>
                      </a:lnTo>
                      <a:lnTo>
                        <a:pt x="122" y="5"/>
                      </a:lnTo>
                      <a:lnTo>
                        <a:pt x="119" y="4"/>
                      </a:lnTo>
                      <a:lnTo>
                        <a:pt x="116" y="4"/>
                      </a:lnTo>
                      <a:lnTo>
                        <a:pt x="113" y="3"/>
                      </a:lnTo>
                      <a:lnTo>
                        <a:pt x="109" y="3"/>
                      </a:lnTo>
                      <a:lnTo>
                        <a:pt x="106" y="3"/>
                      </a:lnTo>
                      <a:lnTo>
                        <a:pt x="103" y="2"/>
                      </a:lnTo>
                      <a:lnTo>
                        <a:pt x="100" y="2"/>
                      </a:lnTo>
                      <a:lnTo>
                        <a:pt x="97" y="2"/>
                      </a:lnTo>
                      <a:lnTo>
                        <a:pt x="94" y="1"/>
                      </a:lnTo>
                      <a:lnTo>
                        <a:pt x="91" y="1"/>
                      </a:lnTo>
                      <a:lnTo>
                        <a:pt x="88" y="1"/>
                      </a:lnTo>
                      <a:lnTo>
                        <a:pt x="85" y="1"/>
                      </a:lnTo>
                      <a:lnTo>
                        <a:pt x="82" y="0"/>
                      </a:lnTo>
                      <a:lnTo>
                        <a:pt x="79" y="0"/>
                      </a:lnTo>
                      <a:lnTo>
                        <a:pt x="76" y="0"/>
                      </a:lnTo>
                      <a:lnTo>
                        <a:pt x="73" y="0"/>
                      </a:lnTo>
                      <a:lnTo>
                        <a:pt x="70" y="0"/>
                      </a:lnTo>
                      <a:lnTo>
                        <a:pt x="67" y="0"/>
                      </a:lnTo>
                      <a:lnTo>
                        <a:pt x="64" y="0"/>
                      </a:lnTo>
                      <a:lnTo>
                        <a:pt x="61" y="0"/>
                      </a:lnTo>
                      <a:lnTo>
                        <a:pt x="58" y="0"/>
                      </a:lnTo>
                      <a:lnTo>
                        <a:pt x="55" y="0"/>
                      </a:lnTo>
                      <a:lnTo>
                        <a:pt x="51" y="0"/>
                      </a:lnTo>
                      <a:lnTo>
                        <a:pt x="48" y="1"/>
                      </a:lnTo>
                      <a:lnTo>
                        <a:pt x="45" y="1"/>
                      </a:lnTo>
                      <a:lnTo>
                        <a:pt x="42" y="1"/>
                      </a:lnTo>
                      <a:lnTo>
                        <a:pt x="39" y="1"/>
                      </a:lnTo>
                      <a:lnTo>
                        <a:pt x="36" y="2"/>
                      </a:lnTo>
                      <a:lnTo>
                        <a:pt x="33" y="2"/>
                      </a:lnTo>
                      <a:lnTo>
                        <a:pt x="30" y="2"/>
                      </a:lnTo>
                      <a:lnTo>
                        <a:pt x="27" y="3"/>
                      </a:lnTo>
                      <a:lnTo>
                        <a:pt x="24" y="3"/>
                      </a:lnTo>
                      <a:lnTo>
                        <a:pt x="21" y="3"/>
                      </a:lnTo>
                      <a:lnTo>
                        <a:pt x="18" y="4"/>
                      </a:lnTo>
                      <a:lnTo>
                        <a:pt x="15" y="5"/>
                      </a:lnTo>
                      <a:lnTo>
                        <a:pt x="12" y="6"/>
                      </a:lnTo>
                      <a:lnTo>
                        <a:pt x="10" y="7"/>
                      </a:lnTo>
                      <a:lnTo>
                        <a:pt x="8" y="9"/>
                      </a:lnTo>
                      <a:lnTo>
                        <a:pt x="6" y="11"/>
                      </a:lnTo>
                      <a:lnTo>
                        <a:pt x="4" y="13"/>
                      </a:lnTo>
                      <a:lnTo>
                        <a:pt x="3" y="16"/>
                      </a:lnTo>
                      <a:lnTo>
                        <a:pt x="2" y="19"/>
                      </a:lnTo>
                      <a:lnTo>
                        <a:pt x="1" y="22"/>
                      </a:lnTo>
                      <a:lnTo>
                        <a:pt x="0" y="26"/>
                      </a:lnTo>
                      <a:lnTo>
                        <a:pt x="0" y="30"/>
                      </a:lnTo>
                      <a:lnTo>
                        <a:pt x="0" y="34"/>
                      </a:lnTo>
                      <a:lnTo>
                        <a:pt x="0" y="39"/>
                      </a:lnTo>
                      <a:lnTo>
                        <a:pt x="0" y="44"/>
                      </a:lnTo>
                      <a:lnTo>
                        <a:pt x="1" y="49"/>
                      </a:lnTo>
                      <a:lnTo>
                        <a:pt x="2" y="55"/>
                      </a:lnTo>
                    </a:path>
                  </a:pathLst>
                </a:custGeom>
                <a:noFill/>
                <a:ln w="6350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927187" name="任意多边形 1927186"/>
                <p:cNvSpPr/>
                <p:nvPr/>
              </p:nvSpPr>
              <p:spPr>
                <a:xfrm>
                  <a:off x="4391" y="1878"/>
                  <a:ext cx="253" cy="306"/>
                </a:xfrm>
                <a:custGeom>
                  <a:avLst/>
                  <a:gdLst/>
                  <a:ahLst/>
                  <a:cxnLst/>
                  <a:pathLst>
                    <a:path w="253" h="306">
                      <a:moveTo>
                        <a:pt x="106" y="0"/>
                      </a:moveTo>
                      <a:lnTo>
                        <a:pt x="105" y="3"/>
                      </a:lnTo>
                      <a:lnTo>
                        <a:pt x="104" y="6"/>
                      </a:lnTo>
                      <a:lnTo>
                        <a:pt x="103" y="8"/>
                      </a:lnTo>
                      <a:lnTo>
                        <a:pt x="102" y="11"/>
                      </a:lnTo>
                      <a:lnTo>
                        <a:pt x="102" y="14"/>
                      </a:lnTo>
                      <a:lnTo>
                        <a:pt x="101" y="16"/>
                      </a:lnTo>
                      <a:lnTo>
                        <a:pt x="100" y="18"/>
                      </a:lnTo>
                      <a:lnTo>
                        <a:pt x="100" y="21"/>
                      </a:lnTo>
                      <a:lnTo>
                        <a:pt x="99" y="23"/>
                      </a:lnTo>
                      <a:lnTo>
                        <a:pt x="99" y="25"/>
                      </a:lnTo>
                      <a:lnTo>
                        <a:pt x="99" y="27"/>
                      </a:lnTo>
                      <a:lnTo>
                        <a:pt x="98" y="29"/>
                      </a:lnTo>
                      <a:lnTo>
                        <a:pt x="98" y="30"/>
                      </a:lnTo>
                      <a:lnTo>
                        <a:pt x="98" y="32"/>
                      </a:lnTo>
                      <a:lnTo>
                        <a:pt x="98" y="34"/>
                      </a:lnTo>
                      <a:lnTo>
                        <a:pt x="98" y="35"/>
                      </a:lnTo>
                      <a:lnTo>
                        <a:pt x="98" y="37"/>
                      </a:lnTo>
                      <a:lnTo>
                        <a:pt x="98" y="38"/>
                      </a:lnTo>
                      <a:lnTo>
                        <a:pt x="98" y="40"/>
                      </a:lnTo>
                      <a:lnTo>
                        <a:pt x="98" y="41"/>
                      </a:lnTo>
                      <a:lnTo>
                        <a:pt x="98" y="42"/>
                      </a:lnTo>
                      <a:lnTo>
                        <a:pt x="98" y="44"/>
                      </a:lnTo>
                      <a:lnTo>
                        <a:pt x="98" y="45"/>
                      </a:lnTo>
                      <a:lnTo>
                        <a:pt x="99" y="47"/>
                      </a:lnTo>
                      <a:lnTo>
                        <a:pt x="99" y="48"/>
                      </a:lnTo>
                      <a:lnTo>
                        <a:pt x="99" y="50"/>
                      </a:lnTo>
                      <a:lnTo>
                        <a:pt x="100" y="51"/>
                      </a:lnTo>
                      <a:lnTo>
                        <a:pt x="100" y="53"/>
                      </a:lnTo>
                      <a:lnTo>
                        <a:pt x="100" y="54"/>
                      </a:lnTo>
                      <a:lnTo>
                        <a:pt x="101" y="56"/>
                      </a:lnTo>
                      <a:lnTo>
                        <a:pt x="101" y="57"/>
                      </a:lnTo>
                      <a:lnTo>
                        <a:pt x="102" y="59"/>
                      </a:lnTo>
                      <a:lnTo>
                        <a:pt x="102" y="60"/>
                      </a:lnTo>
                      <a:lnTo>
                        <a:pt x="103" y="62"/>
                      </a:lnTo>
                      <a:lnTo>
                        <a:pt x="103" y="63"/>
                      </a:lnTo>
                      <a:lnTo>
                        <a:pt x="104" y="64"/>
                      </a:lnTo>
                      <a:lnTo>
                        <a:pt x="104" y="66"/>
                      </a:lnTo>
                      <a:lnTo>
                        <a:pt x="104" y="67"/>
                      </a:lnTo>
                      <a:lnTo>
                        <a:pt x="105" y="69"/>
                      </a:lnTo>
                      <a:lnTo>
                        <a:pt x="105" y="70"/>
                      </a:lnTo>
                      <a:lnTo>
                        <a:pt x="105" y="72"/>
                      </a:lnTo>
                      <a:lnTo>
                        <a:pt x="105" y="73"/>
                      </a:lnTo>
                      <a:lnTo>
                        <a:pt x="105" y="75"/>
                      </a:lnTo>
                      <a:lnTo>
                        <a:pt x="106" y="76"/>
                      </a:lnTo>
                      <a:lnTo>
                        <a:pt x="106" y="78"/>
                      </a:lnTo>
                      <a:lnTo>
                        <a:pt x="106" y="79"/>
                      </a:lnTo>
                      <a:lnTo>
                        <a:pt x="106" y="81"/>
                      </a:lnTo>
                      <a:lnTo>
                        <a:pt x="106" y="82"/>
                      </a:lnTo>
                      <a:lnTo>
                        <a:pt x="106" y="83"/>
                      </a:lnTo>
                      <a:lnTo>
                        <a:pt x="106" y="85"/>
                      </a:lnTo>
                      <a:lnTo>
                        <a:pt x="106" y="86"/>
                      </a:lnTo>
                      <a:lnTo>
                        <a:pt x="106" y="87"/>
                      </a:lnTo>
                      <a:lnTo>
                        <a:pt x="106" y="89"/>
                      </a:lnTo>
                      <a:lnTo>
                        <a:pt x="106" y="90"/>
                      </a:lnTo>
                      <a:lnTo>
                        <a:pt x="107" y="91"/>
                      </a:lnTo>
                      <a:lnTo>
                        <a:pt x="107" y="92"/>
                      </a:lnTo>
                      <a:lnTo>
                        <a:pt x="107" y="93"/>
                      </a:lnTo>
                      <a:lnTo>
                        <a:pt x="107" y="94"/>
                      </a:lnTo>
                      <a:lnTo>
                        <a:pt x="108" y="94"/>
                      </a:lnTo>
                      <a:lnTo>
                        <a:pt x="108" y="95"/>
                      </a:lnTo>
                      <a:lnTo>
                        <a:pt x="109" y="96"/>
                      </a:lnTo>
                      <a:lnTo>
                        <a:pt x="109" y="97"/>
                      </a:lnTo>
                      <a:lnTo>
                        <a:pt x="109" y="97"/>
                      </a:lnTo>
                      <a:lnTo>
                        <a:pt x="110" y="98"/>
                      </a:lnTo>
                      <a:lnTo>
                        <a:pt x="110" y="98"/>
                      </a:lnTo>
                      <a:lnTo>
                        <a:pt x="111" y="99"/>
                      </a:lnTo>
                      <a:lnTo>
                        <a:pt x="112" y="99"/>
                      </a:lnTo>
                      <a:lnTo>
                        <a:pt x="112" y="100"/>
                      </a:lnTo>
                      <a:lnTo>
                        <a:pt x="113" y="101"/>
                      </a:lnTo>
                      <a:lnTo>
                        <a:pt x="114" y="101"/>
                      </a:lnTo>
                      <a:lnTo>
                        <a:pt x="114" y="102"/>
                      </a:lnTo>
                      <a:lnTo>
                        <a:pt x="115" y="103"/>
                      </a:lnTo>
                      <a:lnTo>
                        <a:pt x="116" y="103"/>
                      </a:lnTo>
                      <a:lnTo>
                        <a:pt x="117" y="104"/>
                      </a:lnTo>
                      <a:lnTo>
                        <a:pt x="117" y="105"/>
                      </a:lnTo>
                      <a:lnTo>
                        <a:pt x="118" y="106"/>
                      </a:lnTo>
                      <a:lnTo>
                        <a:pt x="119" y="107"/>
                      </a:lnTo>
                      <a:lnTo>
                        <a:pt x="120" y="108"/>
                      </a:lnTo>
                      <a:lnTo>
                        <a:pt x="121" y="108"/>
                      </a:lnTo>
                      <a:lnTo>
                        <a:pt x="122" y="109"/>
                      </a:lnTo>
                      <a:lnTo>
                        <a:pt x="123" y="110"/>
                      </a:lnTo>
                      <a:lnTo>
                        <a:pt x="124" y="111"/>
                      </a:lnTo>
                      <a:lnTo>
                        <a:pt x="125" y="112"/>
                      </a:lnTo>
                      <a:lnTo>
                        <a:pt x="126" y="113"/>
                      </a:lnTo>
                      <a:lnTo>
                        <a:pt x="127" y="114"/>
                      </a:lnTo>
                      <a:lnTo>
                        <a:pt x="128" y="115"/>
                      </a:lnTo>
                      <a:lnTo>
                        <a:pt x="129" y="115"/>
                      </a:lnTo>
                      <a:lnTo>
                        <a:pt x="130" y="116"/>
                      </a:lnTo>
                      <a:lnTo>
                        <a:pt x="131" y="117"/>
                      </a:lnTo>
                      <a:lnTo>
                        <a:pt x="132" y="118"/>
                      </a:lnTo>
                      <a:lnTo>
                        <a:pt x="133" y="118"/>
                      </a:lnTo>
                      <a:lnTo>
                        <a:pt x="134" y="119"/>
                      </a:lnTo>
                      <a:lnTo>
                        <a:pt x="135" y="120"/>
                      </a:lnTo>
                      <a:lnTo>
                        <a:pt x="136" y="120"/>
                      </a:lnTo>
                      <a:lnTo>
                        <a:pt x="137" y="121"/>
                      </a:lnTo>
                      <a:lnTo>
                        <a:pt x="138" y="121"/>
                      </a:lnTo>
                      <a:lnTo>
                        <a:pt x="139" y="122"/>
                      </a:lnTo>
                      <a:lnTo>
                        <a:pt x="140" y="122"/>
                      </a:lnTo>
                      <a:lnTo>
                        <a:pt x="142" y="122"/>
                      </a:lnTo>
                      <a:lnTo>
                        <a:pt x="143" y="122"/>
                      </a:lnTo>
                      <a:lnTo>
                        <a:pt x="144" y="122"/>
                      </a:lnTo>
                      <a:lnTo>
                        <a:pt x="145" y="122"/>
                      </a:lnTo>
                      <a:lnTo>
                        <a:pt x="146" y="122"/>
                      </a:lnTo>
                      <a:lnTo>
                        <a:pt x="148" y="122"/>
                      </a:lnTo>
                      <a:lnTo>
                        <a:pt x="149" y="122"/>
                      </a:lnTo>
                      <a:lnTo>
                        <a:pt x="150" y="121"/>
                      </a:lnTo>
                      <a:lnTo>
                        <a:pt x="151" y="121"/>
                      </a:lnTo>
                      <a:lnTo>
                        <a:pt x="153" y="120"/>
                      </a:lnTo>
                      <a:lnTo>
                        <a:pt x="154" y="120"/>
                      </a:lnTo>
                      <a:lnTo>
                        <a:pt x="156" y="119"/>
                      </a:lnTo>
                      <a:lnTo>
                        <a:pt x="157" y="118"/>
                      </a:lnTo>
                      <a:lnTo>
                        <a:pt x="159" y="117"/>
                      </a:lnTo>
                      <a:lnTo>
                        <a:pt x="160" y="116"/>
                      </a:lnTo>
                      <a:lnTo>
                        <a:pt x="162" y="115"/>
                      </a:lnTo>
                      <a:lnTo>
                        <a:pt x="164" y="114"/>
                      </a:lnTo>
                      <a:lnTo>
                        <a:pt x="165" y="113"/>
                      </a:lnTo>
                      <a:lnTo>
                        <a:pt x="167" y="112"/>
                      </a:lnTo>
                      <a:lnTo>
                        <a:pt x="169" y="111"/>
                      </a:lnTo>
                      <a:lnTo>
                        <a:pt x="171" y="110"/>
                      </a:lnTo>
                      <a:lnTo>
                        <a:pt x="173" y="109"/>
                      </a:lnTo>
                      <a:lnTo>
                        <a:pt x="175" y="108"/>
                      </a:lnTo>
                      <a:lnTo>
                        <a:pt x="177" y="107"/>
                      </a:lnTo>
                      <a:lnTo>
                        <a:pt x="179" y="106"/>
                      </a:lnTo>
                      <a:lnTo>
                        <a:pt x="182" y="105"/>
                      </a:lnTo>
                      <a:lnTo>
                        <a:pt x="184" y="105"/>
                      </a:lnTo>
                      <a:lnTo>
                        <a:pt x="186" y="104"/>
                      </a:lnTo>
                      <a:lnTo>
                        <a:pt x="189" y="103"/>
                      </a:lnTo>
                      <a:lnTo>
                        <a:pt x="191" y="102"/>
                      </a:lnTo>
                      <a:lnTo>
                        <a:pt x="194" y="101"/>
                      </a:lnTo>
                      <a:lnTo>
                        <a:pt x="196" y="100"/>
                      </a:lnTo>
                      <a:lnTo>
                        <a:pt x="199" y="99"/>
                      </a:lnTo>
                      <a:lnTo>
                        <a:pt x="201" y="99"/>
                      </a:lnTo>
                      <a:lnTo>
                        <a:pt x="204" y="98"/>
                      </a:lnTo>
                      <a:lnTo>
                        <a:pt x="206" y="98"/>
                      </a:lnTo>
                      <a:lnTo>
                        <a:pt x="208" y="98"/>
                      </a:lnTo>
                      <a:lnTo>
                        <a:pt x="211" y="98"/>
                      </a:lnTo>
                      <a:lnTo>
                        <a:pt x="213" y="98"/>
                      </a:lnTo>
                      <a:lnTo>
                        <a:pt x="215" y="98"/>
                      </a:lnTo>
                      <a:lnTo>
                        <a:pt x="217" y="98"/>
                      </a:lnTo>
                      <a:lnTo>
                        <a:pt x="219" y="99"/>
                      </a:lnTo>
                      <a:lnTo>
                        <a:pt x="222" y="99"/>
                      </a:lnTo>
                      <a:lnTo>
                        <a:pt x="224" y="100"/>
                      </a:lnTo>
                      <a:lnTo>
                        <a:pt x="226" y="101"/>
                      </a:lnTo>
                      <a:lnTo>
                        <a:pt x="228" y="102"/>
                      </a:lnTo>
                      <a:lnTo>
                        <a:pt x="230" y="103"/>
                      </a:lnTo>
                      <a:lnTo>
                        <a:pt x="232" y="104"/>
                      </a:lnTo>
                      <a:lnTo>
                        <a:pt x="234" y="105"/>
                      </a:lnTo>
                      <a:lnTo>
                        <a:pt x="235" y="105"/>
                      </a:lnTo>
                      <a:lnTo>
                        <a:pt x="237" y="106"/>
                      </a:lnTo>
                      <a:lnTo>
                        <a:pt x="238" y="107"/>
                      </a:lnTo>
                      <a:lnTo>
                        <a:pt x="240" y="108"/>
                      </a:lnTo>
                      <a:lnTo>
                        <a:pt x="241" y="109"/>
                      </a:lnTo>
                      <a:lnTo>
                        <a:pt x="242" y="110"/>
                      </a:lnTo>
                      <a:lnTo>
                        <a:pt x="243" y="111"/>
                      </a:lnTo>
                      <a:lnTo>
                        <a:pt x="244" y="112"/>
                      </a:lnTo>
                      <a:lnTo>
                        <a:pt x="245" y="113"/>
                      </a:lnTo>
                      <a:lnTo>
                        <a:pt x="246" y="114"/>
                      </a:lnTo>
                      <a:lnTo>
                        <a:pt x="247" y="115"/>
                      </a:lnTo>
                      <a:lnTo>
                        <a:pt x="248" y="116"/>
                      </a:lnTo>
                      <a:lnTo>
                        <a:pt x="248" y="117"/>
                      </a:lnTo>
                      <a:lnTo>
                        <a:pt x="249" y="118"/>
                      </a:lnTo>
                      <a:lnTo>
                        <a:pt x="249" y="119"/>
                      </a:lnTo>
                      <a:lnTo>
                        <a:pt x="250" y="120"/>
                      </a:lnTo>
                      <a:lnTo>
                        <a:pt x="250" y="121"/>
                      </a:lnTo>
                      <a:lnTo>
                        <a:pt x="250" y="122"/>
                      </a:lnTo>
                      <a:lnTo>
                        <a:pt x="251" y="123"/>
                      </a:lnTo>
                      <a:lnTo>
                        <a:pt x="251" y="124"/>
                      </a:lnTo>
                      <a:lnTo>
                        <a:pt x="251" y="125"/>
                      </a:lnTo>
                      <a:lnTo>
                        <a:pt x="252" y="126"/>
                      </a:lnTo>
                      <a:lnTo>
                        <a:pt x="252" y="127"/>
                      </a:lnTo>
                      <a:lnTo>
                        <a:pt x="252" y="128"/>
                      </a:lnTo>
                      <a:lnTo>
                        <a:pt x="252" y="129"/>
                      </a:lnTo>
                      <a:lnTo>
                        <a:pt x="252" y="130"/>
                      </a:lnTo>
                      <a:lnTo>
                        <a:pt x="252" y="131"/>
                      </a:lnTo>
                      <a:lnTo>
                        <a:pt x="252" y="132"/>
                      </a:lnTo>
                      <a:lnTo>
                        <a:pt x="252" y="133"/>
                      </a:lnTo>
                      <a:lnTo>
                        <a:pt x="252" y="134"/>
                      </a:lnTo>
                      <a:lnTo>
                        <a:pt x="252" y="135"/>
                      </a:lnTo>
                      <a:lnTo>
                        <a:pt x="252" y="136"/>
                      </a:lnTo>
                      <a:lnTo>
                        <a:pt x="252" y="137"/>
                      </a:lnTo>
                      <a:lnTo>
                        <a:pt x="252" y="138"/>
                      </a:lnTo>
                      <a:lnTo>
                        <a:pt x="252" y="139"/>
                      </a:lnTo>
                      <a:lnTo>
                        <a:pt x="252" y="140"/>
                      </a:lnTo>
                      <a:lnTo>
                        <a:pt x="252" y="142"/>
                      </a:lnTo>
                      <a:lnTo>
                        <a:pt x="252" y="143"/>
                      </a:lnTo>
                      <a:lnTo>
                        <a:pt x="252" y="144"/>
                      </a:lnTo>
                      <a:lnTo>
                        <a:pt x="252" y="145"/>
                      </a:lnTo>
                      <a:lnTo>
                        <a:pt x="252" y="147"/>
                      </a:lnTo>
                      <a:lnTo>
                        <a:pt x="252" y="148"/>
                      </a:lnTo>
                      <a:lnTo>
                        <a:pt x="252" y="150"/>
                      </a:lnTo>
                      <a:lnTo>
                        <a:pt x="252" y="151"/>
                      </a:lnTo>
                      <a:lnTo>
                        <a:pt x="252" y="152"/>
                      </a:lnTo>
                      <a:lnTo>
                        <a:pt x="252" y="154"/>
                      </a:lnTo>
                      <a:lnTo>
                        <a:pt x="252" y="155"/>
                      </a:lnTo>
                      <a:lnTo>
                        <a:pt x="252" y="157"/>
                      </a:lnTo>
                      <a:lnTo>
                        <a:pt x="252" y="158"/>
                      </a:lnTo>
                      <a:lnTo>
                        <a:pt x="252" y="160"/>
                      </a:lnTo>
                      <a:lnTo>
                        <a:pt x="252" y="161"/>
                      </a:lnTo>
                      <a:lnTo>
                        <a:pt x="252" y="163"/>
                      </a:lnTo>
                      <a:lnTo>
                        <a:pt x="252" y="164"/>
                      </a:lnTo>
                      <a:lnTo>
                        <a:pt x="252" y="166"/>
                      </a:lnTo>
                      <a:lnTo>
                        <a:pt x="252" y="167"/>
                      </a:lnTo>
                      <a:lnTo>
                        <a:pt x="252" y="168"/>
                      </a:lnTo>
                      <a:lnTo>
                        <a:pt x="252" y="170"/>
                      </a:lnTo>
                      <a:lnTo>
                        <a:pt x="252" y="171"/>
                      </a:lnTo>
                      <a:lnTo>
                        <a:pt x="252" y="173"/>
                      </a:lnTo>
                      <a:lnTo>
                        <a:pt x="252" y="174"/>
                      </a:lnTo>
                      <a:lnTo>
                        <a:pt x="252" y="176"/>
                      </a:lnTo>
                      <a:lnTo>
                        <a:pt x="252" y="177"/>
                      </a:lnTo>
                      <a:lnTo>
                        <a:pt x="252" y="179"/>
                      </a:lnTo>
                      <a:lnTo>
                        <a:pt x="252" y="181"/>
                      </a:lnTo>
                      <a:lnTo>
                        <a:pt x="252" y="182"/>
                      </a:lnTo>
                      <a:lnTo>
                        <a:pt x="252" y="184"/>
                      </a:lnTo>
                      <a:lnTo>
                        <a:pt x="252" y="186"/>
                      </a:lnTo>
                      <a:lnTo>
                        <a:pt x="252" y="188"/>
                      </a:lnTo>
                      <a:lnTo>
                        <a:pt x="252" y="190"/>
                      </a:lnTo>
                      <a:lnTo>
                        <a:pt x="252" y="193"/>
                      </a:lnTo>
                      <a:lnTo>
                        <a:pt x="252" y="195"/>
                      </a:lnTo>
                      <a:lnTo>
                        <a:pt x="252" y="197"/>
                      </a:lnTo>
                      <a:lnTo>
                        <a:pt x="252" y="200"/>
                      </a:lnTo>
                      <a:lnTo>
                        <a:pt x="252" y="203"/>
                      </a:lnTo>
                      <a:lnTo>
                        <a:pt x="252" y="205"/>
                      </a:lnTo>
                      <a:lnTo>
                        <a:pt x="252" y="208"/>
                      </a:lnTo>
                      <a:lnTo>
                        <a:pt x="252" y="211"/>
                      </a:lnTo>
                      <a:lnTo>
                        <a:pt x="252" y="214"/>
                      </a:lnTo>
                      <a:lnTo>
                        <a:pt x="252" y="217"/>
                      </a:lnTo>
                      <a:lnTo>
                        <a:pt x="252" y="220"/>
                      </a:lnTo>
                      <a:lnTo>
                        <a:pt x="252" y="222"/>
                      </a:lnTo>
                      <a:lnTo>
                        <a:pt x="251" y="225"/>
                      </a:lnTo>
                      <a:lnTo>
                        <a:pt x="251" y="228"/>
                      </a:lnTo>
                      <a:lnTo>
                        <a:pt x="251" y="231"/>
                      </a:lnTo>
                      <a:lnTo>
                        <a:pt x="250" y="233"/>
                      </a:lnTo>
                      <a:lnTo>
                        <a:pt x="250" y="236"/>
                      </a:lnTo>
                      <a:lnTo>
                        <a:pt x="249" y="239"/>
                      </a:lnTo>
                      <a:lnTo>
                        <a:pt x="248" y="241"/>
                      </a:lnTo>
                      <a:lnTo>
                        <a:pt x="248" y="244"/>
                      </a:lnTo>
                      <a:lnTo>
                        <a:pt x="247" y="246"/>
                      </a:lnTo>
                      <a:lnTo>
                        <a:pt x="246" y="249"/>
                      </a:lnTo>
                      <a:lnTo>
                        <a:pt x="245" y="251"/>
                      </a:lnTo>
                      <a:lnTo>
                        <a:pt x="244" y="254"/>
                      </a:lnTo>
                      <a:lnTo>
                        <a:pt x="243" y="256"/>
                      </a:lnTo>
                      <a:lnTo>
                        <a:pt x="242" y="258"/>
                      </a:lnTo>
                      <a:lnTo>
                        <a:pt x="241" y="260"/>
                      </a:lnTo>
                      <a:lnTo>
                        <a:pt x="240" y="262"/>
                      </a:lnTo>
                      <a:lnTo>
                        <a:pt x="239" y="264"/>
                      </a:lnTo>
                      <a:lnTo>
                        <a:pt x="238" y="265"/>
                      </a:lnTo>
                      <a:lnTo>
                        <a:pt x="237" y="267"/>
                      </a:lnTo>
                      <a:lnTo>
                        <a:pt x="236" y="268"/>
                      </a:lnTo>
                      <a:lnTo>
                        <a:pt x="235" y="269"/>
                      </a:lnTo>
                      <a:lnTo>
                        <a:pt x="234" y="269"/>
                      </a:lnTo>
                      <a:lnTo>
                        <a:pt x="233" y="270"/>
                      </a:lnTo>
                      <a:lnTo>
                        <a:pt x="232" y="270"/>
                      </a:lnTo>
                      <a:lnTo>
                        <a:pt x="231" y="270"/>
                      </a:lnTo>
                      <a:lnTo>
                        <a:pt x="230" y="270"/>
                      </a:lnTo>
                      <a:lnTo>
                        <a:pt x="229" y="270"/>
                      </a:lnTo>
                      <a:lnTo>
                        <a:pt x="228" y="270"/>
                      </a:lnTo>
                      <a:lnTo>
                        <a:pt x="227" y="269"/>
                      </a:lnTo>
                      <a:lnTo>
                        <a:pt x="226" y="269"/>
                      </a:lnTo>
                      <a:lnTo>
                        <a:pt x="224" y="268"/>
                      </a:lnTo>
                      <a:lnTo>
                        <a:pt x="223" y="267"/>
                      </a:lnTo>
                      <a:lnTo>
                        <a:pt x="221" y="267"/>
                      </a:lnTo>
                      <a:lnTo>
                        <a:pt x="219" y="266"/>
                      </a:lnTo>
                      <a:lnTo>
                        <a:pt x="217" y="265"/>
                      </a:lnTo>
                      <a:lnTo>
                        <a:pt x="215" y="265"/>
                      </a:lnTo>
                      <a:lnTo>
                        <a:pt x="212" y="264"/>
                      </a:lnTo>
                      <a:lnTo>
                        <a:pt x="210" y="263"/>
                      </a:lnTo>
                      <a:lnTo>
                        <a:pt x="207" y="262"/>
                      </a:lnTo>
                      <a:lnTo>
                        <a:pt x="204" y="262"/>
                      </a:lnTo>
                      <a:lnTo>
                        <a:pt x="201" y="261"/>
                      </a:lnTo>
                      <a:lnTo>
                        <a:pt x="198" y="260"/>
                      </a:lnTo>
                      <a:lnTo>
                        <a:pt x="195" y="259"/>
                      </a:lnTo>
                      <a:lnTo>
                        <a:pt x="191" y="258"/>
                      </a:lnTo>
                      <a:lnTo>
                        <a:pt x="188" y="257"/>
                      </a:lnTo>
                      <a:lnTo>
                        <a:pt x="184" y="256"/>
                      </a:lnTo>
                      <a:lnTo>
                        <a:pt x="181" y="255"/>
                      </a:lnTo>
                      <a:lnTo>
                        <a:pt x="177" y="254"/>
                      </a:lnTo>
                      <a:lnTo>
                        <a:pt x="174" y="253"/>
                      </a:lnTo>
                      <a:lnTo>
                        <a:pt x="170" y="253"/>
                      </a:lnTo>
                      <a:lnTo>
                        <a:pt x="167" y="252"/>
                      </a:lnTo>
                      <a:lnTo>
                        <a:pt x="164" y="251"/>
                      </a:lnTo>
                      <a:lnTo>
                        <a:pt x="161" y="250"/>
                      </a:lnTo>
                      <a:lnTo>
                        <a:pt x="157" y="250"/>
                      </a:lnTo>
                      <a:lnTo>
                        <a:pt x="154" y="249"/>
                      </a:lnTo>
                      <a:lnTo>
                        <a:pt x="151" y="248"/>
                      </a:lnTo>
                      <a:lnTo>
                        <a:pt x="148" y="248"/>
                      </a:lnTo>
                      <a:lnTo>
                        <a:pt x="145" y="247"/>
                      </a:lnTo>
                      <a:lnTo>
                        <a:pt x="141" y="247"/>
                      </a:lnTo>
                      <a:lnTo>
                        <a:pt x="138" y="246"/>
                      </a:lnTo>
                      <a:lnTo>
                        <a:pt x="135" y="246"/>
                      </a:lnTo>
                      <a:lnTo>
                        <a:pt x="132" y="245"/>
                      </a:lnTo>
                      <a:lnTo>
                        <a:pt x="129" y="245"/>
                      </a:lnTo>
                      <a:lnTo>
                        <a:pt x="126" y="245"/>
                      </a:lnTo>
                      <a:lnTo>
                        <a:pt x="123" y="244"/>
                      </a:lnTo>
                      <a:lnTo>
                        <a:pt x="120" y="244"/>
                      </a:lnTo>
                      <a:lnTo>
                        <a:pt x="116" y="244"/>
                      </a:lnTo>
                      <a:lnTo>
                        <a:pt x="113" y="244"/>
                      </a:lnTo>
                      <a:lnTo>
                        <a:pt x="110" y="244"/>
                      </a:lnTo>
                      <a:lnTo>
                        <a:pt x="106" y="244"/>
                      </a:lnTo>
                      <a:lnTo>
                        <a:pt x="103" y="244"/>
                      </a:lnTo>
                      <a:lnTo>
                        <a:pt x="99" y="245"/>
                      </a:lnTo>
                      <a:lnTo>
                        <a:pt x="96" y="245"/>
                      </a:lnTo>
                      <a:lnTo>
                        <a:pt x="93" y="245"/>
                      </a:lnTo>
                      <a:lnTo>
                        <a:pt x="89" y="246"/>
                      </a:lnTo>
                      <a:lnTo>
                        <a:pt x="86" y="246"/>
                      </a:lnTo>
                      <a:lnTo>
                        <a:pt x="82" y="247"/>
                      </a:lnTo>
                      <a:lnTo>
                        <a:pt x="78" y="247"/>
                      </a:lnTo>
                      <a:lnTo>
                        <a:pt x="75" y="248"/>
                      </a:lnTo>
                      <a:lnTo>
                        <a:pt x="72" y="249"/>
                      </a:lnTo>
                      <a:lnTo>
                        <a:pt x="68" y="249"/>
                      </a:lnTo>
                      <a:lnTo>
                        <a:pt x="65" y="250"/>
                      </a:lnTo>
                      <a:lnTo>
                        <a:pt x="61" y="251"/>
                      </a:lnTo>
                      <a:lnTo>
                        <a:pt x="58" y="252"/>
                      </a:lnTo>
                      <a:lnTo>
                        <a:pt x="55" y="253"/>
                      </a:lnTo>
                      <a:lnTo>
                        <a:pt x="52" y="254"/>
                      </a:lnTo>
                      <a:lnTo>
                        <a:pt x="48" y="255"/>
                      </a:lnTo>
                      <a:lnTo>
                        <a:pt x="45" y="256"/>
                      </a:lnTo>
                      <a:lnTo>
                        <a:pt x="42" y="258"/>
                      </a:lnTo>
                      <a:lnTo>
                        <a:pt x="39" y="259"/>
                      </a:lnTo>
                      <a:lnTo>
                        <a:pt x="36" y="260"/>
                      </a:lnTo>
                      <a:lnTo>
                        <a:pt x="33" y="262"/>
                      </a:lnTo>
                      <a:lnTo>
                        <a:pt x="30" y="263"/>
                      </a:lnTo>
                      <a:lnTo>
                        <a:pt x="27" y="265"/>
                      </a:lnTo>
                      <a:lnTo>
                        <a:pt x="24" y="266"/>
                      </a:lnTo>
                      <a:lnTo>
                        <a:pt x="22" y="267"/>
                      </a:lnTo>
                      <a:lnTo>
                        <a:pt x="19" y="269"/>
                      </a:lnTo>
                      <a:lnTo>
                        <a:pt x="17" y="270"/>
                      </a:lnTo>
                      <a:lnTo>
                        <a:pt x="15" y="271"/>
                      </a:lnTo>
                      <a:lnTo>
                        <a:pt x="13" y="273"/>
                      </a:lnTo>
                      <a:lnTo>
                        <a:pt x="12" y="274"/>
                      </a:lnTo>
                      <a:lnTo>
                        <a:pt x="10" y="275"/>
                      </a:lnTo>
                      <a:lnTo>
                        <a:pt x="9" y="276"/>
                      </a:lnTo>
                      <a:lnTo>
                        <a:pt x="7" y="277"/>
                      </a:lnTo>
                      <a:lnTo>
                        <a:pt x="6" y="278"/>
                      </a:lnTo>
                      <a:lnTo>
                        <a:pt x="5" y="279"/>
                      </a:lnTo>
                      <a:lnTo>
                        <a:pt x="5" y="280"/>
                      </a:lnTo>
                      <a:lnTo>
                        <a:pt x="4" y="281"/>
                      </a:lnTo>
                      <a:lnTo>
                        <a:pt x="4" y="282"/>
                      </a:lnTo>
                      <a:lnTo>
                        <a:pt x="3" y="283"/>
                      </a:lnTo>
                      <a:lnTo>
                        <a:pt x="3" y="285"/>
                      </a:lnTo>
                      <a:lnTo>
                        <a:pt x="2" y="286"/>
                      </a:lnTo>
                      <a:lnTo>
                        <a:pt x="2" y="287"/>
                      </a:lnTo>
                      <a:lnTo>
                        <a:pt x="2" y="288"/>
                      </a:lnTo>
                      <a:lnTo>
                        <a:pt x="1" y="290"/>
                      </a:lnTo>
                      <a:lnTo>
                        <a:pt x="1" y="291"/>
                      </a:lnTo>
                      <a:lnTo>
                        <a:pt x="1" y="293"/>
                      </a:lnTo>
                      <a:lnTo>
                        <a:pt x="1" y="294"/>
                      </a:lnTo>
                      <a:lnTo>
                        <a:pt x="0" y="296"/>
                      </a:lnTo>
                      <a:lnTo>
                        <a:pt x="0" y="297"/>
                      </a:lnTo>
                      <a:lnTo>
                        <a:pt x="0" y="299"/>
                      </a:lnTo>
                      <a:lnTo>
                        <a:pt x="0" y="301"/>
                      </a:lnTo>
                      <a:lnTo>
                        <a:pt x="0" y="303"/>
                      </a:lnTo>
                      <a:lnTo>
                        <a:pt x="0" y="305"/>
                      </a:lnTo>
                    </a:path>
                  </a:pathLst>
                </a:custGeom>
                <a:noFill/>
                <a:ln w="6350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927188" name="任意多边形 1927187"/>
                <p:cNvSpPr/>
                <p:nvPr/>
              </p:nvSpPr>
              <p:spPr>
                <a:xfrm>
                  <a:off x="4605" y="2151"/>
                  <a:ext cx="202" cy="456"/>
                </a:xfrm>
                <a:custGeom>
                  <a:avLst/>
                  <a:gdLst/>
                  <a:ahLst/>
                  <a:cxnLst/>
                  <a:pathLst>
                    <a:path w="202" h="456">
                      <a:moveTo>
                        <a:pt x="201" y="430"/>
                      </a:moveTo>
                      <a:lnTo>
                        <a:pt x="196" y="431"/>
                      </a:lnTo>
                      <a:lnTo>
                        <a:pt x="191" y="432"/>
                      </a:lnTo>
                      <a:lnTo>
                        <a:pt x="186" y="433"/>
                      </a:lnTo>
                      <a:lnTo>
                        <a:pt x="182" y="434"/>
                      </a:lnTo>
                      <a:lnTo>
                        <a:pt x="178" y="434"/>
                      </a:lnTo>
                      <a:lnTo>
                        <a:pt x="173" y="435"/>
                      </a:lnTo>
                      <a:lnTo>
                        <a:pt x="169" y="436"/>
                      </a:lnTo>
                      <a:lnTo>
                        <a:pt x="165" y="436"/>
                      </a:lnTo>
                      <a:lnTo>
                        <a:pt x="162" y="437"/>
                      </a:lnTo>
                      <a:lnTo>
                        <a:pt x="158" y="437"/>
                      </a:lnTo>
                      <a:lnTo>
                        <a:pt x="155" y="437"/>
                      </a:lnTo>
                      <a:lnTo>
                        <a:pt x="151" y="438"/>
                      </a:lnTo>
                      <a:lnTo>
                        <a:pt x="148" y="438"/>
                      </a:lnTo>
                      <a:lnTo>
                        <a:pt x="145" y="438"/>
                      </a:lnTo>
                      <a:lnTo>
                        <a:pt x="143" y="438"/>
                      </a:lnTo>
                      <a:lnTo>
                        <a:pt x="140" y="438"/>
                      </a:lnTo>
                      <a:lnTo>
                        <a:pt x="137" y="438"/>
                      </a:lnTo>
                      <a:lnTo>
                        <a:pt x="135" y="438"/>
                      </a:lnTo>
                      <a:lnTo>
                        <a:pt x="132" y="438"/>
                      </a:lnTo>
                      <a:lnTo>
                        <a:pt x="129" y="438"/>
                      </a:lnTo>
                      <a:lnTo>
                        <a:pt x="126" y="438"/>
                      </a:lnTo>
                      <a:lnTo>
                        <a:pt x="124" y="439"/>
                      </a:lnTo>
                      <a:lnTo>
                        <a:pt x="121" y="439"/>
                      </a:lnTo>
                      <a:lnTo>
                        <a:pt x="118" y="439"/>
                      </a:lnTo>
                      <a:lnTo>
                        <a:pt x="115" y="439"/>
                      </a:lnTo>
                      <a:lnTo>
                        <a:pt x="111" y="440"/>
                      </a:lnTo>
                      <a:lnTo>
                        <a:pt x="108" y="440"/>
                      </a:lnTo>
                      <a:lnTo>
                        <a:pt x="105" y="440"/>
                      </a:lnTo>
                      <a:lnTo>
                        <a:pt x="102" y="441"/>
                      </a:lnTo>
                      <a:lnTo>
                        <a:pt x="98" y="441"/>
                      </a:lnTo>
                      <a:lnTo>
                        <a:pt x="95" y="441"/>
                      </a:lnTo>
                      <a:lnTo>
                        <a:pt x="91" y="442"/>
                      </a:lnTo>
                      <a:lnTo>
                        <a:pt x="88" y="442"/>
                      </a:lnTo>
                      <a:lnTo>
                        <a:pt x="84" y="443"/>
                      </a:lnTo>
                      <a:lnTo>
                        <a:pt x="81" y="444"/>
                      </a:lnTo>
                      <a:lnTo>
                        <a:pt x="77" y="444"/>
                      </a:lnTo>
                      <a:lnTo>
                        <a:pt x="74" y="445"/>
                      </a:lnTo>
                      <a:lnTo>
                        <a:pt x="70" y="445"/>
                      </a:lnTo>
                      <a:lnTo>
                        <a:pt x="67" y="446"/>
                      </a:lnTo>
                      <a:lnTo>
                        <a:pt x="64" y="447"/>
                      </a:lnTo>
                      <a:lnTo>
                        <a:pt x="60" y="448"/>
                      </a:lnTo>
                      <a:lnTo>
                        <a:pt x="57" y="448"/>
                      </a:lnTo>
                      <a:lnTo>
                        <a:pt x="54" y="449"/>
                      </a:lnTo>
                      <a:lnTo>
                        <a:pt x="51" y="450"/>
                      </a:lnTo>
                      <a:lnTo>
                        <a:pt x="48" y="451"/>
                      </a:lnTo>
                      <a:lnTo>
                        <a:pt x="44" y="452"/>
                      </a:lnTo>
                      <a:lnTo>
                        <a:pt x="41" y="453"/>
                      </a:lnTo>
                      <a:lnTo>
                        <a:pt x="38" y="454"/>
                      </a:lnTo>
                      <a:lnTo>
                        <a:pt x="35" y="454"/>
                      </a:lnTo>
                      <a:lnTo>
                        <a:pt x="32" y="455"/>
                      </a:lnTo>
                      <a:lnTo>
                        <a:pt x="30" y="455"/>
                      </a:lnTo>
                      <a:lnTo>
                        <a:pt x="27" y="454"/>
                      </a:lnTo>
                      <a:lnTo>
                        <a:pt x="25" y="453"/>
                      </a:lnTo>
                      <a:lnTo>
                        <a:pt x="23" y="451"/>
                      </a:lnTo>
                      <a:lnTo>
                        <a:pt x="21" y="449"/>
                      </a:lnTo>
                      <a:lnTo>
                        <a:pt x="19" y="447"/>
                      </a:lnTo>
                      <a:lnTo>
                        <a:pt x="17" y="444"/>
                      </a:lnTo>
                      <a:lnTo>
                        <a:pt x="16" y="441"/>
                      </a:lnTo>
                      <a:lnTo>
                        <a:pt x="14" y="437"/>
                      </a:lnTo>
                      <a:lnTo>
                        <a:pt x="13" y="432"/>
                      </a:lnTo>
                      <a:lnTo>
                        <a:pt x="12" y="428"/>
                      </a:lnTo>
                      <a:lnTo>
                        <a:pt x="11" y="422"/>
                      </a:lnTo>
                      <a:lnTo>
                        <a:pt x="10" y="417"/>
                      </a:lnTo>
                      <a:lnTo>
                        <a:pt x="10" y="411"/>
                      </a:lnTo>
                      <a:lnTo>
                        <a:pt x="9" y="405"/>
                      </a:lnTo>
                      <a:lnTo>
                        <a:pt x="9" y="399"/>
                      </a:lnTo>
                      <a:lnTo>
                        <a:pt x="8" y="393"/>
                      </a:lnTo>
                      <a:lnTo>
                        <a:pt x="8" y="388"/>
                      </a:lnTo>
                      <a:lnTo>
                        <a:pt x="8" y="384"/>
                      </a:lnTo>
                      <a:lnTo>
                        <a:pt x="7" y="379"/>
                      </a:lnTo>
                      <a:lnTo>
                        <a:pt x="7" y="375"/>
                      </a:lnTo>
                      <a:lnTo>
                        <a:pt x="7" y="372"/>
                      </a:lnTo>
                      <a:lnTo>
                        <a:pt x="7" y="368"/>
                      </a:lnTo>
                      <a:lnTo>
                        <a:pt x="6" y="366"/>
                      </a:lnTo>
                      <a:lnTo>
                        <a:pt x="6" y="363"/>
                      </a:lnTo>
                      <a:lnTo>
                        <a:pt x="6" y="361"/>
                      </a:lnTo>
                      <a:lnTo>
                        <a:pt x="6" y="359"/>
                      </a:lnTo>
                      <a:lnTo>
                        <a:pt x="6" y="358"/>
                      </a:lnTo>
                      <a:lnTo>
                        <a:pt x="6" y="357"/>
                      </a:lnTo>
                      <a:lnTo>
                        <a:pt x="6" y="356"/>
                      </a:lnTo>
                      <a:lnTo>
                        <a:pt x="6" y="356"/>
                      </a:lnTo>
                      <a:lnTo>
                        <a:pt x="6" y="355"/>
                      </a:lnTo>
                      <a:lnTo>
                        <a:pt x="6" y="355"/>
                      </a:lnTo>
                      <a:lnTo>
                        <a:pt x="6" y="354"/>
                      </a:lnTo>
                      <a:lnTo>
                        <a:pt x="6" y="354"/>
                      </a:lnTo>
                      <a:lnTo>
                        <a:pt x="6" y="353"/>
                      </a:lnTo>
                      <a:lnTo>
                        <a:pt x="6" y="353"/>
                      </a:lnTo>
                      <a:lnTo>
                        <a:pt x="6" y="352"/>
                      </a:lnTo>
                      <a:lnTo>
                        <a:pt x="6" y="352"/>
                      </a:lnTo>
                      <a:lnTo>
                        <a:pt x="6" y="351"/>
                      </a:lnTo>
                      <a:lnTo>
                        <a:pt x="6" y="351"/>
                      </a:lnTo>
                      <a:lnTo>
                        <a:pt x="6" y="350"/>
                      </a:lnTo>
                      <a:lnTo>
                        <a:pt x="6" y="350"/>
                      </a:lnTo>
                      <a:lnTo>
                        <a:pt x="6" y="349"/>
                      </a:lnTo>
                      <a:lnTo>
                        <a:pt x="6" y="349"/>
                      </a:lnTo>
                      <a:lnTo>
                        <a:pt x="6" y="348"/>
                      </a:lnTo>
                      <a:lnTo>
                        <a:pt x="6" y="348"/>
                      </a:lnTo>
                      <a:lnTo>
                        <a:pt x="6" y="347"/>
                      </a:lnTo>
                      <a:lnTo>
                        <a:pt x="6" y="346"/>
                      </a:lnTo>
                      <a:lnTo>
                        <a:pt x="7" y="345"/>
                      </a:lnTo>
                      <a:lnTo>
                        <a:pt x="7" y="344"/>
                      </a:lnTo>
                      <a:lnTo>
                        <a:pt x="7" y="343"/>
                      </a:lnTo>
                      <a:lnTo>
                        <a:pt x="8" y="342"/>
                      </a:lnTo>
                      <a:lnTo>
                        <a:pt x="9" y="340"/>
                      </a:lnTo>
                      <a:lnTo>
                        <a:pt x="10" y="339"/>
                      </a:lnTo>
                      <a:lnTo>
                        <a:pt x="11" y="337"/>
                      </a:lnTo>
                      <a:lnTo>
                        <a:pt x="12" y="335"/>
                      </a:lnTo>
                      <a:lnTo>
                        <a:pt x="13" y="334"/>
                      </a:lnTo>
                      <a:lnTo>
                        <a:pt x="14" y="332"/>
                      </a:lnTo>
                      <a:lnTo>
                        <a:pt x="15" y="329"/>
                      </a:lnTo>
                      <a:lnTo>
                        <a:pt x="16" y="327"/>
                      </a:lnTo>
                      <a:lnTo>
                        <a:pt x="18" y="325"/>
                      </a:lnTo>
                      <a:lnTo>
                        <a:pt x="20" y="322"/>
                      </a:lnTo>
                      <a:lnTo>
                        <a:pt x="21" y="320"/>
                      </a:lnTo>
                      <a:lnTo>
                        <a:pt x="23" y="318"/>
                      </a:lnTo>
                      <a:lnTo>
                        <a:pt x="25" y="316"/>
                      </a:lnTo>
                      <a:lnTo>
                        <a:pt x="26" y="314"/>
                      </a:lnTo>
                      <a:lnTo>
                        <a:pt x="28" y="312"/>
                      </a:lnTo>
                      <a:lnTo>
                        <a:pt x="30" y="310"/>
                      </a:lnTo>
                      <a:lnTo>
                        <a:pt x="32" y="308"/>
                      </a:lnTo>
                      <a:lnTo>
                        <a:pt x="34" y="306"/>
                      </a:lnTo>
                      <a:lnTo>
                        <a:pt x="36" y="305"/>
                      </a:lnTo>
                      <a:lnTo>
                        <a:pt x="39" y="303"/>
                      </a:lnTo>
                      <a:lnTo>
                        <a:pt x="41" y="302"/>
                      </a:lnTo>
                      <a:lnTo>
                        <a:pt x="43" y="301"/>
                      </a:lnTo>
                      <a:lnTo>
                        <a:pt x="46" y="300"/>
                      </a:lnTo>
                      <a:lnTo>
                        <a:pt x="48" y="298"/>
                      </a:lnTo>
                      <a:lnTo>
                        <a:pt x="50" y="297"/>
                      </a:lnTo>
                      <a:lnTo>
                        <a:pt x="53" y="296"/>
                      </a:lnTo>
                      <a:lnTo>
                        <a:pt x="55" y="296"/>
                      </a:lnTo>
                      <a:lnTo>
                        <a:pt x="58" y="295"/>
                      </a:lnTo>
                      <a:lnTo>
                        <a:pt x="60" y="294"/>
                      </a:lnTo>
                      <a:lnTo>
                        <a:pt x="62" y="293"/>
                      </a:lnTo>
                      <a:lnTo>
                        <a:pt x="65" y="293"/>
                      </a:lnTo>
                      <a:lnTo>
                        <a:pt x="67" y="292"/>
                      </a:lnTo>
                      <a:lnTo>
                        <a:pt x="69" y="292"/>
                      </a:lnTo>
                      <a:lnTo>
                        <a:pt x="71" y="291"/>
                      </a:lnTo>
                      <a:lnTo>
                        <a:pt x="73" y="291"/>
                      </a:lnTo>
                      <a:lnTo>
                        <a:pt x="75" y="290"/>
                      </a:lnTo>
                      <a:lnTo>
                        <a:pt x="76" y="290"/>
                      </a:lnTo>
                      <a:lnTo>
                        <a:pt x="78" y="290"/>
                      </a:lnTo>
                      <a:lnTo>
                        <a:pt x="80" y="290"/>
                      </a:lnTo>
                      <a:lnTo>
                        <a:pt x="81" y="290"/>
                      </a:lnTo>
                      <a:lnTo>
                        <a:pt x="83" y="290"/>
                      </a:lnTo>
                      <a:lnTo>
                        <a:pt x="85" y="290"/>
                      </a:lnTo>
                      <a:lnTo>
                        <a:pt x="86" y="290"/>
                      </a:lnTo>
                      <a:lnTo>
                        <a:pt x="88" y="290"/>
                      </a:lnTo>
                      <a:lnTo>
                        <a:pt x="89" y="290"/>
                      </a:lnTo>
                      <a:lnTo>
                        <a:pt x="91" y="290"/>
                      </a:lnTo>
                      <a:lnTo>
                        <a:pt x="93" y="290"/>
                      </a:lnTo>
                      <a:lnTo>
                        <a:pt x="94" y="290"/>
                      </a:lnTo>
                      <a:lnTo>
                        <a:pt x="96" y="291"/>
                      </a:lnTo>
                      <a:lnTo>
                        <a:pt x="98" y="291"/>
                      </a:lnTo>
                      <a:lnTo>
                        <a:pt x="100" y="291"/>
                      </a:lnTo>
                      <a:lnTo>
                        <a:pt x="102" y="291"/>
                      </a:lnTo>
                      <a:lnTo>
                        <a:pt x="104" y="292"/>
                      </a:lnTo>
                      <a:lnTo>
                        <a:pt x="106" y="292"/>
                      </a:lnTo>
                      <a:lnTo>
                        <a:pt x="107" y="293"/>
                      </a:lnTo>
                      <a:lnTo>
                        <a:pt x="109" y="293"/>
                      </a:lnTo>
                      <a:lnTo>
                        <a:pt x="112" y="294"/>
                      </a:lnTo>
                      <a:lnTo>
                        <a:pt x="114" y="294"/>
                      </a:lnTo>
                      <a:lnTo>
                        <a:pt x="116" y="294"/>
                      </a:lnTo>
                      <a:lnTo>
                        <a:pt x="118" y="294"/>
                      </a:lnTo>
                      <a:lnTo>
                        <a:pt x="120" y="294"/>
                      </a:lnTo>
                      <a:lnTo>
                        <a:pt x="122" y="294"/>
                      </a:lnTo>
                      <a:lnTo>
                        <a:pt x="125" y="294"/>
                      </a:lnTo>
                      <a:lnTo>
                        <a:pt x="127" y="293"/>
                      </a:lnTo>
                      <a:lnTo>
                        <a:pt x="130" y="293"/>
                      </a:lnTo>
                      <a:lnTo>
                        <a:pt x="132" y="292"/>
                      </a:lnTo>
                      <a:lnTo>
                        <a:pt x="135" y="291"/>
                      </a:lnTo>
                      <a:lnTo>
                        <a:pt x="138" y="290"/>
                      </a:lnTo>
                      <a:lnTo>
                        <a:pt x="140" y="288"/>
                      </a:lnTo>
                      <a:lnTo>
                        <a:pt x="143" y="287"/>
                      </a:lnTo>
                      <a:lnTo>
                        <a:pt x="146" y="285"/>
                      </a:lnTo>
                      <a:lnTo>
                        <a:pt x="149" y="284"/>
                      </a:lnTo>
                      <a:lnTo>
                        <a:pt x="152" y="282"/>
                      </a:lnTo>
                      <a:lnTo>
                        <a:pt x="155" y="280"/>
                      </a:lnTo>
                      <a:lnTo>
                        <a:pt x="158" y="278"/>
                      </a:lnTo>
                      <a:lnTo>
                        <a:pt x="161" y="276"/>
                      </a:lnTo>
                      <a:lnTo>
                        <a:pt x="163" y="273"/>
                      </a:lnTo>
                      <a:lnTo>
                        <a:pt x="165" y="271"/>
                      </a:lnTo>
                      <a:lnTo>
                        <a:pt x="168" y="269"/>
                      </a:lnTo>
                      <a:lnTo>
                        <a:pt x="170" y="267"/>
                      </a:lnTo>
                      <a:lnTo>
                        <a:pt x="172" y="264"/>
                      </a:lnTo>
                      <a:lnTo>
                        <a:pt x="173" y="262"/>
                      </a:lnTo>
                      <a:lnTo>
                        <a:pt x="175" y="259"/>
                      </a:lnTo>
                      <a:lnTo>
                        <a:pt x="176" y="257"/>
                      </a:lnTo>
                      <a:lnTo>
                        <a:pt x="177" y="254"/>
                      </a:lnTo>
                      <a:lnTo>
                        <a:pt x="178" y="251"/>
                      </a:lnTo>
                      <a:lnTo>
                        <a:pt x="179" y="248"/>
                      </a:lnTo>
                      <a:lnTo>
                        <a:pt x="180" y="246"/>
                      </a:lnTo>
                      <a:lnTo>
                        <a:pt x="181" y="243"/>
                      </a:lnTo>
                      <a:lnTo>
                        <a:pt x="181" y="240"/>
                      </a:lnTo>
                      <a:lnTo>
                        <a:pt x="182" y="237"/>
                      </a:lnTo>
                      <a:lnTo>
                        <a:pt x="182" y="234"/>
                      </a:lnTo>
                      <a:lnTo>
                        <a:pt x="182" y="232"/>
                      </a:lnTo>
                      <a:lnTo>
                        <a:pt x="183" y="230"/>
                      </a:lnTo>
                      <a:lnTo>
                        <a:pt x="183" y="227"/>
                      </a:lnTo>
                      <a:lnTo>
                        <a:pt x="183" y="225"/>
                      </a:lnTo>
                      <a:lnTo>
                        <a:pt x="184" y="223"/>
                      </a:lnTo>
                      <a:lnTo>
                        <a:pt x="184" y="221"/>
                      </a:lnTo>
                      <a:lnTo>
                        <a:pt x="184" y="220"/>
                      </a:lnTo>
                      <a:lnTo>
                        <a:pt x="184" y="218"/>
                      </a:lnTo>
                      <a:lnTo>
                        <a:pt x="184" y="216"/>
                      </a:lnTo>
                      <a:lnTo>
                        <a:pt x="185" y="215"/>
                      </a:lnTo>
                      <a:lnTo>
                        <a:pt x="185" y="214"/>
                      </a:lnTo>
                      <a:lnTo>
                        <a:pt x="185" y="213"/>
                      </a:lnTo>
                      <a:lnTo>
                        <a:pt x="185" y="211"/>
                      </a:lnTo>
                      <a:lnTo>
                        <a:pt x="185" y="210"/>
                      </a:lnTo>
                      <a:lnTo>
                        <a:pt x="185" y="210"/>
                      </a:lnTo>
                      <a:lnTo>
                        <a:pt x="185" y="209"/>
                      </a:lnTo>
                      <a:lnTo>
                        <a:pt x="184" y="208"/>
                      </a:lnTo>
                      <a:lnTo>
                        <a:pt x="184" y="207"/>
                      </a:lnTo>
                      <a:lnTo>
                        <a:pt x="184" y="206"/>
                      </a:lnTo>
                      <a:lnTo>
                        <a:pt x="184" y="205"/>
                      </a:lnTo>
                      <a:lnTo>
                        <a:pt x="184" y="204"/>
                      </a:lnTo>
                      <a:lnTo>
                        <a:pt x="183" y="203"/>
                      </a:lnTo>
                      <a:lnTo>
                        <a:pt x="183" y="202"/>
                      </a:lnTo>
                      <a:lnTo>
                        <a:pt x="183" y="201"/>
                      </a:lnTo>
                      <a:lnTo>
                        <a:pt x="182" y="200"/>
                      </a:lnTo>
                      <a:lnTo>
                        <a:pt x="182" y="199"/>
                      </a:lnTo>
                      <a:lnTo>
                        <a:pt x="182" y="198"/>
                      </a:lnTo>
                      <a:lnTo>
                        <a:pt x="181" y="197"/>
                      </a:lnTo>
                      <a:lnTo>
                        <a:pt x="181" y="196"/>
                      </a:lnTo>
                      <a:lnTo>
                        <a:pt x="180" y="195"/>
                      </a:lnTo>
                      <a:lnTo>
                        <a:pt x="179" y="194"/>
                      </a:lnTo>
                      <a:lnTo>
                        <a:pt x="179" y="193"/>
                      </a:lnTo>
                      <a:lnTo>
                        <a:pt x="178" y="191"/>
                      </a:lnTo>
                      <a:lnTo>
                        <a:pt x="177" y="190"/>
                      </a:lnTo>
                      <a:lnTo>
                        <a:pt x="175" y="189"/>
                      </a:lnTo>
                      <a:lnTo>
                        <a:pt x="174" y="188"/>
                      </a:lnTo>
                      <a:lnTo>
                        <a:pt x="173" y="186"/>
                      </a:lnTo>
                      <a:lnTo>
                        <a:pt x="171" y="185"/>
                      </a:lnTo>
                      <a:lnTo>
                        <a:pt x="169" y="183"/>
                      </a:lnTo>
                      <a:lnTo>
                        <a:pt x="167" y="181"/>
                      </a:lnTo>
                      <a:lnTo>
                        <a:pt x="165" y="180"/>
                      </a:lnTo>
                      <a:lnTo>
                        <a:pt x="163" y="178"/>
                      </a:lnTo>
                      <a:lnTo>
                        <a:pt x="161" y="176"/>
                      </a:lnTo>
                      <a:lnTo>
                        <a:pt x="159" y="174"/>
                      </a:lnTo>
                      <a:lnTo>
                        <a:pt x="156" y="172"/>
                      </a:lnTo>
                      <a:lnTo>
                        <a:pt x="154" y="171"/>
                      </a:lnTo>
                      <a:lnTo>
                        <a:pt x="151" y="169"/>
                      </a:lnTo>
                      <a:lnTo>
                        <a:pt x="148" y="167"/>
                      </a:lnTo>
                      <a:lnTo>
                        <a:pt x="145" y="166"/>
                      </a:lnTo>
                      <a:lnTo>
                        <a:pt x="142" y="165"/>
                      </a:lnTo>
                      <a:lnTo>
                        <a:pt x="139" y="163"/>
                      </a:lnTo>
                      <a:lnTo>
                        <a:pt x="136" y="162"/>
                      </a:lnTo>
                      <a:lnTo>
                        <a:pt x="133" y="162"/>
                      </a:lnTo>
                      <a:lnTo>
                        <a:pt x="130" y="161"/>
                      </a:lnTo>
                      <a:lnTo>
                        <a:pt x="126" y="160"/>
                      </a:lnTo>
                      <a:lnTo>
                        <a:pt x="123" y="160"/>
                      </a:lnTo>
                      <a:lnTo>
                        <a:pt x="119" y="160"/>
                      </a:lnTo>
                      <a:lnTo>
                        <a:pt x="115" y="160"/>
                      </a:lnTo>
                      <a:lnTo>
                        <a:pt x="111" y="160"/>
                      </a:lnTo>
                      <a:lnTo>
                        <a:pt x="107" y="160"/>
                      </a:lnTo>
                      <a:lnTo>
                        <a:pt x="103" y="161"/>
                      </a:lnTo>
                      <a:lnTo>
                        <a:pt x="99" y="161"/>
                      </a:lnTo>
                      <a:lnTo>
                        <a:pt x="96" y="162"/>
                      </a:lnTo>
                      <a:lnTo>
                        <a:pt x="92" y="162"/>
                      </a:lnTo>
                      <a:lnTo>
                        <a:pt x="89" y="162"/>
                      </a:lnTo>
                      <a:lnTo>
                        <a:pt x="86" y="163"/>
                      </a:lnTo>
                      <a:lnTo>
                        <a:pt x="83" y="163"/>
                      </a:lnTo>
                      <a:lnTo>
                        <a:pt x="80" y="163"/>
                      </a:lnTo>
                      <a:lnTo>
                        <a:pt x="78" y="164"/>
                      </a:lnTo>
                      <a:lnTo>
                        <a:pt x="76" y="164"/>
                      </a:lnTo>
                      <a:lnTo>
                        <a:pt x="74" y="164"/>
                      </a:lnTo>
                      <a:lnTo>
                        <a:pt x="72" y="164"/>
                      </a:lnTo>
                      <a:lnTo>
                        <a:pt x="71" y="164"/>
                      </a:lnTo>
                      <a:lnTo>
                        <a:pt x="69" y="164"/>
                      </a:lnTo>
                      <a:lnTo>
                        <a:pt x="68" y="165"/>
                      </a:lnTo>
                      <a:lnTo>
                        <a:pt x="67" y="165"/>
                      </a:lnTo>
                      <a:lnTo>
                        <a:pt x="67" y="165"/>
                      </a:lnTo>
                      <a:lnTo>
                        <a:pt x="66" y="165"/>
                      </a:lnTo>
                      <a:lnTo>
                        <a:pt x="66" y="165"/>
                      </a:lnTo>
                      <a:lnTo>
                        <a:pt x="65" y="165"/>
                      </a:lnTo>
                      <a:lnTo>
                        <a:pt x="65" y="165"/>
                      </a:lnTo>
                      <a:lnTo>
                        <a:pt x="64" y="165"/>
                      </a:lnTo>
                      <a:lnTo>
                        <a:pt x="64" y="165"/>
                      </a:lnTo>
                      <a:lnTo>
                        <a:pt x="63" y="165"/>
                      </a:lnTo>
                      <a:lnTo>
                        <a:pt x="63" y="166"/>
                      </a:lnTo>
                      <a:lnTo>
                        <a:pt x="62" y="166"/>
                      </a:lnTo>
                      <a:lnTo>
                        <a:pt x="62" y="166"/>
                      </a:lnTo>
                      <a:lnTo>
                        <a:pt x="61" y="166"/>
                      </a:lnTo>
                      <a:lnTo>
                        <a:pt x="61" y="167"/>
                      </a:lnTo>
                      <a:lnTo>
                        <a:pt x="60" y="167"/>
                      </a:lnTo>
                      <a:lnTo>
                        <a:pt x="60" y="168"/>
                      </a:lnTo>
                      <a:lnTo>
                        <a:pt x="59" y="168"/>
                      </a:lnTo>
                      <a:lnTo>
                        <a:pt x="59" y="168"/>
                      </a:lnTo>
                      <a:lnTo>
                        <a:pt x="58" y="169"/>
                      </a:lnTo>
                      <a:lnTo>
                        <a:pt x="57" y="169"/>
                      </a:lnTo>
                      <a:lnTo>
                        <a:pt x="57" y="170"/>
                      </a:lnTo>
                      <a:lnTo>
                        <a:pt x="56" y="170"/>
                      </a:lnTo>
                      <a:lnTo>
                        <a:pt x="55" y="171"/>
                      </a:lnTo>
                      <a:lnTo>
                        <a:pt x="54" y="171"/>
                      </a:lnTo>
                      <a:lnTo>
                        <a:pt x="53" y="171"/>
                      </a:lnTo>
                      <a:lnTo>
                        <a:pt x="52" y="171"/>
                      </a:lnTo>
                      <a:lnTo>
                        <a:pt x="50" y="172"/>
                      </a:lnTo>
                      <a:lnTo>
                        <a:pt x="49" y="172"/>
                      </a:lnTo>
                      <a:lnTo>
                        <a:pt x="47" y="172"/>
                      </a:lnTo>
                      <a:lnTo>
                        <a:pt x="46" y="172"/>
                      </a:lnTo>
                      <a:lnTo>
                        <a:pt x="44" y="172"/>
                      </a:lnTo>
                      <a:lnTo>
                        <a:pt x="42" y="172"/>
                      </a:lnTo>
                      <a:lnTo>
                        <a:pt x="40" y="172"/>
                      </a:lnTo>
                      <a:lnTo>
                        <a:pt x="38" y="172"/>
                      </a:lnTo>
                      <a:lnTo>
                        <a:pt x="36" y="172"/>
                      </a:lnTo>
                      <a:lnTo>
                        <a:pt x="34" y="172"/>
                      </a:lnTo>
                      <a:lnTo>
                        <a:pt x="32" y="172"/>
                      </a:lnTo>
                      <a:lnTo>
                        <a:pt x="31" y="171"/>
                      </a:lnTo>
                      <a:lnTo>
                        <a:pt x="29" y="171"/>
                      </a:lnTo>
                      <a:lnTo>
                        <a:pt x="27" y="170"/>
                      </a:lnTo>
                      <a:lnTo>
                        <a:pt x="26" y="169"/>
                      </a:lnTo>
                      <a:lnTo>
                        <a:pt x="24" y="168"/>
                      </a:lnTo>
                      <a:lnTo>
                        <a:pt x="23" y="167"/>
                      </a:lnTo>
                      <a:lnTo>
                        <a:pt x="21" y="166"/>
                      </a:lnTo>
                      <a:lnTo>
                        <a:pt x="20" y="165"/>
                      </a:lnTo>
                      <a:lnTo>
                        <a:pt x="18" y="164"/>
                      </a:lnTo>
                      <a:lnTo>
                        <a:pt x="17" y="162"/>
                      </a:lnTo>
                      <a:lnTo>
                        <a:pt x="16" y="160"/>
                      </a:lnTo>
                      <a:lnTo>
                        <a:pt x="15" y="159"/>
                      </a:lnTo>
                      <a:lnTo>
                        <a:pt x="14" y="157"/>
                      </a:lnTo>
                      <a:lnTo>
                        <a:pt x="13" y="155"/>
                      </a:lnTo>
                      <a:lnTo>
                        <a:pt x="12" y="153"/>
                      </a:lnTo>
                      <a:lnTo>
                        <a:pt x="11" y="151"/>
                      </a:lnTo>
                      <a:lnTo>
                        <a:pt x="10" y="149"/>
                      </a:lnTo>
                      <a:lnTo>
                        <a:pt x="9" y="147"/>
                      </a:lnTo>
                      <a:lnTo>
                        <a:pt x="8" y="146"/>
                      </a:lnTo>
                      <a:lnTo>
                        <a:pt x="8" y="144"/>
                      </a:lnTo>
                      <a:lnTo>
                        <a:pt x="7" y="142"/>
                      </a:lnTo>
                      <a:lnTo>
                        <a:pt x="6" y="140"/>
                      </a:lnTo>
                      <a:lnTo>
                        <a:pt x="5" y="139"/>
                      </a:lnTo>
                      <a:lnTo>
                        <a:pt x="5" y="137"/>
                      </a:lnTo>
                      <a:lnTo>
                        <a:pt x="4" y="136"/>
                      </a:lnTo>
                      <a:lnTo>
                        <a:pt x="3" y="134"/>
                      </a:lnTo>
                      <a:lnTo>
                        <a:pt x="3" y="132"/>
                      </a:lnTo>
                      <a:lnTo>
                        <a:pt x="2" y="131"/>
                      </a:lnTo>
                      <a:lnTo>
                        <a:pt x="2" y="129"/>
                      </a:lnTo>
                      <a:lnTo>
                        <a:pt x="1" y="128"/>
                      </a:lnTo>
                      <a:lnTo>
                        <a:pt x="1" y="127"/>
                      </a:lnTo>
                      <a:lnTo>
                        <a:pt x="0" y="125"/>
                      </a:lnTo>
                      <a:lnTo>
                        <a:pt x="0" y="124"/>
                      </a:lnTo>
                      <a:lnTo>
                        <a:pt x="0" y="122"/>
                      </a:lnTo>
                      <a:lnTo>
                        <a:pt x="0" y="121"/>
                      </a:lnTo>
                      <a:lnTo>
                        <a:pt x="0" y="120"/>
                      </a:lnTo>
                      <a:lnTo>
                        <a:pt x="0" y="119"/>
                      </a:lnTo>
                      <a:lnTo>
                        <a:pt x="0" y="117"/>
                      </a:lnTo>
                      <a:lnTo>
                        <a:pt x="0" y="116"/>
                      </a:lnTo>
                      <a:lnTo>
                        <a:pt x="0" y="115"/>
                      </a:lnTo>
                      <a:lnTo>
                        <a:pt x="0" y="114"/>
                      </a:lnTo>
                      <a:lnTo>
                        <a:pt x="0" y="113"/>
                      </a:lnTo>
                      <a:lnTo>
                        <a:pt x="1" y="112"/>
                      </a:lnTo>
                      <a:lnTo>
                        <a:pt x="1" y="111"/>
                      </a:lnTo>
                      <a:lnTo>
                        <a:pt x="2" y="110"/>
                      </a:lnTo>
                      <a:lnTo>
                        <a:pt x="2" y="109"/>
                      </a:lnTo>
                      <a:lnTo>
                        <a:pt x="3" y="108"/>
                      </a:lnTo>
                      <a:lnTo>
                        <a:pt x="3" y="106"/>
                      </a:lnTo>
                      <a:lnTo>
                        <a:pt x="4" y="105"/>
                      </a:lnTo>
                      <a:lnTo>
                        <a:pt x="4" y="103"/>
                      </a:lnTo>
                      <a:lnTo>
                        <a:pt x="5" y="102"/>
                      </a:lnTo>
                      <a:lnTo>
                        <a:pt x="5" y="100"/>
                      </a:lnTo>
                      <a:lnTo>
                        <a:pt x="6" y="98"/>
                      </a:lnTo>
                      <a:lnTo>
                        <a:pt x="6" y="96"/>
                      </a:lnTo>
                      <a:lnTo>
                        <a:pt x="7" y="94"/>
                      </a:lnTo>
                      <a:lnTo>
                        <a:pt x="7" y="92"/>
                      </a:lnTo>
                      <a:lnTo>
                        <a:pt x="8" y="89"/>
                      </a:lnTo>
                      <a:lnTo>
                        <a:pt x="8" y="87"/>
                      </a:lnTo>
                      <a:lnTo>
                        <a:pt x="9" y="84"/>
                      </a:lnTo>
                      <a:lnTo>
                        <a:pt x="9" y="81"/>
                      </a:lnTo>
                      <a:lnTo>
                        <a:pt x="10" y="79"/>
                      </a:lnTo>
                      <a:lnTo>
                        <a:pt x="10" y="76"/>
                      </a:lnTo>
                      <a:lnTo>
                        <a:pt x="11" y="73"/>
                      </a:lnTo>
                      <a:lnTo>
                        <a:pt x="11" y="70"/>
                      </a:lnTo>
                      <a:lnTo>
                        <a:pt x="12" y="67"/>
                      </a:lnTo>
                      <a:lnTo>
                        <a:pt x="12" y="64"/>
                      </a:lnTo>
                      <a:lnTo>
                        <a:pt x="13" y="60"/>
                      </a:lnTo>
                      <a:lnTo>
                        <a:pt x="13" y="57"/>
                      </a:lnTo>
                      <a:lnTo>
                        <a:pt x="14" y="54"/>
                      </a:lnTo>
                      <a:lnTo>
                        <a:pt x="14" y="51"/>
                      </a:lnTo>
                      <a:lnTo>
                        <a:pt x="15" y="48"/>
                      </a:lnTo>
                      <a:lnTo>
                        <a:pt x="15" y="45"/>
                      </a:lnTo>
                      <a:lnTo>
                        <a:pt x="16" y="41"/>
                      </a:lnTo>
                      <a:lnTo>
                        <a:pt x="16" y="38"/>
                      </a:lnTo>
                      <a:lnTo>
                        <a:pt x="17" y="35"/>
                      </a:lnTo>
                      <a:lnTo>
                        <a:pt x="17" y="31"/>
                      </a:lnTo>
                      <a:lnTo>
                        <a:pt x="18" y="28"/>
                      </a:lnTo>
                      <a:lnTo>
                        <a:pt x="18" y="25"/>
                      </a:lnTo>
                      <a:lnTo>
                        <a:pt x="19" y="21"/>
                      </a:lnTo>
                      <a:lnTo>
                        <a:pt x="20" y="19"/>
                      </a:lnTo>
                      <a:lnTo>
                        <a:pt x="20" y="16"/>
                      </a:lnTo>
                      <a:lnTo>
                        <a:pt x="21" y="14"/>
                      </a:lnTo>
                      <a:lnTo>
                        <a:pt x="22" y="12"/>
                      </a:lnTo>
                      <a:lnTo>
                        <a:pt x="22" y="10"/>
                      </a:lnTo>
                      <a:lnTo>
                        <a:pt x="23" y="8"/>
                      </a:lnTo>
                      <a:lnTo>
                        <a:pt x="24" y="7"/>
                      </a:lnTo>
                      <a:lnTo>
                        <a:pt x="25" y="6"/>
                      </a:lnTo>
                      <a:lnTo>
                        <a:pt x="25" y="5"/>
                      </a:lnTo>
                      <a:lnTo>
                        <a:pt x="26" y="4"/>
                      </a:lnTo>
                      <a:lnTo>
                        <a:pt x="27" y="4"/>
                      </a:lnTo>
                      <a:lnTo>
                        <a:pt x="28" y="4"/>
                      </a:lnTo>
                      <a:lnTo>
                        <a:pt x="29" y="4"/>
                      </a:lnTo>
                      <a:lnTo>
                        <a:pt x="30" y="4"/>
                      </a:lnTo>
                      <a:lnTo>
                        <a:pt x="31" y="5"/>
                      </a:lnTo>
                      <a:lnTo>
                        <a:pt x="32" y="5"/>
                      </a:lnTo>
                      <a:lnTo>
                        <a:pt x="33" y="6"/>
                      </a:lnTo>
                      <a:lnTo>
                        <a:pt x="35" y="7"/>
                      </a:lnTo>
                      <a:lnTo>
                        <a:pt x="36" y="7"/>
                      </a:lnTo>
                      <a:lnTo>
                        <a:pt x="37" y="8"/>
                      </a:lnTo>
                      <a:lnTo>
                        <a:pt x="39" y="9"/>
                      </a:lnTo>
                      <a:lnTo>
                        <a:pt x="40" y="9"/>
                      </a:lnTo>
                      <a:lnTo>
                        <a:pt x="42" y="10"/>
                      </a:lnTo>
                      <a:lnTo>
                        <a:pt x="43" y="11"/>
                      </a:lnTo>
                      <a:lnTo>
                        <a:pt x="45" y="12"/>
                      </a:lnTo>
                      <a:lnTo>
                        <a:pt x="47" y="12"/>
                      </a:lnTo>
                      <a:lnTo>
                        <a:pt x="49" y="13"/>
                      </a:lnTo>
                      <a:lnTo>
                        <a:pt x="51" y="14"/>
                      </a:lnTo>
                      <a:lnTo>
                        <a:pt x="53" y="15"/>
                      </a:lnTo>
                      <a:lnTo>
                        <a:pt x="55" y="16"/>
                      </a:lnTo>
                      <a:lnTo>
                        <a:pt x="57" y="17"/>
                      </a:lnTo>
                      <a:lnTo>
                        <a:pt x="59" y="18"/>
                      </a:lnTo>
                      <a:lnTo>
                        <a:pt x="61" y="19"/>
                      </a:lnTo>
                      <a:lnTo>
                        <a:pt x="63" y="20"/>
                      </a:lnTo>
                      <a:lnTo>
                        <a:pt x="65" y="21"/>
                      </a:lnTo>
                      <a:lnTo>
                        <a:pt x="67" y="21"/>
                      </a:lnTo>
                      <a:lnTo>
                        <a:pt x="70" y="22"/>
                      </a:lnTo>
                      <a:lnTo>
                        <a:pt x="72" y="23"/>
                      </a:lnTo>
                      <a:lnTo>
                        <a:pt x="74" y="24"/>
                      </a:lnTo>
                      <a:lnTo>
                        <a:pt x="76" y="24"/>
                      </a:lnTo>
                      <a:lnTo>
                        <a:pt x="79" y="25"/>
                      </a:lnTo>
                      <a:lnTo>
                        <a:pt x="81" y="26"/>
                      </a:lnTo>
                      <a:lnTo>
                        <a:pt x="84" y="26"/>
                      </a:lnTo>
                      <a:lnTo>
                        <a:pt x="86" y="27"/>
                      </a:lnTo>
                      <a:lnTo>
                        <a:pt x="89" y="27"/>
                      </a:lnTo>
                      <a:lnTo>
                        <a:pt x="91" y="28"/>
                      </a:lnTo>
                      <a:lnTo>
                        <a:pt x="94" y="28"/>
                      </a:lnTo>
                      <a:lnTo>
                        <a:pt x="96" y="29"/>
                      </a:lnTo>
                      <a:lnTo>
                        <a:pt x="99" y="29"/>
                      </a:lnTo>
                      <a:lnTo>
                        <a:pt x="102" y="29"/>
                      </a:lnTo>
                      <a:lnTo>
                        <a:pt x="104" y="30"/>
                      </a:lnTo>
                      <a:lnTo>
                        <a:pt x="107" y="30"/>
                      </a:lnTo>
                      <a:lnTo>
                        <a:pt x="110" y="30"/>
                      </a:lnTo>
                      <a:lnTo>
                        <a:pt x="113" y="30"/>
                      </a:lnTo>
                      <a:lnTo>
                        <a:pt x="115" y="30"/>
                      </a:lnTo>
                      <a:lnTo>
                        <a:pt x="118" y="30"/>
                      </a:lnTo>
                      <a:lnTo>
                        <a:pt x="121" y="30"/>
                      </a:lnTo>
                      <a:lnTo>
                        <a:pt x="124" y="29"/>
                      </a:lnTo>
                      <a:lnTo>
                        <a:pt x="127" y="29"/>
                      </a:lnTo>
                      <a:lnTo>
                        <a:pt x="130" y="29"/>
                      </a:lnTo>
                      <a:lnTo>
                        <a:pt x="133" y="28"/>
                      </a:lnTo>
                      <a:lnTo>
                        <a:pt x="136" y="28"/>
                      </a:lnTo>
                      <a:lnTo>
                        <a:pt x="139" y="27"/>
                      </a:lnTo>
                      <a:lnTo>
                        <a:pt x="142" y="27"/>
                      </a:lnTo>
                      <a:lnTo>
                        <a:pt x="146" y="26"/>
                      </a:lnTo>
                      <a:lnTo>
                        <a:pt x="149" y="25"/>
                      </a:lnTo>
                      <a:lnTo>
                        <a:pt x="153" y="23"/>
                      </a:lnTo>
                      <a:lnTo>
                        <a:pt x="157" y="22"/>
                      </a:lnTo>
                      <a:lnTo>
                        <a:pt x="160" y="21"/>
                      </a:lnTo>
                      <a:lnTo>
                        <a:pt x="164" y="19"/>
                      </a:lnTo>
                      <a:lnTo>
                        <a:pt x="169" y="17"/>
                      </a:lnTo>
                      <a:lnTo>
                        <a:pt x="173" y="15"/>
                      </a:lnTo>
                      <a:lnTo>
                        <a:pt x="177" y="13"/>
                      </a:lnTo>
                      <a:lnTo>
                        <a:pt x="182" y="11"/>
                      </a:lnTo>
                      <a:lnTo>
                        <a:pt x="186" y="9"/>
                      </a:lnTo>
                      <a:lnTo>
                        <a:pt x="191" y="6"/>
                      </a:lnTo>
                      <a:lnTo>
                        <a:pt x="196" y="3"/>
                      </a:lnTo>
                      <a:lnTo>
                        <a:pt x="201" y="0"/>
                      </a:lnTo>
                    </a:path>
                  </a:pathLst>
                </a:custGeom>
                <a:noFill/>
                <a:ln w="6350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927189" name="任意多边形 1927188"/>
                <p:cNvSpPr/>
                <p:nvPr/>
              </p:nvSpPr>
              <p:spPr>
                <a:xfrm>
                  <a:off x="4440" y="2550"/>
                  <a:ext cx="180" cy="64"/>
                </a:xfrm>
                <a:custGeom>
                  <a:avLst/>
                  <a:gdLst/>
                  <a:ahLst/>
                  <a:cxnLst/>
                  <a:pathLst>
                    <a:path w="180" h="64">
                      <a:moveTo>
                        <a:pt x="179" y="63"/>
                      </a:moveTo>
                      <a:lnTo>
                        <a:pt x="175" y="63"/>
                      </a:lnTo>
                      <a:lnTo>
                        <a:pt x="171" y="63"/>
                      </a:lnTo>
                      <a:lnTo>
                        <a:pt x="167" y="63"/>
                      </a:lnTo>
                      <a:lnTo>
                        <a:pt x="164" y="63"/>
                      </a:lnTo>
                      <a:lnTo>
                        <a:pt x="161" y="63"/>
                      </a:lnTo>
                      <a:lnTo>
                        <a:pt x="157" y="63"/>
                      </a:lnTo>
                      <a:lnTo>
                        <a:pt x="154" y="63"/>
                      </a:lnTo>
                      <a:lnTo>
                        <a:pt x="151" y="63"/>
                      </a:lnTo>
                      <a:lnTo>
                        <a:pt x="149" y="63"/>
                      </a:lnTo>
                      <a:lnTo>
                        <a:pt x="146" y="63"/>
                      </a:lnTo>
                      <a:lnTo>
                        <a:pt x="144" y="63"/>
                      </a:lnTo>
                      <a:lnTo>
                        <a:pt x="142" y="63"/>
                      </a:lnTo>
                      <a:lnTo>
                        <a:pt x="139" y="63"/>
                      </a:lnTo>
                      <a:lnTo>
                        <a:pt x="137" y="63"/>
                      </a:lnTo>
                      <a:lnTo>
                        <a:pt x="136" y="63"/>
                      </a:lnTo>
                      <a:lnTo>
                        <a:pt x="134" y="63"/>
                      </a:lnTo>
                      <a:lnTo>
                        <a:pt x="133" y="62"/>
                      </a:lnTo>
                      <a:lnTo>
                        <a:pt x="131" y="62"/>
                      </a:lnTo>
                      <a:lnTo>
                        <a:pt x="129" y="62"/>
                      </a:lnTo>
                      <a:lnTo>
                        <a:pt x="127" y="62"/>
                      </a:lnTo>
                      <a:lnTo>
                        <a:pt x="124" y="62"/>
                      </a:lnTo>
                      <a:lnTo>
                        <a:pt x="122" y="62"/>
                      </a:lnTo>
                      <a:lnTo>
                        <a:pt x="119" y="62"/>
                      </a:lnTo>
                      <a:lnTo>
                        <a:pt x="116" y="62"/>
                      </a:lnTo>
                      <a:lnTo>
                        <a:pt x="113" y="61"/>
                      </a:lnTo>
                      <a:lnTo>
                        <a:pt x="109" y="61"/>
                      </a:lnTo>
                      <a:lnTo>
                        <a:pt x="106" y="61"/>
                      </a:lnTo>
                      <a:lnTo>
                        <a:pt x="102" y="60"/>
                      </a:lnTo>
                      <a:lnTo>
                        <a:pt x="98" y="60"/>
                      </a:lnTo>
                      <a:lnTo>
                        <a:pt x="94" y="60"/>
                      </a:lnTo>
                      <a:lnTo>
                        <a:pt x="90" y="59"/>
                      </a:lnTo>
                      <a:lnTo>
                        <a:pt x="85" y="59"/>
                      </a:lnTo>
                      <a:lnTo>
                        <a:pt x="81" y="58"/>
                      </a:lnTo>
                      <a:lnTo>
                        <a:pt x="76" y="57"/>
                      </a:lnTo>
                      <a:lnTo>
                        <a:pt x="71" y="55"/>
                      </a:lnTo>
                      <a:lnTo>
                        <a:pt x="66" y="53"/>
                      </a:lnTo>
                      <a:lnTo>
                        <a:pt x="61" y="51"/>
                      </a:lnTo>
                      <a:lnTo>
                        <a:pt x="56" y="49"/>
                      </a:lnTo>
                      <a:lnTo>
                        <a:pt x="51" y="45"/>
                      </a:lnTo>
                      <a:lnTo>
                        <a:pt x="46" y="42"/>
                      </a:lnTo>
                      <a:lnTo>
                        <a:pt x="40" y="38"/>
                      </a:lnTo>
                      <a:lnTo>
                        <a:pt x="35" y="34"/>
                      </a:lnTo>
                      <a:lnTo>
                        <a:pt x="29" y="29"/>
                      </a:lnTo>
                      <a:lnTo>
                        <a:pt x="24" y="24"/>
                      </a:lnTo>
                      <a:lnTo>
                        <a:pt x="18" y="19"/>
                      </a:lnTo>
                      <a:lnTo>
                        <a:pt x="12" y="13"/>
                      </a:lnTo>
                      <a:lnTo>
                        <a:pt x="6" y="7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6350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927190" name="任意多边形 1927189"/>
                <p:cNvSpPr/>
                <p:nvPr/>
              </p:nvSpPr>
              <p:spPr>
                <a:xfrm>
                  <a:off x="2837" y="2112"/>
                  <a:ext cx="400" cy="595"/>
                </a:xfrm>
                <a:custGeom>
                  <a:avLst/>
                  <a:gdLst/>
                  <a:ahLst/>
                  <a:cxnLst/>
                  <a:pathLst>
                    <a:path w="400" h="595">
                      <a:moveTo>
                        <a:pt x="399" y="594"/>
                      </a:moveTo>
                      <a:lnTo>
                        <a:pt x="398" y="594"/>
                      </a:lnTo>
                      <a:lnTo>
                        <a:pt x="397" y="594"/>
                      </a:lnTo>
                      <a:lnTo>
                        <a:pt x="396" y="594"/>
                      </a:lnTo>
                      <a:lnTo>
                        <a:pt x="395" y="594"/>
                      </a:lnTo>
                      <a:lnTo>
                        <a:pt x="394" y="594"/>
                      </a:lnTo>
                      <a:lnTo>
                        <a:pt x="393" y="594"/>
                      </a:lnTo>
                      <a:lnTo>
                        <a:pt x="393" y="594"/>
                      </a:lnTo>
                      <a:lnTo>
                        <a:pt x="392" y="594"/>
                      </a:lnTo>
                      <a:lnTo>
                        <a:pt x="391" y="594"/>
                      </a:lnTo>
                      <a:lnTo>
                        <a:pt x="390" y="594"/>
                      </a:lnTo>
                      <a:lnTo>
                        <a:pt x="390" y="594"/>
                      </a:lnTo>
                      <a:lnTo>
                        <a:pt x="389" y="594"/>
                      </a:lnTo>
                      <a:lnTo>
                        <a:pt x="388" y="594"/>
                      </a:lnTo>
                      <a:lnTo>
                        <a:pt x="388" y="594"/>
                      </a:lnTo>
                      <a:lnTo>
                        <a:pt x="387" y="594"/>
                      </a:lnTo>
                      <a:lnTo>
                        <a:pt x="387" y="594"/>
                      </a:lnTo>
                      <a:lnTo>
                        <a:pt x="386" y="594"/>
                      </a:lnTo>
                      <a:lnTo>
                        <a:pt x="385" y="594"/>
                      </a:lnTo>
                      <a:lnTo>
                        <a:pt x="385" y="594"/>
                      </a:lnTo>
                      <a:lnTo>
                        <a:pt x="384" y="593"/>
                      </a:lnTo>
                      <a:lnTo>
                        <a:pt x="383" y="593"/>
                      </a:lnTo>
                      <a:lnTo>
                        <a:pt x="382" y="592"/>
                      </a:lnTo>
                      <a:lnTo>
                        <a:pt x="381" y="591"/>
                      </a:lnTo>
                      <a:lnTo>
                        <a:pt x="380" y="590"/>
                      </a:lnTo>
                      <a:lnTo>
                        <a:pt x="378" y="589"/>
                      </a:lnTo>
                      <a:lnTo>
                        <a:pt x="377" y="588"/>
                      </a:lnTo>
                      <a:lnTo>
                        <a:pt x="375" y="587"/>
                      </a:lnTo>
                      <a:lnTo>
                        <a:pt x="374" y="585"/>
                      </a:lnTo>
                      <a:lnTo>
                        <a:pt x="372" y="584"/>
                      </a:lnTo>
                      <a:lnTo>
                        <a:pt x="370" y="582"/>
                      </a:lnTo>
                      <a:lnTo>
                        <a:pt x="368" y="581"/>
                      </a:lnTo>
                      <a:lnTo>
                        <a:pt x="366" y="579"/>
                      </a:lnTo>
                      <a:lnTo>
                        <a:pt x="364" y="577"/>
                      </a:lnTo>
                      <a:lnTo>
                        <a:pt x="362" y="575"/>
                      </a:lnTo>
                      <a:lnTo>
                        <a:pt x="361" y="573"/>
                      </a:lnTo>
                      <a:lnTo>
                        <a:pt x="359" y="570"/>
                      </a:lnTo>
                      <a:lnTo>
                        <a:pt x="357" y="568"/>
                      </a:lnTo>
                      <a:lnTo>
                        <a:pt x="356" y="566"/>
                      </a:lnTo>
                      <a:lnTo>
                        <a:pt x="354" y="563"/>
                      </a:lnTo>
                      <a:lnTo>
                        <a:pt x="353" y="561"/>
                      </a:lnTo>
                      <a:lnTo>
                        <a:pt x="352" y="559"/>
                      </a:lnTo>
                      <a:lnTo>
                        <a:pt x="351" y="556"/>
                      </a:lnTo>
                      <a:lnTo>
                        <a:pt x="350" y="553"/>
                      </a:lnTo>
                      <a:lnTo>
                        <a:pt x="349" y="551"/>
                      </a:lnTo>
                      <a:lnTo>
                        <a:pt x="348" y="548"/>
                      </a:lnTo>
                      <a:lnTo>
                        <a:pt x="347" y="545"/>
                      </a:lnTo>
                      <a:lnTo>
                        <a:pt x="347" y="542"/>
                      </a:lnTo>
                      <a:lnTo>
                        <a:pt x="346" y="540"/>
                      </a:lnTo>
                      <a:lnTo>
                        <a:pt x="345" y="537"/>
                      </a:lnTo>
                      <a:lnTo>
                        <a:pt x="345" y="534"/>
                      </a:lnTo>
                      <a:lnTo>
                        <a:pt x="345" y="531"/>
                      </a:lnTo>
                      <a:lnTo>
                        <a:pt x="344" y="529"/>
                      </a:lnTo>
                      <a:lnTo>
                        <a:pt x="344" y="527"/>
                      </a:lnTo>
                      <a:lnTo>
                        <a:pt x="343" y="525"/>
                      </a:lnTo>
                      <a:lnTo>
                        <a:pt x="343" y="523"/>
                      </a:lnTo>
                      <a:lnTo>
                        <a:pt x="343" y="521"/>
                      </a:lnTo>
                      <a:lnTo>
                        <a:pt x="343" y="519"/>
                      </a:lnTo>
                      <a:lnTo>
                        <a:pt x="342" y="518"/>
                      </a:lnTo>
                      <a:lnTo>
                        <a:pt x="342" y="517"/>
                      </a:lnTo>
                      <a:lnTo>
                        <a:pt x="342" y="515"/>
                      </a:lnTo>
                      <a:lnTo>
                        <a:pt x="342" y="514"/>
                      </a:lnTo>
                      <a:lnTo>
                        <a:pt x="342" y="514"/>
                      </a:lnTo>
                      <a:lnTo>
                        <a:pt x="342" y="513"/>
                      </a:lnTo>
                      <a:lnTo>
                        <a:pt x="342" y="512"/>
                      </a:lnTo>
                      <a:lnTo>
                        <a:pt x="342" y="512"/>
                      </a:lnTo>
                      <a:lnTo>
                        <a:pt x="342" y="511"/>
                      </a:lnTo>
                      <a:lnTo>
                        <a:pt x="342" y="511"/>
                      </a:lnTo>
                      <a:lnTo>
                        <a:pt x="342" y="510"/>
                      </a:lnTo>
                      <a:lnTo>
                        <a:pt x="342" y="509"/>
                      </a:lnTo>
                      <a:lnTo>
                        <a:pt x="342" y="509"/>
                      </a:lnTo>
                      <a:lnTo>
                        <a:pt x="343" y="508"/>
                      </a:lnTo>
                      <a:lnTo>
                        <a:pt x="343" y="507"/>
                      </a:lnTo>
                      <a:lnTo>
                        <a:pt x="343" y="507"/>
                      </a:lnTo>
                      <a:lnTo>
                        <a:pt x="343" y="506"/>
                      </a:lnTo>
                      <a:lnTo>
                        <a:pt x="344" y="505"/>
                      </a:lnTo>
                      <a:lnTo>
                        <a:pt x="344" y="504"/>
                      </a:lnTo>
                      <a:lnTo>
                        <a:pt x="345" y="503"/>
                      </a:lnTo>
                      <a:lnTo>
                        <a:pt x="345" y="502"/>
                      </a:lnTo>
                      <a:lnTo>
                        <a:pt x="345" y="501"/>
                      </a:lnTo>
                      <a:lnTo>
                        <a:pt x="346" y="501"/>
                      </a:lnTo>
                      <a:lnTo>
                        <a:pt x="346" y="500"/>
                      </a:lnTo>
                      <a:lnTo>
                        <a:pt x="347" y="499"/>
                      </a:lnTo>
                      <a:lnTo>
                        <a:pt x="347" y="498"/>
                      </a:lnTo>
                      <a:lnTo>
                        <a:pt x="348" y="497"/>
                      </a:lnTo>
                      <a:lnTo>
                        <a:pt x="348" y="496"/>
                      </a:lnTo>
                      <a:lnTo>
                        <a:pt x="348" y="495"/>
                      </a:lnTo>
                      <a:lnTo>
                        <a:pt x="349" y="494"/>
                      </a:lnTo>
                      <a:lnTo>
                        <a:pt x="349" y="494"/>
                      </a:lnTo>
                      <a:lnTo>
                        <a:pt x="349" y="493"/>
                      </a:lnTo>
                      <a:lnTo>
                        <a:pt x="349" y="492"/>
                      </a:lnTo>
                      <a:lnTo>
                        <a:pt x="350" y="492"/>
                      </a:lnTo>
                      <a:lnTo>
                        <a:pt x="350" y="491"/>
                      </a:lnTo>
                      <a:lnTo>
                        <a:pt x="350" y="490"/>
                      </a:lnTo>
                      <a:lnTo>
                        <a:pt x="350" y="490"/>
                      </a:lnTo>
                      <a:lnTo>
                        <a:pt x="350" y="489"/>
                      </a:lnTo>
                      <a:lnTo>
                        <a:pt x="350" y="489"/>
                      </a:lnTo>
                      <a:lnTo>
                        <a:pt x="350" y="488"/>
                      </a:lnTo>
                      <a:lnTo>
                        <a:pt x="350" y="488"/>
                      </a:lnTo>
                      <a:lnTo>
                        <a:pt x="350" y="487"/>
                      </a:lnTo>
                      <a:lnTo>
                        <a:pt x="350" y="487"/>
                      </a:lnTo>
                      <a:lnTo>
                        <a:pt x="350" y="486"/>
                      </a:lnTo>
                      <a:lnTo>
                        <a:pt x="350" y="485"/>
                      </a:lnTo>
                      <a:lnTo>
                        <a:pt x="350" y="485"/>
                      </a:lnTo>
                      <a:lnTo>
                        <a:pt x="350" y="484"/>
                      </a:lnTo>
                      <a:lnTo>
                        <a:pt x="350" y="483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1"/>
                      </a:lnTo>
                      <a:lnTo>
                        <a:pt x="350" y="480"/>
                      </a:lnTo>
                      <a:lnTo>
                        <a:pt x="350" y="479"/>
                      </a:lnTo>
                      <a:lnTo>
                        <a:pt x="350" y="478"/>
                      </a:lnTo>
                      <a:lnTo>
                        <a:pt x="350" y="477"/>
                      </a:lnTo>
                      <a:lnTo>
                        <a:pt x="350" y="476"/>
                      </a:lnTo>
                      <a:lnTo>
                        <a:pt x="350" y="475"/>
                      </a:lnTo>
                      <a:lnTo>
                        <a:pt x="350" y="474"/>
                      </a:lnTo>
                      <a:lnTo>
                        <a:pt x="350" y="473"/>
                      </a:lnTo>
                      <a:lnTo>
                        <a:pt x="350" y="473"/>
                      </a:lnTo>
                      <a:lnTo>
                        <a:pt x="350" y="472"/>
                      </a:lnTo>
                      <a:lnTo>
                        <a:pt x="350" y="471"/>
                      </a:lnTo>
                      <a:lnTo>
                        <a:pt x="350" y="470"/>
                      </a:lnTo>
                      <a:lnTo>
                        <a:pt x="350" y="470"/>
                      </a:lnTo>
                      <a:lnTo>
                        <a:pt x="350" y="469"/>
                      </a:lnTo>
                      <a:lnTo>
                        <a:pt x="350" y="468"/>
                      </a:lnTo>
                      <a:lnTo>
                        <a:pt x="350" y="468"/>
                      </a:lnTo>
                      <a:lnTo>
                        <a:pt x="350" y="467"/>
                      </a:lnTo>
                      <a:lnTo>
                        <a:pt x="350" y="466"/>
                      </a:lnTo>
                      <a:lnTo>
                        <a:pt x="350" y="466"/>
                      </a:lnTo>
                      <a:lnTo>
                        <a:pt x="350" y="465"/>
                      </a:lnTo>
                      <a:lnTo>
                        <a:pt x="350" y="465"/>
                      </a:lnTo>
                      <a:lnTo>
                        <a:pt x="350" y="464"/>
                      </a:lnTo>
                      <a:lnTo>
                        <a:pt x="350" y="464"/>
                      </a:lnTo>
                      <a:lnTo>
                        <a:pt x="350" y="463"/>
                      </a:lnTo>
                      <a:lnTo>
                        <a:pt x="350" y="463"/>
                      </a:lnTo>
                      <a:lnTo>
                        <a:pt x="350" y="462"/>
                      </a:lnTo>
                      <a:lnTo>
                        <a:pt x="350" y="462"/>
                      </a:lnTo>
                      <a:lnTo>
                        <a:pt x="350" y="461"/>
                      </a:lnTo>
                      <a:lnTo>
                        <a:pt x="350" y="461"/>
                      </a:lnTo>
                      <a:lnTo>
                        <a:pt x="350" y="460"/>
                      </a:lnTo>
                      <a:lnTo>
                        <a:pt x="350" y="460"/>
                      </a:lnTo>
                      <a:lnTo>
                        <a:pt x="350" y="459"/>
                      </a:lnTo>
                      <a:lnTo>
                        <a:pt x="350" y="459"/>
                      </a:lnTo>
                      <a:lnTo>
                        <a:pt x="350" y="459"/>
                      </a:lnTo>
                      <a:lnTo>
                        <a:pt x="350" y="458"/>
                      </a:lnTo>
                      <a:lnTo>
                        <a:pt x="350" y="458"/>
                      </a:lnTo>
                      <a:lnTo>
                        <a:pt x="350" y="457"/>
                      </a:lnTo>
                      <a:lnTo>
                        <a:pt x="350" y="457"/>
                      </a:lnTo>
                      <a:lnTo>
                        <a:pt x="350" y="456"/>
                      </a:lnTo>
                      <a:lnTo>
                        <a:pt x="350" y="456"/>
                      </a:lnTo>
                      <a:lnTo>
                        <a:pt x="349" y="455"/>
                      </a:lnTo>
                      <a:lnTo>
                        <a:pt x="349" y="455"/>
                      </a:lnTo>
                      <a:lnTo>
                        <a:pt x="348" y="455"/>
                      </a:lnTo>
                      <a:lnTo>
                        <a:pt x="348" y="455"/>
                      </a:lnTo>
                      <a:lnTo>
                        <a:pt x="347" y="454"/>
                      </a:lnTo>
                      <a:lnTo>
                        <a:pt x="347" y="454"/>
                      </a:lnTo>
                      <a:lnTo>
                        <a:pt x="346" y="454"/>
                      </a:lnTo>
                      <a:lnTo>
                        <a:pt x="345" y="454"/>
                      </a:lnTo>
                      <a:lnTo>
                        <a:pt x="345" y="454"/>
                      </a:lnTo>
                      <a:lnTo>
                        <a:pt x="344" y="454"/>
                      </a:lnTo>
                      <a:lnTo>
                        <a:pt x="343" y="454"/>
                      </a:lnTo>
                      <a:lnTo>
                        <a:pt x="342" y="454"/>
                      </a:lnTo>
                      <a:lnTo>
                        <a:pt x="341" y="454"/>
                      </a:lnTo>
                      <a:lnTo>
                        <a:pt x="340" y="454"/>
                      </a:lnTo>
                      <a:lnTo>
                        <a:pt x="338" y="454"/>
                      </a:lnTo>
                      <a:lnTo>
                        <a:pt x="337" y="454"/>
                      </a:lnTo>
                      <a:lnTo>
                        <a:pt x="335" y="454"/>
                      </a:lnTo>
                      <a:lnTo>
                        <a:pt x="333" y="454"/>
                      </a:lnTo>
                      <a:lnTo>
                        <a:pt x="331" y="454"/>
                      </a:lnTo>
                      <a:lnTo>
                        <a:pt x="329" y="455"/>
                      </a:lnTo>
                      <a:lnTo>
                        <a:pt x="326" y="455"/>
                      </a:lnTo>
                      <a:lnTo>
                        <a:pt x="324" y="455"/>
                      </a:lnTo>
                      <a:lnTo>
                        <a:pt x="321" y="455"/>
                      </a:lnTo>
                      <a:lnTo>
                        <a:pt x="318" y="456"/>
                      </a:lnTo>
                      <a:lnTo>
                        <a:pt x="315" y="456"/>
                      </a:lnTo>
                      <a:lnTo>
                        <a:pt x="312" y="457"/>
                      </a:lnTo>
                      <a:lnTo>
                        <a:pt x="309" y="457"/>
                      </a:lnTo>
                      <a:lnTo>
                        <a:pt x="305" y="458"/>
                      </a:lnTo>
                      <a:lnTo>
                        <a:pt x="302" y="458"/>
                      </a:lnTo>
                      <a:lnTo>
                        <a:pt x="298" y="458"/>
                      </a:lnTo>
                      <a:lnTo>
                        <a:pt x="294" y="459"/>
                      </a:lnTo>
                      <a:lnTo>
                        <a:pt x="291" y="459"/>
                      </a:lnTo>
                      <a:lnTo>
                        <a:pt x="287" y="460"/>
                      </a:lnTo>
                      <a:lnTo>
                        <a:pt x="283" y="460"/>
                      </a:lnTo>
                      <a:lnTo>
                        <a:pt x="280" y="460"/>
                      </a:lnTo>
                      <a:lnTo>
                        <a:pt x="276" y="460"/>
                      </a:lnTo>
                      <a:lnTo>
                        <a:pt x="272" y="461"/>
                      </a:lnTo>
                      <a:lnTo>
                        <a:pt x="268" y="461"/>
                      </a:lnTo>
                      <a:lnTo>
                        <a:pt x="264" y="461"/>
                      </a:lnTo>
                      <a:lnTo>
                        <a:pt x="260" y="461"/>
                      </a:lnTo>
                      <a:lnTo>
                        <a:pt x="256" y="461"/>
                      </a:lnTo>
                      <a:lnTo>
                        <a:pt x="252" y="461"/>
                      </a:lnTo>
                      <a:lnTo>
                        <a:pt x="248" y="461"/>
                      </a:lnTo>
                      <a:lnTo>
                        <a:pt x="244" y="461"/>
                      </a:lnTo>
                      <a:lnTo>
                        <a:pt x="240" y="461"/>
                      </a:lnTo>
                      <a:lnTo>
                        <a:pt x="236" y="462"/>
                      </a:lnTo>
                      <a:lnTo>
                        <a:pt x="232" y="462"/>
                      </a:lnTo>
                      <a:lnTo>
                        <a:pt x="228" y="462"/>
                      </a:lnTo>
                      <a:lnTo>
                        <a:pt x="225" y="462"/>
                      </a:lnTo>
                      <a:lnTo>
                        <a:pt x="221" y="462"/>
                      </a:lnTo>
                      <a:lnTo>
                        <a:pt x="217" y="462"/>
                      </a:lnTo>
                      <a:lnTo>
                        <a:pt x="214" y="463"/>
                      </a:lnTo>
                      <a:lnTo>
                        <a:pt x="210" y="463"/>
                      </a:lnTo>
                      <a:lnTo>
                        <a:pt x="206" y="463"/>
                      </a:lnTo>
                      <a:lnTo>
                        <a:pt x="203" y="464"/>
                      </a:lnTo>
                      <a:lnTo>
                        <a:pt x="199" y="464"/>
                      </a:lnTo>
                      <a:lnTo>
                        <a:pt x="196" y="465"/>
                      </a:lnTo>
                      <a:lnTo>
                        <a:pt x="193" y="465"/>
                      </a:lnTo>
                      <a:lnTo>
                        <a:pt x="190" y="466"/>
                      </a:lnTo>
                      <a:lnTo>
                        <a:pt x="186" y="467"/>
                      </a:lnTo>
                      <a:lnTo>
                        <a:pt x="183" y="467"/>
                      </a:lnTo>
                      <a:lnTo>
                        <a:pt x="180" y="468"/>
                      </a:lnTo>
                      <a:lnTo>
                        <a:pt x="178" y="468"/>
                      </a:lnTo>
                      <a:lnTo>
                        <a:pt x="175" y="469"/>
                      </a:lnTo>
                      <a:lnTo>
                        <a:pt x="173" y="469"/>
                      </a:lnTo>
                      <a:lnTo>
                        <a:pt x="171" y="470"/>
                      </a:lnTo>
                      <a:lnTo>
                        <a:pt x="169" y="470"/>
                      </a:lnTo>
                      <a:lnTo>
                        <a:pt x="168" y="470"/>
                      </a:lnTo>
                      <a:lnTo>
                        <a:pt x="166" y="471"/>
                      </a:lnTo>
                      <a:lnTo>
                        <a:pt x="165" y="471"/>
                      </a:lnTo>
                      <a:lnTo>
                        <a:pt x="164" y="471"/>
                      </a:lnTo>
                      <a:lnTo>
                        <a:pt x="163" y="471"/>
                      </a:lnTo>
                      <a:lnTo>
                        <a:pt x="163" y="471"/>
                      </a:lnTo>
                      <a:lnTo>
                        <a:pt x="162" y="471"/>
                      </a:lnTo>
                      <a:lnTo>
                        <a:pt x="162" y="471"/>
                      </a:lnTo>
                      <a:lnTo>
                        <a:pt x="162" y="471"/>
                      </a:lnTo>
                      <a:lnTo>
                        <a:pt x="162" y="470"/>
                      </a:lnTo>
                      <a:lnTo>
                        <a:pt x="162" y="470"/>
                      </a:lnTo>
                      <a:lnTo>
                        <a:pt x="162" y="469"/>
                      </a:lnTo>
                      <a:lnTo>
                        <a:pt x="163" y="468"/>
                      </a:lnTo>
                      <a:lnTo>
                        <a:pt x="163" y="467"/>
                      </a:lnTo>
                      <a:lnTo>
                        <a:pt x="163" y="466"/>
                      </a:lnTo>
                      <a:lnTo>
                        <a:pt x="163" y="464"/>
                      </a:lnTo>
                      <a:lnTo>
                        <a:pt x="164" y="463"/>
                      </a:lnTo>
                      <a:lnTo>
                        <a:pt x="164" y="461"/>
                      </a:lnTo>
                      <a:lnTo>
                        <a:pt x="164" y="459"/>
                      </a:lnTo>
                      <a:lnTo>
                        <a:pt x="165" y="456"/>
                      </a:lnTo>
                      <a:lnTo>
                        <a:pt x="165" y="454"/>
                      </a:lnTo>
                      <a:lnTo>
                        <a:pt x="166" y="451"/>
                      </a:lnTo>
                      <a:lnTo>
                        <a:pt x="166" y="448"/>
                      </a:lnTo>
                      <a:lnTo>
                        <a:pt x="166" y="445"/>
                      </a:lnTo>
                      <a:lnTo>
                        <a:pt x="167" y="442"/>
                      </a:lnTo>
                      <a:lnTo>
                        <a:pt x="167" y="439"/>
                      </a:lnTo>
                      <a:lnTo>
                        <a:pt x="168" y="435"/>
                      </a:lnTo>
                      <a:lnTo>
                        <a:pt x="168" y="432"/>
                      </a:lnTo>
                      <a:lnTo>
                        <a:pt x="169" y="429"/>
                      </a:lnTo>
                      <a:lnTo>
                        <a:pt x="169" y="426"/>
                      </a:lnTo>
                      <a:lnTo>
                        <a:pt x="169" y="422"/>
                      </a:lnTo>
                      <a:lnTo>
                        <a:pt x="170" y="419"/>
                      </a:lnTo>
                      <a:lnTo>
                        <a:pt x="170" y="417"/>
                      </a:lnTo>
                      <a:lnTo>
                        <a:pt x="170" y="414"/>
                      </a:lnTo>
                      <a:lnTo>
                        <a:pt x="170" y="411"/>
                      </a:lnTo>
                      <a:lnTo>
                        <a:pt x="171" y="408"/>
                      </a:lnTo>
                      <a:lnTo>
                        <a:pt x="171" y="405"/>
                      </a:lnTo>
                      <a:lnTo>
                        <a:pt x="171" y="403"/>
                      </a:lnTo>
                      <a:lnTo>
                        <a:pt x="171" y="400"/>
                      </a:lnTo>
                      <a:lnTo>
                        <a:pt x="171" y="397"/>
                      </a:lnTo>
                      <a:lnTo>
                        <a:pt x="171" y="395"/>
                      </a:lnTo>
                      <a:lnTo>
                        <a:pt x="171" y="393"/>
                      </a:lnTo>
                      <a:lnTo>
                        <a:pt x="171" y="390"/>
                      </a:lnTo>
                      <a:lnTo>
                        <a:pt x="171" y="388"/>
                      </a:lnTo>
                      <a:lnTo>
                        <a:pt x="171" y="385"/>
                      </a:lnTo>
                      <a:lnTo>
                        <a:pt x="171" y="383"/>
                      </a:lnTo>
                      <a:lnTo>
                        <a:pt x="171" y="381"/>
                      </a:lnTo>
                      <a:lnTo>
                        <a:pt x="171" y="379"/>
                      </a:lnTo>
                      <a:lnTo>
                        <a:pt x="171" y="376"/>
                      </a:lnTo>
                      <a:lnTo>
                        <a:pt x="171" y="374"/>
                      </a:lnTo>
                      <a:lnTo>
                        <a:pt x="171" y="372"/>
                      </a:lnTo>
                      <a:lnTo>
                        <a:pt x="171" y="370"/>
                      </a:lnTo>
                      <a:lnTo>
                        <a:pt x="171" y="368"/>
                      </a:lnTo>
                      <a:lnTo>
                        <a:pt x="171" y="366"/>
                      </a:lnTo>
                      <a:lnTo>
                        <a:pt x="171" y="364"/>
                      </a:lnTo>
                      <a:lnTo>
                        <a:pt x="171" y="362"/>
                      </a:lnTo>
                      <a:lnTo>
                        <a:pt x="171" y="360"/>
                      </a:lnTo>
                      <a:lnTo>
                        <a:pt x="171" y="358"/>
                      </a:lnTo>
                      <a:lnTo>
                        <a:pt x="171" y="356"/>
                      </a:lnTo>
                      <a:lnTo>
                        <a:pt x="171" y="354"/>
                      </a:lnTo>
                      <a:lnTo>
                        <a:pt x="171" y="352"/>
                      </a:lnTo>
                      <a:lnTo>
                        <a:pt x="171" y="350"/>
                      </a:lnTo>
                      <a:lnTo>
                        <a:pt x="170" y="349"/>
                      </a:lnTo>
                      <a:lnTo>
                        <a:pt x="170" y="347"/>
                      </a:lnTo>
                      <a:lnTo>
                        <a:pt x="170" y="345"/>
                      </a:lnTo>
                      <a:lnTo>
                        <a:pt x="170" y="344"/>
                      </a:lnTo>
                      <a:lnTo>
                        <a:pt x="169" y="342"/>
                      </a:lnTo>
                      <a:lnTo>
                        <a:pt x="169" y="340"/>
                      </a:lnTo>
                      <a:lnTo>
                        <a:pt x="169" y="339"/>
                      </a:lnTo>
                      <a:lnTo>
                        <a:pt x="168" y="337"/>
                      </a:lnTo>
                      <a:lnTo>
                        <a:pt x="168" y="336"/>
                      </a:lnTo>
                      <a:lnTo>
                        <a:pt x="167" y="334"/>
                      </a:lnTo>
                      <a:lnTo>
                        <a:pt x="167" y="333"/>
                      </a:lnTo>
                      <a:lnTo>
                        <a:pt x="166" y="331"/>
                      </a:lnTo>
                      <a:lnTo>
                        <a:pt x="166" y="330"/>
                      </a:lnTo>
                      <a:lnTo>
                        <a:pt x="166" y="328"/>
                      </a:lnTo>
                      <a:lnTo>
                        <a:pt x="165" y="327"/>
                      </a:lnTo>
                      <a:lnTo>
                        <a:pt x="165" y="326"/>
                      </a:lnTo>
                      <a:lnTo>
                        <a:pt x="165" y="324"/>
                      </a:lnTo>
                      <a:lnTo>
                        <a:pt x="164" y="323"/>
                      </a:lnTo>
                      <a:lnTo>
                        <a:pt x="164" y="322"/>
                      </a:lnTo>
                      <a:lnTo>
                        <a:pt x="164" y="321"/>
                      </a:lnTo>
                      <a:lnTo>
                        <a:pt x="163" y="319"/>
                      </a:lnTo>
                      <a:lnTo>
                        <a:pt x="163" y="318"/>
                      </a:lnTo>
                      <a:lnTo>
                        <a:pt x="163" y="317"/>
                      </a:lnTo>
                      <a:lnTo>
                        <a:pt x="163" y="316"/>
                      </a:lnTo>
                      <a:lnTo>
                        <a:pt x="163" y="315"/>
                      </a:lnTo>
                      <a:lnTo>
                        <a:pt x="163" y="314"/>
                      </a:lnTo>
                      <a:lnTo>
                        <a:pt x="163" y="313"/>
                      </a:lnTo>
                      <a:lnTo>
                        <a:pt x="163" y="312"/>
                      </a:lnTo>
                      <a:lnTo>
                        <a:pt x="163" y="311"/>
                      </a:lnTo>
                      <a:lnTo>
                        <a:pt x="163" y="310"/>
                      </a:lnTo>
                      <a:lnTo>
                        <a:pt x="163" y="309"/>
                      </a:lnTo>
                      <a:lnTo>
                        <a:pt x="163" y="308"/>
                      </a:lnTo>
                      <a:lnTo>
                        <a:pt x="162" y="307"/>
                      </a:lnTo>
                      <a:lnTo>
                        <a:pt x="162" y="306"/>
                      </a:lnTo>
                      <a:lnTo>
                        <a:pt x="162" y="305"/>
                      </a:lnTo>
                      <a:lnTo>
                        <a:pt x="162" y="304"/>
                      </a:lnTo>
                      <a:lnTo>
                        <a:pt x="161" y="303"/>
                      </a:lnTo>
                      <a:lnTo>
                        <a:pt x="161" y="302"/>
                      </a:lnTo>
                      <a:lnTo>
                        <a:pt x="161" y="301"/>
                      </a:lnTo>
                      <a:lnTo>
                        <a:pt x="160" y="300"/>
                      </a:lnTo>
                      <a:lnTo>
                        <a:pt x="160" y="299"/>
                      </a:lnTo>
                      <a:lnTo>
                        <a:pt x="159" y="298"/>
                      </a:lnTo>
                      <a:lnTo>
                        <a:pt x="159" y="297"/>
                      </a:lnTo>
                      <a:lnTo>
                        <a:pt x="158" y="296"/>
                      </a:lnTo>
                      <a:lnTo>
                        <a:pt x="158" y="295"/>
                      </a:lnTo>
                      <a:lnTo>
                        <a:pt x="157" y="295"/>
                      </a:lnTo>
                      <a:lnTo>
                        <a:pt x="157" y="294"/>
                      </a:lnTo>
                      <a:lnTo>
                        <a:pt x="157" y="293"/>
                      </a:lnTo>
                      <a:lnTo>
                        <a:pt x="156" y="292"/>
                      </a:lnTo>
                      <a:lnTo>
                        <a:pt x="156" y="291"/>
                      </a:lnTo>
                      <a:lnTo>
                        <a:pt x="156" y="291"/>
                      </a:lnTo>
                      <a:lnTo>
                        <a:pt x="156" y="290"/>
                      </a:lnTo>
                      <a:lnTo>
                        <a:pt x="155" y="289"/>
                      </a:lnTo>
                      <a:lnTo>
                        <a:pt x="155" y="288"/>
                      </a:lnTo>
                      <a:lnTo>
                        <a:pt x="155" y="288"/>
                      </a:lnTo>
                      <a:lnTo>
                        <a:pt x="155" y="287"/>
                      </a:lnTo>
                      <a:lnTo>
                        <a:pt x="155" y="287"/>
                      </a:lnTo>
                      <a:lnTo>
                        <a:pt x="155" y="286"/>
                      </a:lnTo>
                      <a:lnTo>
                        <a:pt x="155" y="286"/>
                      </a:lnTo>
                      <a:lnTo>
                        <a:pt x="155" y="285"/>
                      </a:lnTo>
                      <a:lnTo>
                        <a:pt x="155" y="285"/>
                      </a:lnTo>
                      <a:lnTo>
                        <a:pt x="154" y="284"/>
                      </a:lnTo>
                      <a:lnTo>
                        <a:pt x="154" y="284"/>
                      </a:lnTo>
                      <a:lnTo>
                        <a:pt x="154" y="283"/>
                      </a:lnTo>
                      <a:lnTo>
                        <a:pt x="154" y="283"/>
                      </a:lnTo>
                      <a:lnTo>
                        <a:pt x="153" y="282"/>
                      </a:lnTo>
                      <a:lnTo>
                        <a:pt x="153" y="282"/>
                      </a:lnTo>
                      <a:lnTo>
                        <a:pt x="152" y="281"/>
                      </a:lnTo>
                      <a:lnTo>
                        <a:pt x="152" y="281"/>
                      </a:lnTo>
                      <a:lnTo>
                        <a:pt x="151" y="280"/>
                      </a:lnTo>
                      <a:lnTo>
                        <a:pt x="150" y="280"/>
                      </a:lnTo>
                      <a:lnTo>
                        <a:pt x="149" y="279"/>
                      </a:lnTo>
                      <a:lnTo>
                        <a:pt x="149" y="279"/>
                      </a:lnTo>
                      <a:lnTo>
                        <a:pt x="148" y="278"/>
                      </a:lnTo>
                      <a:lnTo>
                        <a:pt x="147" y="278"/>
                      </a:lnTo>
                      <a:lnTo>
                        <a:pt x="146" y="277"/>
                      </a:lnTo>
                      <a:lnTo>
                        <a:pt x="145" y="277"/>
                      </a:lnTo>
                      <a:lnTo>
                        <a:pt x="143" y="276"/>
                      </a:lnTo>
                      <a:lnTo>
                        <a:pt x="142" y="276"/>
                      </a:lnTo>
                      <a:lnTo>
                        <a:pt x="141" y="276"/>
                      </a:lnTo>
                      <a:lnTo>
                        <a:pt x="140" y="275"/>
                      </a:lnTo>
                      <a:lnTo>
                        <a:pt x="139" y="275"/>
                      </a:lnTo>
                      <a:lnTo>
                        <a:pt x="137" y="275"/>
                      </a:lnTo>
                      <a:lnTo>
                        <a:pt x="136" y="275"/>
                      </a:lnTo>
                      <a:lnTo>
                        <a:pt x="135" y="274"/>
                      </a:lnTo>
                      <a:lnTo>
                        <a:pt x="134" y="274"/>
                      </a:lnTo>
                      <a:lnTo>
                        <a:pt x="132" y="274"/>
                      </a:lnTo>
                      <a:lnTo>
                        <a:pt x="131" y="274"/>
                      </a:lnTo>
                      <a:lnTo>
                        <a:pt x="129" y="274"/>
                      </a:lnTo>
                      <a:lnTo>
                        <a:pt x="128" y="274"/>
                      </a:lnTo>
                      <a:lnTo>
                        <a:pt x="126" y="274"/>
                      </a:lnTo>
                      <a:lnTo>
                        <a:pt x="125" y="274"/>
                      </a:lnTo>
                      <a:lnTo>
                        <a:pt x="123" y="274"/>
                      </a:lnTo>
                      <a:lnTo>
                        <a:pt x="122" y="274"/>
                      </a:lnTo>
                      <a:lnTo>
                        <a:pt x="120" y="274"/>
                      </a:lnTo>
                      <a:lnTo>
                        <a:pt x="119" y="274"/>
                      </a:lnTo>
                      <a:lnTo>
                        <a:pt x="117" y="274"/>
                      </a:lnTo>
                      <a:lnTo>
                        <a:pt x="116" y="275"/>
                      </a:lnTo>
                      <a:lnTo>
                        <a:pt x="114" y="275"/>
                      </a:lnTo>
                      <a:lnTo>
                        <a:pt x="113" y="275"/>
                      </a:lnTo>
                      <a:lnTo>
                        <a:pt x="111" y="275"/>
                      </a:lnTo>
                      <a:lnTo>
                        <a:pt x="110" y="276"/>
                      </a:lnTo>
                      <a:lnTo>
                        <a:pt x="108" y="276"/>
                      </a:lnTo>
                      <a:lnTo>
                        <a:pt x="106" y="276"/>
                      </a:lnTo>
                      <a:lnTo>
                        <a:pt x="105" y="277"/>
                      </a:lnTo>
                      <a:lnTo>
                        <a:pt x="103" y="277"/>
                      </a:lnTo>
                      <a:lnTo>
                        <a:pt x="102" y="278"/>
                      </a:lnTo>
                      <a:lnTo>
                        <a:pt x="100" y="278"/>
                      </a:lnTo>
                      <a:lnTo>
                        <a:pt x="99" y="279"/>
                      </a:lnTo>
                      <a:lnTo>
                        <a:pt x="97" y="279"/>
                      </a:lnTo>
                      <a:lnTo>
                        <a:pt x="96" y="280"/>
                      </a:lnTo>
                      <a:lnTo>
                        <a:pt x="94" y="280"/>
                      </a:lnTo>
                      <a:lnTo>
                        <a:pt x="93" y="280"/>
                      </a:lnTo>
                      <a:lnTo>
                        <a:pt x="91" y="280"/>
                      </a:lnTo>
                      <a:lnTo>
                        <a:pt x="90" y="281"/>
                      </a:lnTo>
                      <a:lnTo>
                        <a:pt x="88" y="281"/>
                      </a:lnTo>
                      <a:lnTo>
                        <a:pt x="87" y="281"/>
                      </a:lnTo>
                      <a:lnTo>
                        <a:pt x="85" y="281"/>
                      </a:lnTo>
                      <a:lnTo>
                        <a:pt x="84" y="281"/>
                      </a:lnTo>
                      <a:lnTo>
                        <a:pt x="82" y="282"/>
                      </a:lnTo>
                      <a:lnTo>
                        <a:pt x="81" y="282"/>
                      </a:lnTo>
                      <a:lnTo>
                        <a:pt x="79" y="282"/>
                      </a:lnTo>
                      <a:lnTo>
                        <a:pt x="77" y="282"/>
                      </a:lnTo>
                      <a:lnTo>
                        <a:pt x="76" y="282"/>
                      </a:lnTo>
                      <a:lnTo>
                        <a:pt x="74" y="282"/>
                      </a:lnTo>
                      <a:lnTo>
                        <a:pt x="73" y="282"/>
                      </a:lnTo>
                      <a:lnTo>
                        <a:pt x="71" y="282"/>
                      </a:lnTo>
                      <a:lnTo>
                        <a:pt x="70" y="282"/>
                      </a:lnTo>
                      <a:lnTo>
                        <a:pt x="68" y="282"/>
                      </a:lnTo>
                      <a:lnTo>
                        <a:pt x="67" y="282"/>
                      </a:lnTo>
                      <a:lnTo>
                        <a:pt x="65" y="282"/>
                      </a:lnTo>
                      <a:lnTo>
                        <a:pt x="64" y="282"/>
                      </a:lnTo>
                      <a:lnTo>
                        <a:pt x="62" y="282"/>
                      </a:lnTo>
                      <a:lnTo>
                        <a:pt x="61" y="282"/>
                      </a:lnTo>
                      <a:lnTo>
                        <a:pt x="59" y="282"/>
                      </a:lnTo>
                      <a:lnTo>
                        <a:pt x="58" y="282"/>
                      </a:lnTo>
                      <a:lnTo>
                        <a:pt x="56" y="282"/>
                      </a:lnTo>
                      <a:lnTo>
                        <a:pt x="55" y="282"/>
                      </a:lnTo>
                      <a:lnTo>
                        <a:pt x="53" y="282"/>
                      </a:lnTo>
                      <a:lnTo>
                        <a:pt x="52" y="282"/>
                      </a:lnTo>
                      <a:lnTo>
                        <a:pt x="50" y="282"/>
                      </a:lnTo>
                      <a:lnTo>
                        <a:pt x="49" y="282"/>
                      </a:lnTo>
                      <a:lnTo>
                        <a:pt x="48" y="281"/>
                      </a:lnTo>
                      <a:lnTo>
                        <a:pt x="47" y="281"/>
                      </a:lnTo>
                      <a:lnTo>
                        <a:pt x="46" y="281"/>
                      </a:lnTo>
                      <a:lnTo>
                        <a:pt x="45" y="281"/>
                      </a:lnTo>
                      <a:lnTo>
                        <a:pt x="44" y="281"/>
                      </a:lnTo>
                      <a:lnTo>
                        <a:pt x="43" y="280"/>
                      </a:lnTo>
                      <a:lnTo>
                        <a:pt x="43" y="280"/>
                      </a:lnTo>
                      <a:lnTo>
                        <a:pt x="42" y="280"/>
                      </a:lnTo>
                      <a:lnTo>
                        <a:pt x="42" y="280"/>
                      </a:lnTo>
                      <a:lnTo>
                        <a:pt x="41" y="279"/>
                      </a:lnTo>
                      <a:lnTo>
                        <a:pt x="41" y="279"/>
                      </a:lnTo>
                      <a:lnTo>
                        <a:pt x="41" y="278"/>
                      </a:lnTo>
                      <a:lnTo>
                        <a:pt x="41" y="278"/>
                      </a:lnTo>
                      <a:lnTo>
                        <a:pt x="41" y="277"/>
                      </a:lnTo>
                      <a:lnTo>
                        <a:pt x="41" y="277"/>
                      </a:lnTo>
                      <a:lnTo>
                        <a:pt x="40" y="276"/>
                      </a:lnTo>
                      <a:lnTo>
                        <a:pt x="40" y="275"/>
                      </a:lnTo>
                      <a:lnTo>
                        <a:pt x="39" y="274"/>
                      </a:lnTo>
                      <a:lnTo>
                        <a:pt x="38" y="273"/>
                      </a:lnTo>
                      <a:lnTo>
                        <a:pt x="37" y="272"/>
                      </a:lnTo>
                      <a:lnTo>
                        <a:pt x="36" y="271"/>
                      </a:lnTo>
                      <a:lnTo>
                        <a:pt x="34" y="270"/>
                      </a:lnTo>
                      <a:lnTo>
                        <a:pt x="33" y="268"/>
                      </a:lnTo>
                      <a:lnTo>
                        <a:pt x="31" y="267"/>
                      </a:lnTo>
                      <a:lnTo>
                        <a:pt x="29" y="265"/>
                      </a:lnTo>
                      <a:lnTo>
                        <a:pt x="27" y="264"/>
                      </a:lnTo>
                      <a:lnTo>
                        <a:pt x="25" y="262"/>
                      </a:lnTo>
                      <a:lnTo>
                        <a:pt x="23" y="260"/>
                      </a:lnTo>
                      <a:lnTo>
                        <a:pt x="21" y="258"/>
                      </a:lnTo>
                      <a:lnTo>
                        <a:pt x="18" y="256"/>
                      </a:lnTo>
                      <a:lnTo>
                        <a:pt x="16" y="254"/>
                      </a:lnTo>
                      <a:lnTo>
                        <a:pt x="14" y="252"/>
                      </a:lnTo>
                      <a:lnTo>
                        <a:pt x="12" y="250"/>
                      </a:lnTo>
                      <a:lnTo>
                        <a:pt x="10" y="249"/>
                      </a:lnTo>
                      <a:lnTo>
                        <a:pt x="8" y="247"/>
                      </a:lnTo>
                      <a:lnTo>
                        <a:pt x="7" y="245"/>
                      </a:lnTo>
                      <a:lnTo>
                        <a:pt x="5" y="243"/>
                      </a:lnTo>
                      <a:lnTo>
                        <a:pt x="4" y="241"/>
                      </a:lnTo>
                      <a:lnTo>
                        <a:pt x="3" y="239"/>
                      </a:lnTo>
                      <a:lnTo>
                        <a:pt x="2" y="237"/>
                      </a:lnTo>
                      <a:lnTo>
                        <a:pt x="1" y="235"/>
                      </a:lnTo>
                      <a:lnTo>
                        <a:pt x="1" y="233"/>
                      </a:lnTo>
                      <a:lnTo>
                        <a:pt x="1" y="231"/>
                      </a:lnTo>
                      <a:lnTo>
                        <a:pt x="0" y="229"/>
                      </a:lnTo>
                      <a:lnTo>
                        <a:pt x="0" y="227"/>
                      </a:lnTo>
                      <a:lnTo>
                        <a:pt x="0" y="225"/>
                      </a:lnTo>
                      <a:lnTo>
                        <a:pt x="0" y="223"/>
                      </a:lnTo>
                      <a:lnTo>
                        <a:pt x="0" y="221"/>
                      </a:lnTo>
                      <a:lnTo>
                        <a:pt x="0" y="220"/>
                      </a:lnTo>
                      <a:lnTo>
                        <a:pt x="0" y="218"/>
                      </a:lnTo>
                      <a:lnTo>
                        <a:pt x="0" y="216"/>
                      </a:lnTo>
                      <a:lnTo>
                        <a:pt x="0" y="215"/>
                      </a:lnTo>
                      <a:lnTo>
                        <a:pt x="0" y="213"/>
                      </a:lnTo>
                      <a:lnTo>
                        <a:pt x="0" y="212"/>
                      </a:lnTo>
                      <a:lnTo>
                        <a:pt x="0" y="211"/>
                      </a:lnTo>
                      <a:lnTo>
                        <a:pt x="0" y="209"/>
                      </a:lnTo>
                      <a:lnTo>
                        <a:pt x="0" y="208"/>
                      </a:lnTo>
                      <a:lnTo>
                        <a:pt x="0" y="207"/>
                      </a:lnTo>
                      <a:lnTo>
                        <a:pt x="0" y="206"/>
                      </a:lnTo>
                      <a:lnTo>
                        <a:pt x="0" y="205"/>
                      </a:lnTo>
                      <a:lnTo>
                        <a:pt x="0" y="204"/>
                      </a:lnTo>
                      <a:lnTo>
                        <a:pt x="0" y="203"/>
                      </a:lnTo>
                      <a:lnTo>
                        <a:pt x="0" y="202"/>
                      </a:lnTo>
                      <a:lnTo>
                        <a:pt x="0" y="201"/>
                      </a:lnTo>
                      <a:lnTo>
                        <a:pt x="0" y="200"/>
                      </a:lnTo>
                      <a:lnTo>
                        <a:pt x="0" y="199"/>
                      </a:lnTo>
                      <a:lnTo>
                        <a:pt x="0" y="198"/>
                      </a:lnTo>
                      <a:lnTo>
                        <a:pt x="0" y="197"/>
                      </a:lnTo>
                      <a:lnTo>
                        <a:pt x="0" y="197"/>
                      </a:lnTo>
                      <a:lnTo>
                        <a:pt x="0" y="196"/>
                      </a:lnTo>
                      <a:lnTo>
                        <a:pt x="0" y="195"/>
                      </a:lnTo>
                      <a:lnTo>
                        <a:pt x="0" y="195"/>
                      </a:lnTo>
                      <a:lnTo>
                        <a:pt x="0" y="194"/>
                      </a:lnTo>
                      <a:lnTo>
                        <a:pt x="0" y="193"/>
                      </a:lnTo>
                      <a:lnTo>
                        <a:pt x="0" y="193"/>
                      </a:lnTo>
                      <a:lnTo>
                        <a:pt x="0" y="192"/>
                      </a:lnTo>
                      <a:lnTo>
                        <a:pt x="0" y="192"/>
                      </a:lnTo>
                      <a:lnTo>
                        <a:pt x="0" y="191"/>
                      </a:lnTo>
                      <a:lnTo>
                        <a:pt x="0" y="191"/>
                      </a:lnTo>
                      <a:lnTo>
                        <a:pt x="0" y="190"/>
                      </a:lnTo>
                      <a:lnTo>
                        <a:pt x="0" y="190"/>
                      </a:lnTo>
                      <a:lnTo>
                        <a:pt x="1" y="189"/>
                      </a:lnTo>
                      <a:lnTo>
                        <a:pt x="1" y="189"/>
                      </a:lnTo>
                      <a:lnTo>
                        <a:pt x="1" y="188"/>
                      </a:lnTo>
                      <a:lnTo>
                        <a:pt x="1" y="188"/>
                      </a:lnTo>
                      <a:lnTo>
                        <a:pt x="1" y="187"/>
                      </a:lnTo>
                      <a:lnTo>
                        <a:pt x="2" y="187"/>
                      </a:lnTo>
                      <a:lnTo>
                        <a:pt x="2" y="186"/>
                      </a:lnTo>
                      <a:lnTo>
                        <a:pt x="2" y="186"/>
                      </a:lnTo>
                      <a:lnTo>
                        <a:pt x="3" y="186"/>
                      </a:lnTo>
                      <a:lnTo>
                        <a:pt x="3" y="185"/>
                      </a:lnTo>
                      <a:lnTo>
                        <a:pt x="4" y="185"/>
                      </a:lnTo>
                      <a:lnTo>
                        <a:pt x="4" y="184"/>
                      </a:lnTo>
                      <a:lnTo>
                        <a:pt x="5" y="184"/>
                      </a:lnTo>
                      <a:lnTo>
                        <a:pt x="5" y="183"/>
                      </a:lnTo>
                      <a:lnTo>
                        <a:pt x="6" y="182"/>
                      </a:lnTo>
                      <a:lnTo>
                        <a:pt x="6" y="182"/>
                      </a:lnTo>
                      <a:lnTo>
                        <a:pt x="7" y="181"/>
                      </a:lnTo>
                      <a:lnTo>
                        <a:pt x="7" y="181"/>
                      </a:lnTo>
                      <a:lnTo>
                        <a:pt x="8" y="180"/>
                      </a:lnTo>
                      <a:lnTo>
                        <a:pt x="8" y="179"/>
                      </a:lnTo>
                      <a:lnTo>
                        <a:pt x="9" y="178"/>
                      </a:lnTo>
                      <a:lnTo>
                        <a:pt x="9" y="178"/>
                      </a:lnTo>
                      <a:lnTo>
                        <a:pt x="10" y="177"/>
                      </a:lnTo>
                      <a:lnTo>
                        <a:pt x="10" y="176"/>
                      </a:lnTo>
                      <a:lnTo>
                        <a:pt x="11" y="175"/>
                      </a:lnTo>
                      <a:lnTo>
                        <a:pt x="11" y="174"/>
                      </a:lnTo>
                      <a:lnTo>
                        <a:pt x="12" y="173"/>
                      </a:lnTo>
                      <a:lnTo>
                        <a:pt x="12" y="172"/>
                      </a:lnTo>
                      <a:lnTo>
                        <a:pt x="13" y="171"/>
                      </a:lnTo>
                      <a:lnTo>
                        <a:pt x="14" y="170"/>
                      </a:lnTo>
                      <a:lnTo>
                        <a:pt x="15" y="169"/>
                      </a:lnTo>
                      <a:lnTo>
                        <a:pt x="16" y="168"/>
                      </a:lnTo>
                      <a:lnTo>
                        <a:pt x="17" y="167"/>
                      </a:lnTo>
                      <a:lnTo>
                        <a:pt x="18" y="166"/>
                      </a:lnTo>
                      <a:lnTo>
                        <a:pt x="20" y="165"/>
                      </a:lnTo>
                      <a:lnTo>
                        <a:pt x="22" y="164"/>
                      </a:lnTo>
                      <a:lnTo>
                        <a:pt x="23" y="162"/>
                      </a:lnTo>
                      <a:lnTo>
                        <a:pt x="25" y="161"/>
                      </a:lnTo>
                      <a:lnTo>
                        <a:pt x="28" y="160"/>
                      </a:lnTo>
                      <a:lnTo>
                        <a:pt x="30" y="158"/>
                      </a:lnTo>
                      <a:lnTo>
                        <a:pt x="32" y="157"/>
                      </a:lnTo>
                      <a:lnTo>
                        <a:pt x="35" y="156"/>
                      </a:lnTo>
                      <a:lnTo>
                        <a:pt x="38" y="154"/>
                      </a:lnTo>
                      <a:lnTo>
                        <a:pt x="41" y="153"/>
                      </a:lnTo>
                      <a:lnTo>
                        <a:pt x="44" y="151"/>
                      </a:lnTo>
                      <a:lnTo>
                        <a:pt x="47" y="150"/>
                      </a:lnTo>
                      <a:lnTo>
                        <a:pt x="50" y="149"/>
                      </a:lnTo>
                      <a:lnTo>
                        <a:pt x="53" y="148"/>
                      </a:lnTo>
                      <a:lnTo>
                        <a:pt x="57" y="147"/>
                      </a:lnTo>
                      <a:lnTo>
                        <a:pt x="60" y="147"/>
                      </a:lnTo>
                      <a:lnTo>
                        <a:pt x="63" y="146"/>
                      </a:lnTo>
                      <a:lnTo>
                        <a:pt x="66" y="146"/>
                      </a:lnTo>
                      <a:lnTo>
                        <a:pt x="70" y="146"/>
                      </a:lnTo>
                      <a:lnTo>
                        <a:pt x="73" y="146"/>
                      </a:lnTo>
                      <a:lnTo>
                        <a:pt x="76" y="146"/>
                      </a:lnTo>
                      <a:lnTo>
                        <a:pt x="80" y="146"/>
                      </a:lnTo>
                      <a:lnTo>
                        <a:pt x="83" y="147"/>
                      </a:lnTo>
                      <a:lnTo>
                        <a:pt x="87" y="147"/>
                      </a:lnTo>
                      <a:lnTo>
                        <a:pt x="90" y="148"/>
                      </a:lnTo>
                      <a:lnTo>
                        <a:pt x="94" y="149"/>
                      </a:lnTo>
                      <a:lnTo>
                        <a:pt x="97" y="150"/>
                      </a:lnTo>
                      <a:lnTo>
                        <a:pt x="101" y="151"/>
                      </a:lnTo>
                      <a:lnTo>
                        <a:pt x="104" y="151"/>
                      </a:lnTo>
                      <a:lnTo>
                        <a:pt x="108" y="152"/>
                      </a:lnTo>
                      <a:lnTo>
                        <a:pt x="112" y="153"/>
                      </a:lnTo>
                      <a:lnTo>
                        <a:pt x="115" y="153"/>
                      </a:lnTo>
                      <a:lnTo>
                        <a:pt x="119" y="153"/>
                      </a:lnTo>
                      <a:lnTo>
                        <a:pt x="122" y="154"/>
                      </a:lnTo>
                      <a:lnTo>
                        <a:pt x="126" y="154"/>
                      </a:lnTo>
                      <a:lnTo>
                        <a:pt x="129" y="154"/>
                      </a:lnTo>
                      <a:lnTo>
                        <a:pt x="133" y="154"/>
                      </a:lnTo>
                      <a:lnTo>
                        <a:pt x="136" y="154"/>
                      </a:lnTo>
                      <a:lnTo>
                        <a:pt x="140" y="154"/>
                      </a:lnTo>
                      <a:lnTo>
                        <a:pt x="144" y="154"/>
                      </a:lnTo>
                      <a:lnTo>
                        <a:pt x="147" y="153"/>
                      </a:lnTo>
                      <a:lnTo>
                        <a:pt x="151" y="153"/>
                      </a:lnTo>
                      <a:lnTo>
                        <a:pt x="154" y="152"/>
                      </a:lnTo>
                      <a:lnTo>
                        <a:pt x="158" y="152"/>
                      </a:lnTo>
                      <a:lnTo>
                        <a:pt x="161" y="151"/>
                      </a:lnTo>
                      <a:lnTo>
                        <a:pt x="164" y="150"/>
                      </a:lnTo>
                      <a:lnTo>
                        <a:pt x="167" y="148"/>
                      </a:lnTo>
                      <a:lnTo>
                        <a:pt x="169" y="147"/>
                      </a:lnTo>
                      <a:lnTo>
                        <a:pt x="172" y="146"/>
                      </a:lnTo>
                      <a:lnTo>
                        <a:pt x="174" y="144"/>
                      </a:lnTo>
                      <a:lnTo>
                        <a:pt x="176" y="142"/>
                      </a:lnTo>
                      <a:lnTo>
                        <a:pt x="178" y="140"/>
                      </a:lnTo>
                      <a:lnTo>
                        <a:pt x="180" y="138"/>
                      </a:lnTo>
                      <a:lnTo>
                        <a:pt x="182" y="136"/>
                      </a:lnTo>
                      <a:lnTo>
                        <a:pt x="184" y="134"/>
                      </a:lnTo>
                      <a:lnTo>
                        <a:pt x="185" y="131"/>
                      </a:lnTo>
                      <a:lnTo>
                        <a:pt x="186" y="128"/>
                      </a:lnTo>
                      <a:lnTo>
                        <a:pt x="187" y="125"/>
                      </a:lnTo>
                      <a:lnTo>
                        <a:pt x="188" y="123"/>
                      </a:lnTo>
                      <a:lnTo>
                        <a:pt x="189" y="120"/>
                      </a:lnTo>
                      <a:lnTo>
                        <a:pt x="190" y="117"/>
                      </a:lnTo>
                      <a:lnTo>
                        <a:pt x="191" y="115"/>
                      </a:lnTo>
                      <a:lnTo>
                        <a:pt x="192" y="112"/>
                      </a:lnTo>
                      <a:lnTo>
                        <a:pt x="192" y="110"/>
                      </a:lnTo>
                      <a:lnTo>
                        <a:pt x="193" y="108"/>
                      </a:lnTo>
                      <a:lnTo>
                        <a:pt x="193" y="106"/>
                      </a:lnTo>
                      <a:lnTo>
                        <a:pt x="194" y="104"/>
                      </a:lnTo>
                      <a:lnTo>
                        <a:pt x="194" y="102"/>
                      </a:lnTo>
                      <a:lnTo>
                        <a:pt x="195" y="101"/>
                      </a:lnTo>
                      <a:lnTo>
                        <a:pt x="195" y="99"/>
                      </a:lnTo>
                      <a:lnTo>
                        <a:pt x="195" y="98"/>
                      </a:lnTo>
                      <a:lnTo>
                        <a:pt x="195" y="96"/>
                      </a:lnTo>
                      <a:lnTo>
                        <a:pt x="195" y="95"/>
                      </a:lnTo>
                      <a:lnTo>
                        <a:pt x="195" y="94"/>
                      </a:lnTo>
                      <a:lnTo>
                        <a:pt x="195" y="93"/>
                      </a:lnTo>
                      <a:lnTo>
                        <a:pt x="195" y="92"/>
                      </a:lnTo>
                      <a:lnTo>
                        <a:pt x="195" y="91"/>
                      </a:lnTo>
                      <a:lnTo>
                        <a:pt x="195" y="90"/>
                      </a:lnTo>
                      <a:lnTo>
                        <a:pt x="195" y="89"/>
                      </a:lnTo>
                      <a:lnTo>
                        <a:pt x="195" y="88"/>
                      </a:lnTo>
                      <a:lnTo>
                        <a:pt x="195" y="87"/>
                      </a:lnTo>
                      <a:lnTo>
                        <a:pt x="195" y="86"/>
                      </a:lnTo>
                      <a:lnTo>
                        <a:pt x="195" y="85"/>
                      </a:lnTo>
                      <a:lnTo>
                        <a:pt x="195" y="84"/>
                      </a:lnTo>
                      <a:lnTo>
                        <a:pt x="195" y="83"/>
                      </a:lnTo>
                      <a:lnTo>
                        <a:pt x="195" y="82"/>
                      </a:lnTo>
                      <a:lnTo>
                        <a:pt x="195" y="81"/>
                      </a:lnTo>
                      <a:lnTo>
                        <a:pt x="195" y="81"/>
                      </a:lnTo>
                      <a:lnTo>
                        <a:pt x="195" y="80"/>
                      </a:lnTo>
                      <a:lnTo>
                        <a:pt x="195" y="79"/>
                      </a:lnTo>
                      <a:lnTo>
                        <a:pt x="195" y="78"/>
                      </a:lnTo>
                      <a:lnTo>
                        <a:pt x="195" y="76"/>
                      </a:lnTo>
                      <a:lnTo>
                        <a:pt x="195" y="75"/>
                      </a:lnTo>
                      <a:lnTo>
                        <a:pt x="195" y="74"/>
                      </a:lnTo>
                      <a:lnTo>
                        <a:pt x="195" y="73"/>
                      </a:lnTo>
                      <a:lnTo>
                        <a:pt x="194" y="72"/>
                      </a:lnTo>
                      <a:lnTo>
                        <a:pt x="194" y="70"/>
                      </a:lnTo>
                      <a:lnTo>
                        <a:pt x="193" y="69"/>
                      </a:lnTo>
                      <a:lnTo>
                        <a:pt x="193" y="67"/>
                      </a:lnTo>
                      <a:lnTo>
                        <a:pt x="192" y="66"/>
                      </a:lnTo>
                      <a:lnTo>
                        <a:pt x="192" y="64"/>
                      </a:lnTo>
                      <a:lnTo>
                        <a:pt x="191" y="62"/>
                      </a:lnTo>
                      <a:lnTo>
                        <a:pt x="190" y="61"/>
                      </a:lnTo>
                      <a:lnTo>
                        <a:pt x="189" y="59"/>
                      </a:lnTo>
                      <a:lnTo>
                        <a:pt x="188" y="57"/>
                      </a:lnTo>
                      <a:lnTo>
                        <a:pt x="187" y="55"/>
                      </a:lnTo>
                      <a:lnTo>
                        <a:pt x="186" y="53"/>
                      </a:lnTo>
                      <a:lnTo>
                        <a:pt x="185" y="51"/>
                      </a:lnTo>
                      <a:lnTo>
                        <a:pt x="184" y="48"/>
                      </a:lnTo>
                      <a:lnTo>
                        <a:pt x="183" y="46"/>
                      </a:lnTo>
                      <a:lnTo>
                        <a:pt x="181" y="43"/>
                      </a:lnTo>
                      <a:lnTo>
                        <a:pt x="180" y="40"/>
                      </a:lnTo>
                      <a:lnTo>
                        <a:pt x="179" y="37"/>
                      </a:lnTo>
                      <a:lnTo>
                        <a:pt x="177" y="34"/>
                      </a:lnTo>
                      <a:lnTo>
                        <a:pt x="176" y="30"/>
                      </a:lnTo>
                      <a:lnTo>
                        <a:pt x="174" y="26"/>
                      </a:lnTo>
                      <a:lnTo>
                        <a:pt x="172" y="23"/>
                      </a:lnTo>
                      <a:lnTo>
                        <a:pt x="171" y="18"/>
                      </a:lnTo>
                      <a:lnTo>
                        <a:pt x="169" y="14"/>
                      </a:lnTo>
                      <a:lnTo>
                        <a:pt x="167" y="10"/>
                      </a:lnTo>
                      <a:lnTo>
                        <a:pt x="165" y="5"/>
                      </a:lnTo>
                      <a:lnTo>
                        <a:pt x="163" y="0"/>
                      </a:lnTo>
                    </a:path>
                  </a:pathLst>
                </a:custGeom>
                <a:noFill/>
                <a:ln w="6350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927191" name="任意多边形 1927190"/>
                <p:cNvSpPr/>
                <p:nvPr/>
              </p:nvSpPr>
              <p:spPr>
                <a:xfrm>
                  <a:off x="1926" y="2110"/>
                  <a:ext cx="555" cy="579"/>
                </a:xfrm>
                <a:custGeom>
                  <a:avLst/>
                  <a:gdLst/>
                  <a:ahLst/>
                  <a:cxnLst/>
                  <a:pathLst>
                    <a:path w="555" h="579">
                      <a:moveTo>
                        <a:pt x="554" y="0"/>
                      </a:moveTo>
                      <a:lnTo>
                        <a:pt x="552" y="7"/>
                      </a:lnTo>
                      <a:lnTo>
                        <a:pt x="550" y="14"/>
                      </a:lnTo>
                      <a:lnTo>
                        <a:pt x="548" y="20"/>
                      </a:lnTo>
                      <a:lnTo>
                        <a:pt x="546" y="26"/>
                      </a:lnTo>
                      <a:lnTo>
                        <a:pt x="545" y="32"/>
                      </a:lnTo>
                      <a:lnTo>
                        <a:pt x="543" y="37"/>
                      </a:lnTo>
                      <a:lnTo>
                        <a:pt x="542" y="42"/>
                      </a:lnTo>
                      <a:lnTo>
                        <a:pt x="540" y="47"/>
                      </a:lnTo>
                      <a:lnTo>
                        <a:pt x="539" y="51"/>
                      </a:lnTo>
                      <a:lnTo>
                        <a:pt x="538" y="55"/>
                      </a:lnTo>
                      <a:lnTo>
                        <a:pt x="537" y="59"/>
                      </a:lnTo>
                      <a:lnTo>
                        <a:pt x="536" y="62"/>
                      </a:lnTo>
                      <a:lnTo>
                        <a:pt x="535" y="65"/>
                      </a:lnTo>
                      <a:lnTo>
                        <a:pt x="534" y="68"/>
                      </a:lnTo>
                      <a:lnTo>
                        <a:pt x="533" y="71"/>
                      </a:lnTo>
                      <a:lnTo>
                        <a:pt x="533" y="73"/>
                      </a:lnTo>
                      <a:lnTo>
                        <a:pt x="532" y="75"/>
                      </a:lnTo>
                      <a:lnTo>
                        <a:pt x="532" y="77"/>
                      </a:lnTo>
                      <a:lnTo>
                        <a:pt x="531" y="79"/>
                      </a:lnTo>
                      <a:lnTo>
                        <a:pt x="531" y="81"/>
                      </a:lnTo>
                      <a:lnTo>
                        <a:pt x="530" y="83"/>
                      </a:lnTo>
                      <a:lnTo>
                        <a:pt x="530" y="84"/>
                      </a:lnTo>
                      <a:lnTo>
                        <a:pt x="529" y="86"/>
                      </a:lnTo>
                      <a:lnTo>
                        <a:pt x="529" y="88"/>
                      </a:lnTo>
                      <a:lnTo>
                        <a:pt x="528" y="90"/>
                      </a:lnTo>
                      <a:lnTo>
                        <a:pt x="528" y="92"/>
                      </a:lnTo>
                      <a:lnTo>
                        <a:pt x="527" y="94"/>
                      </a:lnTo>
                      <a:lnTo>
                        <a:pt x="527" y="96"/>
                      </a:lnTo>
                      <a:lnTo>
                        <a:pt x="526" y="98"/>
                      </a:lnTo>
                      <a:lnTo>
                        <a:pt x="526" y="100"/>
                      </a:lnTo>
                      <a:lnTo>
                        <a:pt x="525" y="102"/>
                      </a:lnTo>
                      <a:lnTo>
                        <a:pt x="525" y="104"/>
                      </a:lnTo>
                      <a:lnTo>
                        <a:pt x="524" y="106"/>
                      </a:lnTo>
                      <a:lnTo>
                        <a:pt x="524" y="108"/>
                      </a:lnTo>
                      <a:lnTo>
                        <a:pt x="523" y="110"/>
                      </a:lnTo>
                      <a:lnTo>
                        <a:pt x="523" y="112"/>
                      </a:lnTo>
                      <a:lnTo>
                        <a:pt x="522" y="113"/>
                      </a:lnTo>
                      <a:lnTo>
                        <a:pt x="522" y="115"/>
                      </a:lnTo>
                      <a:lnTo>
                        <a:pt x="521" y="117"/>
                      </a:lnTo>
                      <a:lnTo>
                        <a:pt x="521" y="119"/>
                      </a:lnTo>
                      <a:lnTo>
                        <a:pt x="520" y="120"/>
                      </a:lnTo>
                      <a:lnTo>
                        <a:pt x="520" y="122"/>
                      </a:lnTo>
                      <a:lnTo>
                        <a:pt x="519" y="124"/>
                      </a:lnTo>
                      <a:lnTo>
                        <a:pt x="519" y="125"/>
                      </a:lnTo>
                      <a:lnTo>
                        <a:pt x="518" y="127"/>
                      </a:lnTo>
                      <a:lnTo>
                        <a:pt x="518" y="128"/>
                      </a:lnTo>
                      <a:lnTo>
                        <a:pt x="517" y="130"/>
                      </a:lnTo>
                      <a:lnTo>
                        <a:pt x="517" y="131"/>
                      </a:lnTo>
                      <a:lnTo>
                        <a:pt x="516" y="133"/>
                      </a:lnTo>
                      <a:lnTo>
                        <a:pt x="516" y="134"/>
                      </a:lnTo>
                      <a:lnTo>
                        <a:pt x="515" y="136"/>
                      </a:lnTo>
                      <a:lnTo>
                        <a:pt x="515" y="137"/>
                      </a:lnTo>
                      <a:lnTo>
                        <a:pt x="514" y="138"/>
                      </a:lnTo>
                      <a:lnTo>
                        <a:pt x="514" y="140"/>
                      </a:lnTo>
                      <a:lnTo>
                        <a:pt x="514" y="141"/>
                      </a:lnTo>
                      <a:lnTo>
                        <a:pt x="514" y="142"/>
                      </a:lnTo>
                      <a:lnTo>
                        <a:pt x="513" y="143"/>
                      </a:lnTo>
                      <a:lnTo>
                        <a:pt x="513" y="144"/>
                      </a:lnTo>
                      <a:lnTo>
                        <a:pt x="513" y="146"/>
                      </a:lnTo>
                      <a:lnTo>
                        <a:pt x="513" y="147"/>
                      </a:lnTo>
                      <a:lnTo>
                        <a:pt x="513" y="148"/>
                      </a:lnTo>
                      <a:lnTo>
                        <a:pt x="513" y="149"/>
                      </a:lnTo>
                      <a:lnTo>
                        <a:pt x="513" y="150"/>
                      </a:lnTo>
                      <a:lnTo>
                        <a:pt x="513" y="151"/>
                      </a:lnTo>
                      <a:lnTo>
                        <a:pt x="513" y="152"/>
                      </a:lnTo>
                      <a:lnTo>
                        <a:pt x="512" y="153"/>
                      </a:lnTo>
                      <a:lnTo>
                        <a:pt x="512" y="154"/>
                      </a:lnTo>
                      <a:lnTo>
                        <a:pt x="512" y="155"/>
                      </a:lnTo>
                      <a:lnTo>
                        <a:pt x="512" y="156"/>
                      </a:lnTo>
                      <a:lnTo>
                        <a:pt x="512" y="157"/>
                      </a:lnTo>
                      <a:lnTo>
                        <a:pt x="512" y="158"/>
                      </a:lnTo>
                      <a:lnTo>
                        <a:pt x="512" y="160"/>
                      </a:lnTo>
                      <a:lnTo>
                        <a:pt x="511" y="161"/>
                      </a:lnTo>
                      <a:lnTo>
                        <a:pt x="511" y="162"/>
                      </a:lnTo>
                      <a:lnTo>
                        <a:pt x="511" y="163"/>
                      </a:lnTo>
                      <a:lnTo>
                        <a:pt x="510" y="165"/>
                      </a:lnTo>
                      <a:lnTo>
                        <a:pt x="510" y="166"/>
                      </a:lnTo>
                      <a:lnTo>
                        <a:pt x="509" y="168"/>
                      </a:lnTo>
                      <a:lnTo>
                        <a:pt x="509" y="169"/>
                      </a:lnTo>
                      <a:lnTo>
                        <a:pt x="508" y="170"/>
                      </a:lnTo>
                      <a:lnTo>
                        <a:pt x="508" y="172"/>
                      </a:lnTo>
                      <a:lnTo>
                        <a:pt x="508" y="173"/>
                      </a:lnTo>
                      <a:lnTo>
                        <a:pt x="507" y="175"/>
                      </a:lnTo>
                      <a:lnTo>
                        <a:pt x="507" y="176"/>
                      </a:lnTo>
                      <a:lnTo>
                        <a:pt x="507" y="177"/>
                      </a:lnTo>
                      <a:lnTo>
                        <a:pt x="507" y="179"/>
                      </a:lnTo>
                      <a:lnTo>
                        <a:pt x="506" y="180"/>
                      </a:lnTo>
                      <a:lnTo>
                        <a:pt x="506" y="181"/>
                      </a:lnTo>
                      <a:lnTo>
                        <a:pt x="506" y="182"/>
                      </a:lnTo>
                      <a:lnTo>
                        <a:pt x="507" y="184"/>
                      </a:lnTo>
                      <a:lnTo>
                        <a:pt x="507" y="185"/>
                      </a:lnTo>
                      <a:lnTo>
                        <a:pt x="507" y="186"/>
                      </a:lnTo>
                      <a:lnTo>
                        <a:pt x="507" y="187"/>
                      </a:lnTo>
                      <a:lnTo>
                        <a:pt x="508" y="188"/>
                      </a:lnTo>
                      <a:lnTo>
                        <a:pt x="508" y="189"/>
                      </a:lnTo>
                      <a:lnTo>
                        <a:pt x="508" y="190"/>
                      </a:lnTo>
                      <a:lnTo>
                        <a:pt x="509" y="191"/>
                      </a:lnTo>
                      <a:lnTo>
                        <a:pt x="510" y="192"/>
                      </a:lnTo>
                      <a:lnTo>
                        <a:pt x="510" y="193"/>
                      </a:lnTo>
                      <a:lnTo>
                        <a:pt x="511" y="194"/>
                      </a:lnTo>
                      <a:lnTo>
                        <a:pt x="511" y="196"/>
                      </a:lnTo>
                      <a:lnTo>
                        <a:pt x="512" y="197"/>
                      </a:lnTo>
                      <a:lnTo>
                        <a:pt x="512" y="198"/>
                      </a:lnTo>
                      <a:lnTo>
                        <a:pt x="513" y="200"/>
                      </a:lnTo>
                      <a:lnTo>
                        <a:pt x="513" y="201"/>
                      </a:lnTo>
                      <a:lnTo>
                        <a:pt x="514" y="203"/>
                      </a:lnTo>
                      <a:lnTo>
                        <a:pt x="514" y="204"/>
                      </a:lnTo>
                      <a:lnTo>
                        <a:pt x="515" y="206"/>
                      </a:lnTo>
                      <a:lnTo>
                        <a:pt x="515" y="208"/>
                      </a:lnTo>
                      <a:lnTo>
                        <a:pt x="516" y="210"/>
                      </a:lnTo>
                      <a:lnTo>
                        <a:pt x="516" y="211"/>
                      </a:lnTo>
                      <a:lnTo>
                        <a:pt x="517" y="213"/>
                      </a:lnTo>
                      <a:lnTo>
                        <a:pt x="517" y="215"/>
                      </a:lnTo>
                      <a:lnTo>
                        <a:pt x="518" y="217"/>
                      </a:lnTo>
                      <a:lnTo>
                        <a:pt x="518" y="219"/>
                      </a:lnTo>
                      <a:lnTo>
                        <a:pt x="519" y="221"/>
                      </a:lnTo>
                      <a:lnTo>
                        <a:pt x="519" y="223"/>
                      </a:lnTo>
                      <a:lnTo>
                        <a:pt x="520" y="225"/>
                      </a:lnTo>
                      <a:lnTo>
                        <a:pt x="520" y="227"/>
                      </a:lnTo>
                      <a:lnTo>
                        <a:pt x="521" y="229"/>
                      </a:lnTo>
                      <a:lnTo>
                        <a:pt x="521" y="231"/>
                      </a:lnTo>
                      <a:lnTo>
                        <a:pt x="522" y="233"/>
                      </a:lnTo>
                      <a:lnTo>
                        <a:pt x="522" y="235"/>
                      </a:lnTo>
                      <a:lnTo>
                        <a:pt x="523" y="237"/>
                      </a:lnTo>
                      <a:lnTo>
                        <a:pt x="523" y="239"/>
                      </a:lnTo>
                      <a:lnTo>
                        <a:pt x="524" y="241"/>
                      </a:lnTo>
                      <a:lnTo>
                        <a:pt x="524" y="243"/>
                      </a:lnTo>
                      <a:lnTo>
                        <a:pt x="525" y="245"/>
                      </a:lnTo>
                      <a:lnTo>
                        <a:pt x="525" y="247"/>
                      </a:lnTo>
                      <a:lnTo>
                        <a:pt x="526" y="248"/>
                      </a:lnTo>
                      <a:lnTo>
                        <a:pt x="526" y="250"/>
                      </a:lnTo>
                      <a:lnTo>
                        <a:pt x="527" y="252"/>
                      </a:lnTo>
                      <a:lnTo>
                        <a:pt x="527" y="254"/>
                      </a:lnTo>
                      <a:lnTo>
                        <a:pt x="528" y="256"/>
                      </a:lnTo>
                      <a:lnTo>
                        <a:pt x="528" y="258"/>
                      </a:lnTo>
                      <a:lnTo>
                        <a:pt x="529" y="259"/>
                      </a:lnTo>
                      <a:lnTo>
                        <a:pt x="529" y="261"/>
                      </a:lnTo>
                      <a:lnTo>
                        <a:pt x="530" y="263"/>
                      </a:lnTo>
                      <a:lnTo>
                        <a:pt x="530" y="264"/>
                      </a:lnTo>
                      <a:lnTo>
                        <a:pt x="531" y="266"/>
                      </a:lnTo>
                      <a:lnTo>
                        <a:pt x="531" y="267"/>
                      </a:lnTo>
                      <a:lnTo>
                        <a:pt x="532" y="269"/>
                      </a:lnTo>
                      <a:lnTo>
                        <a:pt x="532" y="271"/>
                      </a:lnTo>
                      <a:lnTo>
                        <a:pt x="533" y="272"/>
                      </a:lnTo>
                      <a:lnTo>
                        <a:pt x="533" y="273"/>
                      </a:lnTo>
                      <a:lnTo>
                        <a:pt x="534" y="275"/>
                      </a:lnTo>
                      <a:lnTo>
                        <a:pt x="534" y="277"/>
                      </a:lnTo>
                      <a:lnTo>
                        <a:pt x="535" y="278"/>
                      </a:lnTo>
                      <a:lnTo>
                        <a:pt x="535" y="280"/>
                      </a:lnTo>
                      <a:lnTo>
                        <a:pt x="535" y="281"/>
                      </a:lnTo>
                      <a:lnTo>
                        <a:pt x="536" y="283"/>
                      </a:lnTo>
                      <a:lnTo>
                        <a:pt x="536" y="285"/>
                      </a:lnTo>
                      <a:lnTo>
                        <a:pt x="536" y="286"/>
                      </a:lnTo>
                      <a:lnTo>
                        <a:pt x="536" y="288"/>
                      </a:lnTo>
                      <a:lnTo>
                        <a:pt x="537" y="290"/>
                      </a:lnTo>
                      <a:lnTo>
                        <a:pt x="537" y="292"/>
                      </a:lnTo>
                      <a:lnTo>
                        <a:pt x="537" y="294"/>
                      </a:lnTo>
                      <a:lnTo>
                        <a:pt x="537" y="296"/>
                      </a:lnTo>
                      <a:lnTo>
                        <a:pt x="537" y="297"/>
                      </a:lnTo>
                      <a:lnTo>
                        <a:pt x="537" y="299"/>
                      </a:lnTo>
                      <a:lnTo>
                        <a:pt x="537" y="301"/>
                      </a:lnTo>
                      <a:lnTo>
                        <a:pt x="537" y="303"/>
                      </a:lnTo>
                      <a:lnTo>
                        <a:pt x="537" y="305"/>
                      </a:lnTo>
                      <a:lnTo>
                        <a:pt x="537" y="307"/>
                      </a:lnTo>
                      <a:lnTo>
                        <a:pt x="537" y="308"/>
                      </a:lnTo>
                      <a:lnTo>
                        <a:pt x="537" y="310"/>
                      </a:lnTo>
                      <a:lnTo>
                        <a:pt x="537" y="312"/>
                      </a:lnTo>
                      <a:lnTo>
                        <a:pt x="537" y="313"/>
                      </a:lnTo>
                      <a:lnTo>
                        <a:pt x="537" y="314"/>
                      </a:lnTo>
                      <a:lnTo>
                        <a:pt x="537" y="316"/>
                      </a:lnTo>
                      <a:lnTo>
                        <a:pt x="537" y="317"/>
                      </a:lnTo>
                      <a:lnTo>
                        <a:pt x="537" y="318"/>
                      </a:lnTo>
                      <a:lnTo>
                        <a:pt x="537" y="320"/>
                      </a:lnTo>
                      <a:lnTo>
                        <a:pt x="537" y="321"/>
                      </a:lnTo>
                      <a:lnTo>
                        <a:pt x="537" y="322"/>
                      </a:lnTo>
                      <a:lnTo>
                        <a:pt x="537" y="323"/>
                      </a:lnTo>
                      <a:lnTo>
                        <a:pt x="537" y="324"/>
                      </a:lnTo>
                      <a:lnTo>
                        <a:pt x="537" y="325"/>
                      </a:lnTo>
                      <a:lnTo>
                        <a:pt x="537" y="326"/>
                      </a:lnTo>
                      <a:lnTo>
                        <a:pt x="537" y="327"/>
                      </a:lnTo>
                      <a:lnTo>
                        <a:pt x="537" y="328"/>
                      </a:lnTo>
                      <a:lnTo>
                        <a:pt x="536" y="329"/>
                      </a:lnTo>
                      <a:lnTo>
                        <a:pt x="536" y="330"/>
                      </a:lnTo>
                      <a:lnTo>
                        <a:pt x="536" y="332"/>
                      </a:lnTo>
                      <a:lnTo>
                        <a:pt x="536" y="333"/>
                      </a:lnTo>
                      <a:lnTo>
                        <a:pt x="535" y="334"/>
                      </a:lnTo>
                      <a:lnTo>
                        <a:pt x="535" y="335"/>
                      </a:lnTo>
                      <a:lnTo>
                        <a:pt x="535" y="337"/>
                      </a:lnTo>
                      <a:lnTo>
                        <a:pt x="534" y="338"/>
                      </a:lnTo>
                      <a:lnTo>
                        <a:pt x="534" y="339"/>
                      </a:lnTo>
                      <a:lnTo>
                        <a:pt x="533" y="341"/>
                      </a:lnTo>
                      <a:lnTo>
                        <a:pt x="533" y="342"/>
                      </a:lnTo>
                      <a:lnTo>
                        <a:pt x="532" y="344"/>
                      </a:lnTo>
                      <a:lnTo>
                        <a:pt x="532" y="345"/>
                      </a:lnTo>
                      <a:lnTo>
                        <a:pt x="531" y="347"/>
                      </a:lnTo>
                      <a:lnTo>
                        <a:pt x="531" y="349"/>
                      </a:lnTo>
                      <a:lnTo>
                        <a:pt x="530" y="351"/>
                      </a:lnTo>
                      <a:lnTo>
                        <a:pt x="530" y="353"/>
                      </a:lnTo>
                      <a:lnTo>
                        <a:pt x="529" y="356"/>
                      </a:lnTo>
                      <a:lnTo>
                        <a:pt x="529" y="358"/>
                      </a:lnTo>
                      <a:lnTo>
                        <a:pt x="528" y="360"/>
                      </a:lnTo>
                      <a:lnTo>
                        <a:pt x="528" y="363"/>
                      </a:lnTo>
                      <a:lnTo>
                        <a:pt x="527" y="366"/>
                      </a:lnTo>
                      <a:lnTo>
                        <a:pt x="527" y="369"/>
                      </a:lnTo>
                      <a:lnTo>
                        <a:pt x="526" y="372"/>
                      </a:lnTo>
                      <a:lnTo>
                        <a:pt x="526" y="375"/>
                      </a:lnTo>
                      <a:lnTo>
                        <a:pt x="525" y="378"/>
                      </a:lnTo>
                      <a:lnTo>
                        <a:pt x="525" y="381"/>
                      </a:lnTo>
                      <a:lnTo>
                        <a:pt x="524" y="385"/>
                      </a:lnTo>
                      <a:lnTo>
                        <a:pt x="524" y="388"/>
                      </a:lnTo>
                      <a:lnTo>
                        <a:pt x="523" y="391"/>
                      </a:lnTo>
                      <a:lnTo>
                        <a:pt x="522" y="394"/>
                      </a:lnTo>
                      <a:lnTo>
                        <a:pt x="521" y="397"/>
                      </a:lnTo>
                      <a:lnTo>
                        <a:pt x="520" y="400"/>
                      </a:lnTo>
                      <a:lnTo>
                        <a:pt x="519" y="403"/>
                      </a:lnTo>
                      <a:lnTo>
                        <a:pt x="518" y="406"/>
                      </a:lnTo>
                      <a:lnTo>
                        <a:pt x="516" y="408"/>
                      </a:lnTo>
                      <a:lnTo>
                        <a:pt x="515" y="411"/>
                      </a:lnTo>
                      <a:lnTo>
                        <a:pt x="513" y="413"/>
                      </a:lnTo>
                      <a:lnTo>
                        <a:pt x="512" y="416"/>
                      </a:lnTo>
                      <a:lnTo>
                        <a:pt x="510" y="418"/>
                      </a:lnTo>
                      <a:lnTo>
                        <a:pt x="508" y="420"/>
                      </a:lnTo>
                      <a:lnTo>
                        <a:pt x="506" y="422"/>
                      </a:lnTo>
                      <a:lnTo>
                        <a:pt x="504" y="424"/>
                      </a:lnTo>
                      <a:lnTo>
                        <a:pt x="502" y="426"/>
                      </a:lnTo>
                      <a:lnTo>
                        <a:pt x="500" y="428"/>
                      </a:lnTo>
                      <a:lnTo>
                        <a:pt x="499" y="430"/>
                      </a:lnTo>
                      <a:lnTo>
                        <a:pt x="497" y="431"/>
                      </a:lnTo>
                      <a:lnTo>
                        <a:pt x="495" y="433"/>
                      </a:lnTo>
                      <a:lnTo>
                        <a:pt x="493" y="434"/>
                      </a:lnTo>
                      <a:lnTo>
                        <a:pt x="492" y="435"/>
                      </a:lnTo>
                      <a:lnTo>
                        <a:pt x="490" y="436"/>
                      </a:lnTo>
                      <a:lnTo>
                        <a:pt x="489" y="437"/>
                      </a:lnTo>
                      <a:lnTo>
                        <a:pt x="487" y="438"/>
                      </a:lnTo>
                      <a:lnTo>
                        <a:pt x="486" y="438"/>
                      </a:lnTo>
                      <a:lnTo>
                        <a:pt x="485" y="439"/>
                      </a:lnTo>
                      <a:lnTo>
                        <a:pt x="483" y="439"/>
                      </a:lnTo>
                      <a:lnTo>
                        <a:pt x="482" y="440"/>
                      </a:lnTo>
                      <a:lnTo>
                        <a:pt x="481" y="440"/>
                      </a:lnTo>
                      <a:lnTo>
                        <a:pt x="480" y="440"/>
                      </a:lnTo>
                      <a:lnTo>
                        <a:pt x="479" y="440"/>
                      </a:lnTo>
                      <a:lnTo>
                        <a:pt x="478" y="440"/>
                      </a:lnTo>
                      <a:lnTo>
                        <a:pt x="477" y="440"/>
                      </a:lnTo>
                      <a:lnTo>
                        <a:pt x="476" y="440"/>
                      </a:lnTo>
                      <a:lnTo>
                        <a:pt x="475" y="440"/>
                      </a:lnTo>
                      <a:lnTo>
                        <a:pt x="474" y="439"/>
                      </a:lnTo>
                      <a:lnTo>
                        <a:pt x="473" y="439"/>
                      </a:lnTo>
                      <a:lnTo>
                        <a:pt x="472" y="439"/>
                      </a:lnTo>
                      <a:lnTo>
                        <a:pt x="471" y="439"/>
                      </a:lnTo>
                      <a:lnTo>
                        <a:pt x="470" y="438"/>
                      </a:lnTo>
                      <a:lnTo>
                        <a:pt x="469" y="438"/>
                      </a:lnTo>
                      <a:lnTo>
                        <a:pt x="468" y="438"/>
                      </a:lnTo>
                      <a:lnTo>
                        <a:pt x="467" y="437"/>
                      </a:lnTo>
                      <a:lnTo>
                        <a:pt x="466" y="437"/>
                      </a:lnTo>
                      <a:lnTo>
                        <a:pt x="465" y="437"/>
                      </a:lnTo>
                      <a:lnTo>
                        <a:pt x="464" y="436"/>
                      </a:lnTo>
                      <a:lnTo>
                        <a:pt x="463" y="436"/>
                      </a:lnTo>
                      <a:lnTo>
                        <a:pt x="462" y="435"/>
                      </a:lnTo>
                      <a:lnTo>
                        <a:pt x="461" y="435"/>
                      </a:lnTo>
                      <a:lnTo>
                        <a:pt x="460" y="434"/>
                      </a:lnTo>
                      <a:lnTo>
                        <a:pt x="459" y="434"/>
                      </a:lnTo>
                      <a:lnTo>
                        <a:pt x="458" y="433"/>
                      </a:lnTo>
                      <a:lnTo>
                        <a:pt x="457" y="433"/>
                      </a:lnTo>
                      <a:lnTo>
                        <a:pt x="456" y="432"/>
                      </a:lnTo>
                      <a:lnTo>
                        <a:pt x="455" y="432"/>
                      </a:lnTo>
                      <a:lnTo>
                        <a:pt x="454" y="431"/>
                      </a:lnTo>
                      <a:lnTo>
                        <a:pt x="453" y="431"/>
                      </a:lnTo>
                      <a:lnTo>
                        <a:pt x="452" y="430"/>
                      </a:lnTo>
                      <a:lnTo>
                        <a:pt x="451" y="430"/>
                      </a:lnTo>
                      <a:lnTo>
                        <a:pt x="450" y="429"/>
                      </a:lnTo>
                      <a:lnTo>
                        <a:pt x="448" y="429"/>
                      </a:lnTo>
                      <a:lnTo>
                        <a:pt x="447" y="428"/>
                      </a:lnTo>
                      <a:lnTo>
                        <a:pt x="446" y="428"/>
                      </a:lnTo>
                      <a:lnTo>
                        <a:pt x="445" y="427"/>
                      </a:lnTo>
                      <a:lnTo>
                        <a:pt x="444" y="427"/>
                      </a:lnTo>
                      <a:lnTo>
                        <a:pt x="443" y="427"/>
                      </a:lnTo>
                      <a:lnTo>
                        <a:pt x="442" y="426"/>
                      </a:lnTo>
                      <a:lnTo>
                        <a:pt x="441" y="426"/>
                      </a:lnTo>
                      <a:lnTo>
                        <a:pt x="440" y="426"/>
                      </a:lnTo>
                      <a:lnTo>
                        <a:pt x="439" y="425"/>
                      </a:lnTo>
                      <a:lnTo>
                        <a:pt x="438" y="425"/>
                      </a:lnTo>
                      <a:lnTo>
                        <a:pt x="437" y="425"/>
                      </a:lnTo>
                      <a:lnTo>
                        <a:pt x="436" y="425"/>
                      </a:lnTo>
                      <a:lnTo>
                        <a:pt x="435" y="425"/>
                      </a:lnTo>
                      <a:lnTo>
                        <a:pt x="434" y="425"/>
                      </a:lnTo>
                      <a:lnTo>
                        <a:pt x="433" y="424"/>
                      </a:lnTo>
                      <a:lnTo>
                        <a:pt x="432" y="424"/>
                      </a:lnTo>
                      <a:lnTo>
                        <a:pt x="431" y="424"/>
                      </a:lnTo>
                      <a:lnTo>
                        <a:pt x="430" y="424"/>
                      </a:lnTo>
                      <a:lnTo>
                        <a:pt x="429" y="424"/>
                      </a:lnTo>
                      <a:lnTo>
                        <a:pt x="428" y="424"/>
                      </a:lnTo>
                      <a:lnTo>
                        <a:pt x="427" y="424"/>
                      </a:lnTo>
                      <a:lnTo>
                        <a:pt x="425" y="424"/>
                      </a:lnTo>
                      <a:lnTo>
                        <a:pt x="424" y="424"/>
                      </a:lnTo>
                      <a:lnTo>
                        <a:pt x="423" y="424"/>
                      </a:lnTo>
                      <a:lnTo>
                        <a:pt x="421" y="424"/>
                      </a:lnTo>
                      <a:lnTo>
                        <a:pt x="419" y="424"/>
                      </a:lnTo>
                      <a:lnTo>
                        <a:pt x="418" y="424"/>
                      </a:lnTo>
                      <a:lnTo>
                        <a:pt x="416" y="424"/>
                      </a:lnTo>
                      <a:lnTo>
                        <a:pt x="414" y="424"/>
                      </a:lnTo>
                      <a:lnTo>
                        <a:pt x="413" y="424"/>
                      </a:lnTo>
                      <a:lnTo>
                        <a:pt x="411" y="424"/>
                      </a:lnTo>
                      <a:lnTo>
                        <a:pt x="409" y="424"/>
                      </a:lnTo>
                      <a:lnTo>
                        <a:pt x="407" y="424"/>
                      </a:lnTo>
                      <a:lnTo>
                        <a:pt x="405" y="424"/>
                      </a:lnTo>
                      <a:lnTo>
                        <a:pt x="403" y="424"/>
                      </a:lnTo>
                      <a:lnTo>
                        <a:pt x="401" y="424"/>
                      </a:lnTo>
                      <a:lnTo>
                        <a:pt x="399" y="424"/>
                      </a:lnTo>
                      <a:lnTo>
                        <a:pt x="397" y="424"/>
                      </a:lnTo>
                      <a:lnTo>
                        <a:pt x="395" y="424"/>
                      </a:lnTo>
                      <a:lnTo>
                        <a:pt x="393" y="424"/>
                      </a:lnTo>
                      <a:lnTo>
                        <a:pt x="392" y="424"/>
                      </a:lnTo>
                      <a:lnTo>
                        <a:pt x="390" y="424"/>
                      </a:lnTo>
                      <a:lnTo>
                        <a:pt x="388" y="424"/>
                      </a:lnTo>
                      <a:lnTo>
                        <a:pt x="386" y="424"/>
                      </a:lnTo>
                      <a:lnTo>
                        <a:pt x="385" y="424"/>
                      </a:lnTo>
                      <a:lnTo>
                        <a:pt x="383" y="424"/>
                      </a:lnTo>
                      <a:lnTo>
                        <a:pt x="381" y="424"/>
                      </a:lnTo>
                      <a:lnTo>
                        <a:pt x="380" y="424"/>
                      </a:lnTo>
                      <a:lnTo>
                        <a:pt x="378" y="424"/>
                      </a:lnTo>
                      <a:lnTo>
                        <a:pt x="377" y="424"/>
                      </a:lnTo>
                      <a:lnTo>
                        <a:pt x="375" y="425"/>
                      </a:lnTo>
                      <a:lnTo>
                        <a:pt x="373" y="425"/>
                      </a:lnTo>
                      <a:lnTo>
                        <a:pt x="372" y="425"/>
                      </a:lnTo>
                      <a:lnTo>
                        <a:pt x="370" y="426"/>
                      </a:lnTo>
                      <a:lnTo>
                        <a:pt x="368" y="426"/>
                      </a:lnTo>
                      <a:lnTo>
                        <a:pt x="366" y="427"/>
                      </a:lnTo>
                      <a:lnTo>
                        <a:pt x="364" y="427"/>
                      </a:lnTo>
                      <a:lnTo>
                        <a:pt x="362" y="428"/>
                      </a:lnTo>
                      <a:lnTo>
                        <a:pt x="360" y="429"/>
                      </a:lnTo>
                      <a:lnTo>
                        <a:pt x="358" y="430"/>
                      </a:lnTo>
                      <a:lnTo>
                        <a:pt x="355" y="431"/>
                      </a:lnTo>
                      <a:lnTo>
                        <a:pt x="353" y="432"/>
                      </a:lnTo>
                      <a:lnTo>
                        <a:pt x="351" y="433"/>
                      </a:lnTo>
                      <a:lnTo>
                        <a:pt x="348" y="435"/>
                      </a:lnTo>
                      <a:lnTo>
                        <a:pt x="346" y="436"/>
                      </a:lnTo>
                      <a:lnTo>
                        <a:pt x="343" y="438"/>
                      </a:lnTo>
                      <a:lnTo>
                        <a:pt x="341" y="439"/>
                      </a:lnTo>
                      <a:lnTo>
                        <a:pt x="339" y="441"/>
                      </a:lnTo>
                      <a:lnTo>
                        <a:pt x="336" y="442"/>
                      </a:lnTo>
                      <a:lnTo>
                        <a:pt x="334" y="444"/>
                      </a:lnTo>
                      <a:lnTo>
                        <a:pt x="332" y="446"/>
                      </a:lnTo>
                      <a:lnTo>
                        <a:pt x="330" y="448"/>
                      </a:lnTo>
                      <a:lnTo>
                        <a:pt x="328" y="450"/>
                      </a:lnTo>
                      <a:lnTo>
                        <a:pt x="327" y="452"/>
                      </a:lnTo>
                      <a:lnTo>
                        <a:pt x="325" y="454"/>
                      </a:lnTo>
                      <a:lnTo>
                        <a:pt x="324" y="456"/>
                      </a:lnTo>
                      <a:lnTo>
                        <a:pt x="322" y="458"/>
                      </a:lnTo>
                      <a:lnTo>
                        <a:pt x="321" y="460"/>
                      </a:lnTo>
                      <a:lnTo>
                        <a:pt x="320" y="463"/>
                      </a:lnTo>
                      <a:lnTo>
                        <a:pt x="318" y="465"/>
                      </a:lnTo>
                      <a:lnTo>
                        <a:pt x="317" y="467"/>
                      </a:lnTo>
                      <a:lnTo>
                        <a:pt x="316" y="470"/>
                      </a:lnTo>
                      <a:lnTo>
                        <a:pt x="315" y="472"/>
                      </a:lnTo>
                      <a:lnTo>
                        <a:pt x="315" y="474"/>
                      </a:lnTo>
                      <a:lnTo>
                        <a:pt x="314" y="476"/>
                      </a:lnTo>
                      <a:lnTo>
                        <a:pt x="313" y="478"/>
                      </a:lnTo>
                      <a:lnTo>
                        <a:pt x="312" y="480"/>
                      </a:lnTo>
                      <a:lnTo>
                        <a:pt x="312" y="482"/>
                      </a:lnTo>
                      <a:lnTo>
                        <a:pt x="311" y="484"/>
                      </a:lnTo>
                      <a:lnTo>
                        <a:pt x="311" y="486"/>
                      </a:lnTo>
                      <a:lnTo>
                        <a:pt x="310" y="487"/>
                      </a:lnTo>
                      <a:lnTo>
                        <a:pt x="310" y="489"/>
                      </a:lnTo>
                      <a:lnTo>
                        <a:pt x="310" y="490"/>
                      </a:lnTo>
                      <a:lnTo>
                        <a:pt x="309" y="491"/>
                      </a:lnTo>
                      <a:lnTo>
                        <a:pt x="309" y="493"/>
                      </a:lnTo>
                      <a:lnTo>
                        <a:pt x="309" y="494"/>
                      </a:lnTo>
                      <a:lnTo>
                        <a:pt x="309" y="495"/>
                      </a:lnTo>
                      <a:lnTo>
                        <a:pt x="309" y="496"/>
                      </a:lnTo>
                      <a:lnTo>
                        <a:pt x="309" y="497"/>
                      </a:lnTo>
                      <a:lnTo>
                        <a:pt x="309" y="498"/>
                      </a:lnTo>
                      <a:lnTo>
                        <a:pt x="309" y="499"/>
                      </a:lnTo>
                      <a:lnTo>
                        <a:pt x="309" y="500"/>
                      </a:lnTo>
                      <a:lnTo>
                        <a:pt x="309" y="501"/>
                      </a:lnTo>
                      <a:lnTo>
                        <a:pt x="309" y="502"/>
                      </a:lnTo>
                      <a:lnTo>
                        <a:pt x="309" y="503"/>
                      </a:lnTo>
                      <a:lnTo>
                        <a:pt x="309" y="503"/>
                      </a:lnTo>
                      <a:lnTo>
                        <a:pt x="309" y="504"/>
                      </a:lnTo>
                      <a:lnTo>
                        <a:pt x="309" y="505"/>
                      </a:lnTo>
                      <a:lnTo>
                        <a:pt x="309" y="506"/>
                      </a:lnTo>
                      <a:lnTo>
                        <a:pt x="309" y="507"/>
                      </a:lnTo>
                      <a:lnTo>
                        <a:pt x="309" y="508"/>
                      </a:lnTo>
                      <a:lnTo>
                        <a:pt x="309" y="509"/>
                      </a:lnTo>
                      <a:lnTo>
                        <a:pt x="309" y="510"/>
                      </a:lnTo>
                      <a:lnTo>
                        <a:pt x="309" y="511"/>
                      </a:lnTo>
                      <a:lnTo>
                        <a:pt x="309" y="513"/>
                      </a:lnTo>
                      <a:lnTo>
                        <a:pt x="309" y="514"/>
                      </a:lnTo>
                      <a:lnTo>
                        <a:pt x="308" y="515"/>
                      </a:lnTo>
                      <a:lnTo>
                        <a:pt x="308" y="517"/>
                      </a:lnTo>
                      <a:lnTo>
                        <a:pt x="307" y="519"/>
                      </a:lnTo>
                      <a:lnTo>
                        <a:pt x="306" y="521"/>
                      </a:lnTo>
                      <a:lnTo>
                        <a:pt x="305" y="523"/>
                      </a:lnTo>
                      <a:lnTo>
                        <a:pt x="304" y="525"/>
                      </a:lnTo>
                      <a:lnTo>
                        <a:pt x="303" y="528"/>
                      </a:lnTo>
                      <a:lnTo>
                        <a:pt x="301" y="530"/>
                      </a:lnTo>
                      <a:lnTo>
                        <a:pt x="300" y="533"/>
                      </a:lnTo>
                      <a:lnTo>
                        <a:pt x="298" y="536"/>
                      </a:lnTo>
                      <a:lnTo>
                        <a:pt x="297" y="539"/>
                      </a:lnTo>
                      <a:lnTo>
                        <a:pt x="295" y="542"/>
                      </a:lnTo>
                      <a:lnTo>
                        <a:pt x="293" y="545"/>
                      </a:lnTo>
                      <a:lnTo>
                        <a:pt x="291" y="549"/>
                      </a:lnTo>
                      <a:lnTo>
                        <a:pt x="289" y="552"/>
                      </a:lnTo>
                      <a:lnTo>
                        <a:pt x="286" y="555"/>
                      </a:lnTo>
                      <a:lnTo>
                        <a:pt x="283" y="558"/>
                      </a:lnTo>
                      <a:lnTo>
                        <a:pt x="281" y="560"/>
                      </a:lnTo>
                      <a:lnTo>
                        <a:pt x="278" y="563"/>
                      </a:lnTo>
                      <a:lnTo>
                        <a:pt x="275" y="565"/>
                      </a:lnTo>
                      <a:lnTo>
                        <a:pt x="272" y="567"/>
                      </a:lnTo>
                      <a:lnTo>
                        <a:pt x="268" y="569"/>
                      </a:lnTo>
                      <a:lnTo>
                        <a:pt x="265" y="571"/>
                      </a:lnTo>
                      <a:lnTo>
                        <a:pt x="261" y="572"/>
                      </a:lnTo>
                      <a:lnTo>
                        <a:pt x="257" y="573"/>
                      </a:lnTo>
                      <a:lnTo>
                        <a:pt x="253" y="574"/>
                      </a:lnTo>
                      <a:lnTo>
                        <a:pt x="249" y="575"/>
                      </a:lnTo>
                      <a:lnTo>
                        <a:pt x="245" y="576"/>
                      </a:lnTo>
                      <a:lnTo>
                        <a:pt x="240" y="577"/>
                      </a:lnTo>
                      <a:lnTo>
                        <a:pt x="236" y="577"/>
                      </a:lnTo>
                      <a:lnTo>
                        <a:pt x="231" y="577"/>
                      </a:lnTo>
                      <a:lnTo>
                        <a:pt x="227" y="578"/>
                      </a:lnTo>
                      <a:lnTo>
                        <a:pt x="223" y="578"/>
                      </a:lnTo>
                      <a:lnTo>
                        <a:pt x="219" y="578"/>
                      </a:lnTo>
                      <a:lnTo>
                        <a:pt x="215" y="577"/>
                      </a:lnTo>
                      <a:lnTo>
                        <a:pt x="212" y="577"/>
                      </a:lnTo>
                      <a:lnTo>
                        <a:pt x="208" y="577"/>
                      </a:lnTo>
                      <a:lnTo>
                        <a:pt x="205" y="576"/>
                      </a:lnTo>
                      <a:lnTo>
                        <a:pt x="202" y="576"/>
                      </a:lnTo>
                      <a:lnTo>
                        <a:pt x="199" y="575"/>
                      </a:lnTo>
                      <a:lnTo>
                        <a:pt x="197" y="574"/>
                      </a:lnTo>
                      <a:lnTo>
                        <a:pt x="194" y="573"/>
                      </a:lnTo>
                      <a:lnTo>
                        <a:pt x="192" y="572"/>
                      </a:lnTo>
                      <a:lnTo>
                        <a:pt x="189" y="570"/>
                      </a:lnTo>
                      <a:lnTo>
                        <a:pt x="187" y="569"/>
                      </a:lnTo>
                      <a:lnTo>
                        <a:pt x="185" y="567"/>
                      </a:lnTo>
                      <a:lnTo>
                        <a:pt x="183" y="566"/>
                      </a:lnTo>
                      <a:lnTo>
                        <a:pt x="182" y="564"/>
                      </a:lnTo>
                      <a:lnTo>
                        <a:pt x="180" y="562"/>
                      </a:lnTo>
                      <a:lnTo>
                        <a:pt x="179" y="560"/>
                      </a:lnTo>
                      <a:lnTo>
                        <a:pt x="177" y="558"/>
                      </a:lnTo>
                      <a:lnTo>
                        <a:pt x="176" y="556"/>
                      </a:lnTo>
                      <a:lnTo>
                        <a:pt x="175" y="554"/>
                      </a:lnTo>
                      <a:lnTo>
                        <a:pt x="174" y="552"/>
                      </a:lnTo>
                      <a:lnTo>
                        <a:pt x="173" y="550"/>
                      </a:lnTo>
                      <a:lnTo>
                        <a:pt x="172" y="547"/>
                      </a:lnTo>
                      <a:lnTo>
                        <a:pt x="172" y="545"/>
                      </a:lnTo>
                      <a:lnTo>
                        <a:pt x="171" y="542"/>
                      </a:lnTo>
                      <a:lnTo>
                        <a:pt x="171" y="539"/>
                      </a:lnTo>
                      <a:lnTo>
                        <a:pt x="171" y="537"/>
                      </a:lnTo>
                      <a:lnTo>
                        <a:pt x="171" y="534"/>
                      </a:lnTo>
                      <a:lnTo>
                        <a:pt x="171" y="531"/>
                      </a:lnTo>
                      <a:lnTo>
                        <a:pt x="171" y="528"/>
                      </a:lnTo>
                      <a:lnTo>
                        <a:pt x="171" y="526"/>
                      </a:lnTo>
                      <a:lnTo>
                        <a:pt x="171" y="523"/>
                      </a:lnTo>
                      <a:lnTo>
                        <a:pt x="171" y="521"/>
                      </a:lnTo>
                      <a:lnTo>
                        <a:pt x="171" y="519"/>
                      </a:lnTo>
                      <a:lnTo>
                        <a:pt x="171" y="517"/>
                      </a:lnTo>
                      <a:lnTo>
                        <a:pt x="171" y="515"/>
                      </a:lnTo>
                      <a:lnTo>
                        <a:pt x="171" y="514"/>
                      </a:lnTo>
                      <a:lnTo>
                        <a:pt x="171" y="512"/>
                      </a:lnTo>
                      <a:lnTo>
                        <a:pt x="171" y="511"/>
                      </a:lnTo>
                      <a:lnTo>
                        <a:pt x="171" y="510"/>
                      </a:lnTo>
                      <a:lnTo>
                        <a:pt x="171" y="509"/>
                      </a:lnTo>
                      <a:lnTo>
                        <a:pt x="171" y="508"/>
                      </a:lnTo>
                      <a:lnTo>
                        <a:pt x="171" y="507"/>
                      </a:lnTo>
                      <a:lnTo>
                        <a:pt x="171" y="506"/>
                      </a:lnTo>
                      <a:lnTo>
                        <a:pt x="171" y="506"/>
                      </a:lnTo>
                      <a:lnTo>
                        <a:pt x="171" y="505"/>
                      </a:lnTo>
                      <a:lnTo>
                        <a:pt x="171" y="505"/>
                      </a:lnTo>
                      <a:lnTo>
                        <a:pt x="171" y="504"/>
                      </a:lnTo>
                      <a:lnTo>
                        <a:pt x="171" y="504"/>
                      </a:lnTo>
                      <a:lnTo>
                        <a:pt x="171" y="503"/>
                      </a:lnTo>
                      <a:lnTo>
                        <a:pt x="172" y="502"/>
                      </a:lnTo>
                      <a:lnTo>
                        <a:pt x="172" y="502"/>
                      </a:lnTo>
                      <a:lnTo>
                        <a:pt x="172" y="501"/>
                      </a:lnTo>
                      <a:lnTo>
                        <a:pt x="172" y="500"/>
                      </a:lnTo>
                      <a:lnTo>
                        <a:pt x="173" y="499"/>
                      </a:lnTo>
                      <a:lnTo>
                        <a:pt x="173" y="498"/>
                      </a:lnTo>
                      <a:lnTo>
                        <a:pt x="174" y="497"/>
                      </a:lnTo>
                      <a:lnTo>
                        <a:pt x="174" y="497"/>
                      </a:lnTo>
                      <a:lnTo>
                        <a:pt x="174" y="496"/>
                      </a:lnTo>
                      <a:lnTo>
                        <a:pt x="175" y="495"/>
                      </a:lnTo>
                      <a:lnTo>
                        <a:pt x="175" y="494"/>
                      </a:lnTo>
                      <a:lnTo>
                        <a:pt x="176" y="493"/>
                      </a:lnTo>
                      <a:lnTo>
                        <a:pt x="176" y="492"/>
                      </a:lnTo>
                      <a:lnTo>
                        <a:pt x="177" y="491"/>
                      </a:lnTo>
                      <a:lnTo>
                        <a:pt x="177" y="490"/>
                      </a:lnTo>
                      <a:lnTo>
                        <a:pt x="177" y="489"/>
                      </a:lnTo>
                      <a:lnTo>
                        <a:pt x="178" y="489"/>
                      </a:lnTo>
                      <a:lnTo>
                        <a:pt x="178" y="488"/>
                      </a:lnTo>
                      <a:lnTo>
                        <a:pt x="178" y="487"/>
                      </a:lnTo>
                      <a:lnTo>
                        <a:pt x="178" y="486"/>
                      </a:lnTo>
                      <a:lnTo>
                        <a:pt x="179" y="486"/>
                      </a:lnTo>
                      <a:lnTo>
                        <a:pt x="179" y="485"/>
                      </a:lnTo>
                      <a:lnTo>
                        <a:pt x="179" y="485"/>
                      </a:lnTo>
                      <a:lnTo>
                        <a:pt x="179" y="484"/>
                      </a:lnTo>
                      <a:lnTo>
                        <a:pt x="179" y="483"/>
                      </a:lnTo>
                      <a:lnTo>
                        <a:pt x="179" y="483"/>
                      </a:lnTo>
                      <a:lnTo>
                        <a:pt x="179" y="482"/>
                      </a:lnTo>
                      <a:lnTo>
                        <a:pt x="179" y="482"/>
                      </a:lnTo>
                      <a:lnTo>
                        <a:pt x="179" y="481"/>
                      </a:lnTo>
                      <a:lnTo>
                        <a:pt x="179" y="481"/>
                      </a:lnTo>
                      <a:lnTo>
                        <a:pt x="179" y="480"/>
                      </a:lnTo>
                      <a:lnTo>
                        <a:pt x="179" y="479"/>
                      </a:lnTo>
                      <a:lnTo>
                        <a:pt x="179" y="479"/>
                      </a:lnTo>
                      <a:lnTo>
                        <a:pt x="179" y="478"/>
                      </a:lnTo>
                      <a:lnTo>
                        <a:pt x="179" y="477"/>
                      </a:lnTo>
                      <a:lnTo>
                        <a:pt x="179" y="477"/>
                      </a:lnTo>
                      <a:lnTo>
                        <a:pt x="179" y="476"/>
                      </a:lnTo>
                      <a:lnTo>
                        <a:pt x="179" y="475"/>
                      </a:lnTo>
                      <a:lnTo>
                        <a:pt x="179" y="474"/>
                      </a:lnTo>
                      <a:lnTo>
                        <a:pt x="179" y="473"/>
                      </a:lnTo>
                      <a:lnTo>
                        <a:pt x="179" y="472"/>
                      </a:lnTo>
                      <a:lnTo>
                        <a:pt x="179" y="471"/>
                      </a:lnTo>
                      <a:lnTo>
                        <a:pt x="179" y="470"/>
                      </a:lnTo>
                      <a:lnTo>
                        <a:pt x="179" y="469"/>
                      </a:lnTo>
                      <a:lnTo>
                        <a:pt x="179" y="468"/>
                      </a:lnTo>
                      <a:lnTo>
                        <a:pt x="179" y="468"/>
                      </a:lnTo>
                      <a:lnTo>
                        <a:pt x="179" y="467"/>
                      </a:lnTo>
                      <a:lnTo>
                        <a:pt x="179" y="466"/>
                      </a:lnTo>
                      <a:lnTo>
                        <a:pt x="179" y="465"/>
                      </a:lnTo>
                      <a:lnTo>
                        <a:pt x="179" y="464"/>
                      </a:lnTo>
                      <a:lnTo>
                        <a:pt x="179" y="464"/>
                      </a:lnTo>
                      <a:lnTo>
                        <a:pt x="179" y="463"/>
                      </a:lnTo>
                      <a:lnTo>
                        <a:pt x="179" y="462"/>
                      </a:lnTo>
                      <a:lnTo>
                        <a:pt x="179" y="462"/>
                      </a:lnTo>
                      <a:lnTo>
                        <a:pt x="179" y="461"/>
                      </a:lnTo>
                      <a:lnTo>
                        <a:pt x="179" y="461"/>
                      </a:lnTo>
                      <a:lnTo>
                        <a:pt x="179" y="460"/>
                      </a:lnTo>
                      <a:lnTo>
                        <a:pt x="179" y="460"/>
                      </a:lnTo>
                      <a:lnTo>
                        <a:pt x="179" y="459"/>
                      </a:lnTo>
                      <a:lnTo>
                        <a:pt x="179" y="459"/>
                      </a:lnTo>
                      <a:lnTo>
                        <a:pt x="179" y="458"/>
                      </a:lnTo>
                      <a:lnTo>
                        <a:pt x="179" y="458"/>
                      </a:lnTo>
                      <a:lnTo>
                        <a:pt x="179" y="457"/>
                      </a:lnTo>
                      <a:lnTo>
                        <a:pt x="178" y="457"/>
                      </a:lnTo>
                      <a:lnTo>
                        <a:pt x="178" y="456"/>
                      </a:lnTo>
                      <a:lnTo>
                        <a:pt x="178" y="456"/>
                      </a:lnTo>
                      <a:lnTo>
                        <a:pt x="178" y="455"/>
                      </a:lnTo>
                      <a:lnTo>
                        <a:pt x="177" y="455"/>
                      </a:lnTo>
                      <a:lnTo>
                        <a:pt x="177" y="454"/>
                      </a:lnTo>
                      <a:lnTo>
                        <a:pt x="177" y="454"/>
                      </a:lnTo>
                      <a:lnTo>
                        <a:pt x="176" y="453"/>
                      </a:lnTo>
                      <a:lnTo>
                        <a:pt x="176" y="453"/>
                      </a:lnTo>
                      <a:lnTo>
                        <a:pt x="175" y="452"/>
                      </a:lnTo>
                      <a:lnTo>
                        <a:pt x="175" y="452"/>
                      </a:lnTo>
                      <a:lnTo>
                        <a:pt x="174" y="451"/>
                      </a:lnTo>
                      <a:lnTo>
                        <a:pt x="174" y="451"/>
                      </a:lnTo>
                      <a:lnTo>
                        <a:pt x="173" y="450"/>
                      </a:lnTo>
                      <a:lnTo>
                        <a:pt x="172" y="449"/>
                      </a:lnTo>
                      <a:lnTo>
                        <a:pt x="171" y="449"/>
                      </a:lnTo>
                      <a:lnTo>
                        <a:pt x="170" y="448"/>
                      </a:lnTo>
                      <a:lnTo>
                        <a:pt x="169" y="447"/>
                      </a:lnTo>
                      <a:lnTo>
                        <a:pt x="168" y="446"/>
                      </a:lnTo>
                      <a:lnTo>
                        <a:pt x="167" y="445"/>
                      </a:lnTo>
                      <a:lnTo>
                        <a:pt x="165" y="444"/>
                      </a:lnTo>
                      <a:lnTo>
                        <a:pt x="164" y="443"/>
                      </a:lnTo>
                      <a:lnTo>
                        <a:pt x="162" y="441"/>
                      </a:lnTo>
                      <a:lnTo>
                        <a:pt x="160" y="440"/>
                      </a:lnTo>
                      <a:lnTo>
                        <a:pt x="158" y="439"/>
                      </a:lnTo>
                      <a:lnTo>
                        <a:pt x="157" y="438"/>
                      </a:lnTo>
                      <a:lnTo>
                        <a:pt x="155" y="436"/>
                      </a:lnTo>
                      <a:lnTo>
                        <a:pt x="153" y="435"/>
                      </a:lnTo>
                      <a:lnTo>
                        <a:pt x="150" y="433"/>
                      </a:lnTo>
                      <a:lnTo>
                        <a:pt x="148" y="432"/>
                      </a:lnTo>
                      <a:lnTo>
                        <a:pt x="146" y="431"/>
                      </a:lnTo>
                      <a:lnTo>
                        <a:pt x="144" y="430"/>
                      </a:lnTo>
                      <a:lnTo>
                        <a:pt x="141" y="428"/>
                      </a:lnTo>
                      <a:lnTo>
                        <a:pt x="139" y="427"/>
                      </a:lnTo>
                      <a:lnTo>
                        <a:pt x="136" y="426"/>
                      </a:lnTo>
                      <a:lnTo>
                        <a:pt x="134" y="425"/>
                      </a:lnTo>
                      <a:lnTo>
                        <a:pt x="131" y="424"/>
                      </a:lnTo>
                      <a:lnTo>
                        <a:pt x="128" y="424"/>
                      </a:lnTo>
                      <a:lnTo>
                        <a:pt x="126" y="423"/>
                      </a:lnTo>
                      <a:lnTo>
                        <a:pt x="123" y="422"/>
                      </a:lnTo>
                      <a:lnTo>
                        <a:pt x="120" y="422"/>
                      </a:lnTo>
                      <a:lnTo>
                        <a:pt x="117" y="421"/>
                      </a:lnTo>
                      <a:lnTo>
                        <a:pt x="114" y="420"/>
                      </a:lnTo>
                      <a:lnTo>
                        <a:pt x="111" y="420"/>
                      </a:lnTo>
                      <a:lnTo>
                        <a:pt x="108" y="420"/>
                      </a:lnTo>
                      <a:lnTo>
                        <a:pt x="105" y="419"/>
                      </a:lnTo>
                      <a:lnTo>
                        <a:pt x="102" y="419"/>
                      </a:lnTo>
                      <a:lnTo>
                        <a:pt x="99" y="418"/>
                      </a:lnTo>
                      <a:lnTo>
                        <a:pt x="96" y="418"/>
                      </a:lnTo>
                      <a:lnTo>
                        <a:pt x="93" y="418"/>
                      </a:lnTo>
                      <a:lnTo>
                        <a:pt x="90" y="418"/>
                      </a:lnTo>
                      <a:lnTo>
                        <a:pt x="86" y="417"/>
                      </a:lnTo>
                      <a:lnTo>
                        <a:pt x="83" y="417"/>
                      </a:lnTo>
                      <a:lnTo>
                        <a:pt x="80" y="417"/>
                      </a:lnTo>
                      <a:lnTo>
                        <a:pt x="77" y="417"/>
                      </a:lnTo>
                      <a:lnTo>
                        <a:pt x="74" y="417"/>
                      </a:lnTo>
                      <a:lnTo>
                        <a:pt x="71" y="417"/>
                      </a:lnTo>
                      <a:lnTo>
                        <a:pt x="68" y="417"/>
                      </a:lnTo>
                      <a:lnTo>
                        <a:pt x="65" y="417"/>
                      </a:lnTo>
                      <a:lnTo>
                        <a:pt x="62" y="417"/>
                      </a:lnTo>
                      <a:lnTo>
                        <a:pt x="59" y="417"/>
                      </a:lnTo>
                      <a:lnTo>
                        <a:pt x="55" y="417"/>
                      </a:lnTo>
                      <a:lnTo>
                        <a:pt x="52" y="418"/>
                      </a:lnTo>
                      <a:lnTo>
                        <a:pt x="48" y="418"/>
                      </a:lnTo>
                      <a:lnTo>
                        <a:pt x="45" y="419"/>
                      </a:lnTo>
                      <a:lnTo>
                        <a:pt x="41" y="420"/>
                      </a:lnTo>
                      <a:lnTo>
                        <a:pt x="37" y="420"/>
                      </a:lnTo>
                      <a:lnTo>
                        <a:pt x="33" y="421"/>
                      </a:lnTo>
                      <a:lnTo>
                        <a:pt x="28" y="423"/>
                      </a:lnTo>
                      <a:lnTo>
                        <a:pt x="24" y="424"/>
                      </a:lnTo>
                      <a:lnTo>
                        <a:pt x="19" y="425"/>
                      </a:lnTo>
                      <a:lnTo>
                        <a:pt x="15" y="427"/>
                      </a:lnTo>
                      <a:lnTo>
                        <a:pt x="10" y="429"/>
                      </a:lnTo>
                      <a:lnTo>
                        <a:pt x="5" y="430"/>
                      </a:lnTo>
                      <a:lnTo>
                        <a:pt x="0" y="432"/>
                      </a:lnTo>
                    </a:path>
                  </a:pathLst>
                </a:custGeom>
                <a:noFill/>
                <a:ln w="6350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927192" name="任意多边形 1927191"/>
                <p:cNvSpPr/>
                <p:nvPr/>
              </p:nvSpPr>
              <p:spPr>
                <a:xfrm>
                  <a:off x="1926" y="2217"/>
                  <a:ext cx="156" cy="139"/>
                </a:xfrm>
                <a:custGeom>
                  <a:avLst/>
                  <a:gdLst/>
                  <a:ahLst/>
                  <a:cxnLst/>
                  <a:pathLst>
                    <a:path w="156" h="139">
                      <a:moveTo>
                        <a:pt x="0" y="138"/>
                      </a:moveTo>
                      <a:lnTo>
                        <a:pt x="1" y="137"/>
                      </a:lnTo>
                      <a:lnTo>
                        <a:pt x="2" y="136"/>
                      </a:lnTo>
                      <a:lnTo>
                        <a:pt x="3" y="135"/>
                      </a:lnTo>
                      <a:lnTo>
                        <a:pt x="4" y="134"/>
                      </a:lnTo>
                      <a:lnTo>
                        <a:pt x="5" y="134"/>
                      </a:lnTo>
                      <a:lnTo>
                        <a:pt x="6" y="133"/>
                      </a:lnTo>
                      <a:lnTo>
                        <a:pt x="6" y="132"/>
                      </a:lnTo>
                      <a:lnTo>
                        <a:pt x="7" y="132"/>
                      </a:lnTo>
                      <a:lnTo>
                        <a:pt x="8" y="131"/>
                      </a:lnTo>
                      <a:lnTo>
                        <a:pt x="9" y="131"/>
                      </a:lnTo>
                      <a:lnTo>
                        <a:pt x="9" y="131"/>
                      </a:lnTo>
                      <a:lnTo>
                        <a:pt x="10" y="130"/>
                      </a:lnTo>
                      <a:lnTo>
                        <a:pt x="11" y="130"/>
                      </a:lnTo>
                      <a:lnTo>
                        <a:pt x="11" y="130"/>
                      </a:lnTo>
                      <a:lnTo>
                        <a:pt x="12" y="130"/>
                      </a:lnTo>
                      <a:lnTo>
                        <a:pt x="12" y="130"/>
                      </a:lnTo>
                      <a:lnTo>
                        <a:pt x="13" y="130"/>
                      </a:lnTo>
                      <a:lnTo>
                        <a:pt x="14" y="130"/>
                      </a:lnTo>
                      <a:lnTo>
                        <a:pt x="14" y="130"/>
                      </a:lnTo>
                      <a:lnTo>
                        <a:pt x="16" y="130"/>
                      </a:lnTo>
                      <a:lnTo>
                        <a:pt x="17" y="129"/>
                      </a:lnTo>
                      <a:lnTo>
                        <a:pt x="18" y="129"/>
                      </a:lnTo>
                      <a:lnTo>
                        <a:pt x="20" y="129"/>
                      </a:lnTo>
                      <a:lnTo>
                        <a:pt x="21" y="129"/>
                      </a:lnTo>
                      <a:lnTo>
                        <a:pt x="23" y="129"/>
                      </a:lnTo>
                      <a:lnTo>
                        <a:pt x="25" y="128"/>
                      </a:lnTo>
                      <a:lnTo>
                        <a:pt x="27" y="128"/>
                      </a:lnTo>
                      <a:lnTo>
                        <a:pt x="30" y="128"/>
                      </a:lnTo>
                      <a:lnTo>
                        <a:pt x="32" y="127"/>
                      </a:lnTo>
                      <a:lnTo>
                        <a:pt x="35" y="127"/>
                      </a:lnTo>
                      <a:lnTo>
                        <a:pt x="38" y="126"/>
                      </a:lnTo>
                      <a:lnTo>
                        <a:pt x="41" y="126"/>
                      </a:lnTo>
                      <a:lnTo>
                        <a:pt x="44" y="125"/>
                      </a:lnTo>
                      <a:lnTo>
                        <a:pt x="47" y="125"/>
                      </a:lnTo>
                      <a:lnTo>
                        <a:pt x="50" y="125"/>
                      </a:lnTo>
                      <a:lnTo>
                        <a:pt x="53" y="125"/>
                      </a:lnTo>
                      <a:lnTo>
                        <a:pt x="56" y="125"/>
                      </a:lnTo>
                      <a:lnTo>
                        <a:pt x="58" y="125"/>
                      </a:lnTo>
                      <a:lnTo>
                        <a:pt x="61" y="125"/>
                      </a:lnTo>
                      <a:lnTo>
                        <a:pt x="64" y="125"/>
                      </a:lnTo>
                      <a:lnTo>
                        <a:pt x="67" y="125"/>
                      </a:lnTo>
                      <a:lnTo>
                        <a:pt x="70" y="126"/>
                      </a:lnTo>
                      <a:lnTo>
                        <a:pt x="72" y="126"/>
                      </a:lnTo>
                      <a:lnTo>
                        <a:pt x="75" y="127"/>
                      </a:lnTo>
                      <a:lnTo>
                        <a:pt x="78" y="127"/>
                      </a:lnTo>
                      <a:lnTo>
                        <a:pt x="80" y="128"/>
                      </a:lnTo>
                      <a:lnTo>
                        <a:pt x="83" y="129"/>
                      </a:lnTo>
                      <a:lnTo>
                        <a:pt x="85" y="130"/>
                      </a:lnTo>
                      <a:lnTo>
                        <a:pt x="88" y="131"/>
                      </a:lnTo>
                      <a:lnTo>
                        <a:pt x="90" y="132"/>
                      </a:lnTo>
                      <a:lnTo>
                        <a:pt x="93" y="132"/>
                      </a:lnTo>
                      <a:lnTo>
                        <a:pt x="95" y="133"/>
                      </a:lnTo>
                      <a:lnTo>
                        <a:pt x="98" y="134"/>
                      </a:lnTo>
                      <a:lnTo>
                        <a:pt x="100" y="134"/>
                      </a:lnTo>
                      <a:lnTo>
                        <a:pt x="102" y="134"/>
                      </a:lnTo>
                      <a:lnTo>
                        <a:pt x="105" y="135"/>
                      </a:lnTo>
                      <a:lnTo>
                        <a:pt x="107" y="135"/>
                      </a:lnTo>
                      <a:lnTo>
                        <a:pt x="109" y="135"/>
                      </a:lnTo>
                      <a:lnTo>
                        <a:pt x="111" y="135"/>
                      </a:lnTo>
                      <a:lnTo>
                        <a:pt x="114" y="135"/>
                      </a:lnTo>
                      <a:lnTo>
                        <a:pt x="116" y="135"/>
                      </a:lnTo>
                      <a:lnTo>
                        <a:pt x="118" y="135"/>
                      </a:lnTo>
                      <a:lnTo>
                        <a:pt x="120" y="134"/>
                      </a:lnTo>
                      <a:lnTo>
                        <a:pt x="122" y="134"/>
                      </a:lnTo>
                      <a:lnTo>
                        <a:pt x="124" y="133"/>
                      </a:lnTo>
                      <a:lnTo>
                        <a:pt x="126" y="133"/>
                      </a:lnTo>
                      <a:lnTo>
                        <a:pt x="128" y="132"/>
                      </a:lnTo>
                      <a:lnTo>
                        <a:pt x="130" y="132"/>
                      </a:lnTo>
                      <a:lnTo>
                        <a:pt x="131" y="131"/>
                      </a:lnTo>
                      <a:lnTo>
                        <a:pt x="133" y="130"/>
                      </a:lnTo>
                      <a:lnTo>
                        <a:pt x="135" y="130"/>
                      </a:lnTo>
                      <a:lnTo>
                        <a:pt x="136" y="129"/>
                      </a:lnTo>
                      <a:lnTo>
                        <a:pt x="138" y="128"/>
                      </a:lnTo>
                      <a:lnTo>
                        <a:pt x="139" y="127"/>
                      </a:lnTo>
                      <a:lnTo>
                        <a:pt x="141" y="127"/>
                      </a:lnTo>
                      <a:lnTo>
                        <a:pt x="142" y="126"/>
                      </a:lnTo>
                      <a:lnTo>
                        <a:pt x="143" y="125"/>
                      </a:lnTo>
                      <a:lnTo>
                        <a:pt x="144" y="124"/>
                      </a:lnTo>
                      <a:lnTo>
                        <a:pt x="145" y="123"/>
                      </a:lnTo>
                      <a:lnTo>
                        <a:pt x="146" y="122"/>
                      </a:lnTo>
                      <a:lnTo>
                        <a:pt x="147" y="121"/>
                      </a:lnTo>
                      <a:lnTo>
                        <a:pt x="148" y="120"/>
                      </a:lnTo>
                      <a:lnTo>
                        <a:pt x="149" y="119"/>
                      </a:lnTo>
                      <a:lnTo>
                        <a:pt x="150" y="118"/>
                      </a:lnTo>
                      <a:lnTo>
                        <a:pt x="151" y="117"/>
                      </a:lnTo>
                      <a:lnTo>
                        <a:pt x="151" y="116"/>
                      </a:lnTo>
                      <a:lnTo>
                        <a:pt x="152" y="114"/>
                      </a:lnTo>
                      <a:lnTo>
                        <a:pt x="153" y="113"/>
                      </a:lnTo>
                      <a:lnTo>
                        <a:pt x="153" y="112"/>
                      </a:lnTo>
                      <a:lnTo>
                        <a:pt x="153" y="111"/>
                      </a:lnTo>
                      <a:lnTo>
                        <a:pt x="154" y="109"/>
                      </a:lnTo>
                      <a:lnTo>
                        <a:pt x="154" y="108"/>
                      </a:lnTo>
                      <a:lnTo>
                        <a:pt x="154" y="107"/>
                      </a:lnTo>
                      <a:lnTo>
                        <a:pt x="154" y="105"/>
                      </a:lnTo>
                      <a:lnTo>
                        <a:pt x="155" y="104"/>
                      </a:lnTo>
                      <a:lnTo>
                        <a:pt x="155" y="102"/>
                      </a:lnTo>
                      <a:lnTo>
                        <a:pt x="155" y="101"/>
                      </a:lnTo>
                      <a:lnTo>
                        <a:pt x="155" y="100"/>
                      </a:lnTo>
                      <a:lnTo>
                        <a:pt x="155" y="98"/>
                      </a:lnTo>
                      <a:lnTo>
                        <a:pt x="155" y="97"/>
                      </a:lnTo>
                      <a:lnTo>
                        <a:pt x="155" y="95"/>
                      </a:lnTo>
                      <a:lnTo>
                        <a:pt x="155" y="94"/>
                      </a:lnTo>
                      <a:lnTo>
                        <a:pt x="155" y="92"/>
                      </a:lnTo>
                      <a:lnTo>
                        <a:pt x="155" y="91"/>
                      </a:lnTo>
                      <a:lnTo>
                        <a:pt x="155" y="89"/>
                      </a:lnTo>
                      <a:lnTo>
                        <a:pt x="155" y="88"/>
                      </a:lnTo>
                      <a:lnTo>
                        <a:pt x="155" y="86"/>
                      </a:lnTo>
                      <a:lnTo>
                        <a:pt x="155" y="85"/>
                      </a:lnTo>
                      <a:lnTo>
                        <a:pt x="155" y="83"/>
                      </a:lnTo>
                      <a:lnTo>
                        <a:pt x="155" y="82"/>
                      </a:lnTo>
                      <a:lnTo>
                        <a:pt x="155" y="81"/>
                      </a:lnTo>
                      <a:lnTo>
                        <a:pt x="155" y="79"/>
                      </a:lnTo>
                      <a:lnTo>
                        <a:pt x="155" y="78"/>
                      </a:lnTo>
                      <a:lnTo>
                        <a:pt x="155" y="76"/>
                      </a:lnTo>
                      <a:lnTo>
                        <a:pt x="154" y="75"/>
                      </a:lnTo>
                      <a:lnTo>
                        <a:pt x="154" y="73"/>
                      </a:lnTo>
                      <a:lnTo>
                        <a:pt x="154" y="71"/>
                      </a:lnTo>
                      <a:lnTo>
                        <a:pt x="154" y="70"/>
                      </a:lnTo>
                      <a:lnTo>
                        <a:pt x="154" y="68"/>
                      </a:lnTo>
                      <a:lnTo>
                        <a:pt x="154" y="66"/>
                      </a:lnTo>
                      <a:lnTo>
                        <a:pt x="153" y="65"/>
                      </a:lnTo>
                      <a:lnTo>
                        <a:pt x="153" y="63"/>
                      </a:lnTo>
                      <a:lnTo>
                        <a:pt x="153" y="61"/>
                      </a:lnTo>
                      <a:lnTo>
                        <a:pt x="152" y="59"/>
                      </a:lnTo>
                      <a:lnTo>
                        <a:pt x="152" y="57"/>
                      </a:lnTo>
                      <a:lnTo>
                        <a:pt x="151" y="56"/>
                      </a:lnTo>
                      <a:lnTo>
                        <a:pt x="151" y="54"/>
                      </a:lnTo>
                      <a:lnTo>
                        <a:pt x="151" y="52"/>
                      </a:lnTo>
                      <a:lnTo>
                        <a:pt x="150" y="50"/>
                      </a:lnTo>
                      <a:lnTo>
                        <a:pt x="149" y="48"/>
                      </a:lnTo>
                      <a:lnTo>
                        <a:pt x="149" y="46"/>
                      </a:lnTo>
                      <a:lnTo>
                        <a:pt x="148" y="44"/>
                      </a:lnTo>
                      <a:lnTo>
                        <a:pt x="147" y="42"/>
                      </a:lnTo>
                      <a:lnTo>
                        <a:pt x="146" y="40"/>
                      </a:lnTo>
                      <a:lnTo>
                        <a:pt x="145" y="38"/>
                      </a:lnTo>
                      <a:lnTo>
                        <a:pt x="144" y="36"/>
                      </a:lnTo>
                      <a:lnTo>
                        <a:pt x="143" y="34"/>
                      </a:lnTo>
                      <a:lnTo>
                        <a:pt x="142" y="32"/>
                      </a:lnTo>
                      <a:lnTo>
                        <a:pt x="141" y="30"/>
                      </a:lnTo>
                      <a:lnTo>
                        <a:pt x="140" y="28"/>
                      </a:lnTo>
                      <a:lnTo>
                        <a:pt x="139" y="26"/>
                      </a:lnTo>
                      <a:lnTo>
                        <a:pt x="137" y="24"/>
                      </a:lnTo>
                      <a:lnTo>
                        <a:pt x="136" y="22"/>
                      </a:lnTo>
                      <a:lnTo>
                        <a:pt x="134" y="20"/>
                      </a:lnTo>
                      <a:lnTo>
                        <a:pt x="133" y="19"/>
                      </a:lnTo>
                      <a:lnTo>
                        <a:pt x="131" y="17"/>
                      </a:lnTo>
                      <a:lnTo>
                        <a:pt x="130" y="15"/>
                      </a:lnTo>
                      <a:lnTo>
                        <a:pt x="128" y="13"/>
                      </a:lnTo>
                      <a:lnTo>
                        <a:pt x="126" y="12"/>
                      </a:lnTo>
                      <a:lnTo>
                        <a:pt x="125" y="10"/>
                      </a:lnTo>
                      <a:lnTo>
                        <a:pt x="123" y="9"/>
                      </a:lnTo>
                      <a:lnTo>
                        <a:pt x="121" y="8"/>
                      </a:lnTo>
                      <a:lnTo>
                        <a:pt x="119" y="7"/>
                      </a:lnTo>
                      <a:lnTo>
                        <a:pt x="117" y="5"/>
                      </a:lnTo>
                      <a:lnTo>
                        <a:pt x="116" y="4"/>
                      </a:lnTo>
                      <a:lnTo>
                        <a:pt x="114" y="4"/>
                      </a:lnTo>
                      <a:lnTo>
                        <a:pt x="112" y="3"/>
                      </a:lnTo>
                      <a:lnTo>
                        <a:pt x="110" y="2"/>
                      </a:lnTo>
                      <a:lnTo>
                        <a:pt x="108" y="1"/>
                      </a:lnTo>
                      <a:lnTo>
                        <a:pt x="106" y="1"/>
                      </a:lnTo>
                      <a:lnTo>
                        <a:pt x="104" y="0"/>
                      </a:lnTo>
                      <a:lnTo>
                        <a:pt x="102" y="0"/>
                      </a:lnTo>
                      <a:lnTo>
                        <a:pt x="100" y="0"/>
                      </a:lnTo>
                      <a:lnTo>
                        <a:pt x="98" y="0"/>
                      </a:lnTo>
                      <a:lnTo>
                        <a:pt x="96" y="0"/>
                      </a:lnTo>
                      <a:lnTo>
                        <a:pt x="94" y="0"/>
                      </a:lnTo>
                      <a:lnTo>
                        <a:pt x="92" y="0"/>
                      </a:lnTo>
                      <a:lnTo>
                        <a:pt x="90" y="0"/>
                      </a:lnTo>
                      <a:lnTo>
                        <a:pt x="87" y="0"/>
                      </a:lnTo>
                      <a:lnTo>
                        <a:pt x="85" y="1"/>
                      </a:lnTo>
                      <a:lnTo>
                        <a:pt x="83" y="1"/>
                      </a:lnTo>
                      <a:lnTo>
                        <a:pt x="81" y="2"/>
                      </a:lnTo>
                      <a:lnTo>
                        <a:pt x="79" y="2"/>
                      </a:lnTo>
                      <a:lnTo>
                        <a:pt x="77" y="3"/>
                      </a:lnTo>
                      <a:lnTo>
                        <a:pt x="75" y="4"/>
                      </a:lnTo>
                      <a:lnTo>
                        <a:pt x="73" y="5"/>
                      </a:lnTo>
                      <a:lnTo>
                        <a:pt x="71" y="6"/>
                      </a:lnTo>
                      <a:lnTo>
                        <a:pt x="69" y="7"/>
                      </a:lnTo>
                      <a:lnTo>
                        <a:pt x="67" y="8"/>
                      </a:lnTo>
                      <a:lnTo>
                        <a:pt x="65" y="9"/>
                      </a:lnTo>
                      <a:lnTo>
                        <a:pt x="63" y="10"/>
                      </a:lnTo>
                      <a:lnTo>
                        <a:pt x="61" y="11"/>
                      </a:lnTo>
                      <a:lnTo>
                        <a:pt x="59" y="12"/>
                      </a:lnTo>
                      <a:lnTo>
                        <a:pt x="57" y="13"/>
                      </a:lnTo>
                      <a:lnTo>
                        <a:pt x="55" y="14"/>
                      </a:lnTo>
                      <a:lnTo>
                        <a:pt x="53" y="15"/>
                      </a:lnTo>
                      <a:lnTo>
                        <a:pt x="51" y="16"/>
                      </a:lnTo>
                      <a:lnTo>
                        <a:pt x="49" y="17"/>
                      </a:lnTo>
                      <a:lnTo>
                        <a:pt x="47" y="18"/>
                      </a:lnTo>
                      <a:lnTo>
                        <a:pt x="45" y="18"/>
                      </a:lnTo>
                      <a:lnTo>
                        <a:pt x="43" y="19"/>
                      </a:lnTo>
                      <a:lnTo>
                        <a:pt x="41" y="20"/>
                      </a:lnTo>
                      <a:lnTo>
                        <a:pt x="39" y="21"/>
                      </a:lnTo>
                      <a:lnTo>
                        <a:pt x="37" y="22"/>
                      </a:lnTo>
                      <a:lnTo>
                        <a:pt x="34" y="23"/>
                      </a:lnTo>
                      <a:lnTo>
                        <a:pt x="32" y="23"/>
                      </a:lnTo>
                      <a:lnTo>
                        <a:pt x="30" y="23"/>
                      </a:lnTo>
                      <a:lnTo>
                        <a:pt x="27" y="23"/>
                      </a:lnTo>
                      <a:lnTo>
                        <a:pt x="25" y="23"/>
                      </a:lnTo>
                      <a:lnTo>
                        <a:pt x="22" y="22"/>
                      </a:lnTo>
                      <a:lnTo>
                        <a:pt x="20" y="22"/>
                      </a:lnTo>
                      <a:lnTo>
                        <a:pt x="17" y="21"/>
                      </a:lnTo>
                      <a:lnTo>
                        <a:pt x="14" y="20"/>
                      </a:lnTo>
                      <a:lnTo>
                        <a:pt x="12" y="19"/>
                      </a:lnTo>
                      <a:lnTo>
                        <a:pt x="9" y="18"/>
                      </a:lnTo>
                      <a:lnTo>
                        <a:pt x="6" y="16"/>
                      </a:lnTo>
                      <a:lnTo>
                        <a:pt x="3" y="14"/>
                      </a:lnTo>
                      <a:lnTo>
                        <a:pt x="0" y="13"/>
                      </a:lnTo>
                    </a:path>
                  </a:pathLst>
                </a:custGeom>
                <a:noFill/>
                <a:ln w="6350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927193" name="任意多边形 1927192"/>
                <p:cNvSpPr/>
                <p:nvPr/>
              </p:nvSpPr>
              <p:spPr>
                <a:xfrm>
                  <a:off x="3000" y="2974"/>
                  <a:ext cx="237" cy="163"/>
                </a:xfrm>
                <a:custGeom>
                  <a:avLst/>
                  <a:gdLst/>
                  <a:ahLst/>
                  <a:cxnLst/>
                  <a:pathLst>
                    <a:path w="237" h="163">
                      <a:moveTo>
                        <a:pt x="236" y="162"/>
                      </a:moveTo>
                      <a:lnTo>
                        <a:pt x="234" y="162"/>
                      </a:lnTo>
                      <a:lnTo>
                        <a:pt x="232" y="162"/>
                      </a:lnTo>
                      <a:lnTo>
                        <a:pt x="230" y="162"/>
                      </a:lnTo>
                      <a:lnTo>
                        <a:pt x="228" y="162"/>
                      </a:lnTo>
                      <a:lnTo>
                        <a:pt x="226" y="162"/>
                      </a:lnTo>
                      <a:lnTo>
                        <a:pt x="224" y="162"/>
                      </a:lnTo>
                      <a:lnTo>
                        <a:pt x="222" y="162"/>
                      </a:lnTo>
                      <a:lnTo>
                        <a:pt x="221" y="162"/>
                      </a:lnTo>
                      <a:lnTo>
                        <a:pt x="219" y="162"/>
                      </a:lnTo>
                      <a:lnTo>
                        <a:pt x="217" y="162"/>
                      </a:lnTo>
                      <a:lnTo>
                        <a:pt x="215" y="162"/>
                      </a:lnTo>
                      <a:lnTo>
                        <a:pt x="214" y="162"/>
                      </a:lnTo>
                      <a:lnTo>
                        <a:pt x="212" y="162"/>
                      </a:lnTo>
                      <a:lnTo>
                        <a:pt x="210" y="162"/>
                      </a:lnTo>
                      <a:lnTo>
                        <a:pt x="209" y="162"/>
                      </a:lnTo>
                      <a:lnTo>
                        <a:pt x="207" y="162"/>
                      </a:lnTo>
                      <a:lnTo>
                        <a:pt x="206" y="162"/>
                      </a:lnTo>
                      <a:lnTo>
                        <a:pt x="204" y="162"/>
                      </a:lnTo>
                      <a:lnTo>
                        <a:pt x="203" y="161"/>
                      </a:lnTo>
                      <a:lnTo>
                        <a:pt x="201" y="161"/>
                      </a:lnTo>
                      <a:lnTo>
                        <a:pt x="199" y="161"/>
                      </a:lnTo>
                      <a:lnTo>
                        <a:pt x="198" y="160"/>
                      </a:lnTo>
                      <a:lnTo>
                        <a:pt x="196" y="159"/>
                      </a:lnTo>
                      <a:lnTo>
                        <a:pt x="194" y="158"/>
                      </a:lnTo>
                      <a:lnTo>
                        <a:pt x="192" y="157"/>
                      </a:lnTo>
                      <a:lnTo>
                        <a:pt x="191" y="156"/>
                      </a:lnTo>
                      <a:lnTo>
                        <a:pt x="189" y="155"/>
                      </a:lnTo>
                      <a:lnTo>
                        <a:pt x="187" y="153"/>
                      </a:lnTo>
                      <a:lnTo>
                        <a:pt x="185" y="152"/>
                      </a:lnTo>
                      <a:lnTo>
                        <a:pt x="183" y="150"/>
                      </a:lnTo>
                      <a:lnTo>
                        <a:pt x="181" y="148"/>
                      </a:lnTo>
                      <a:lnTo>
                        <a:pt x="179" y="146"/>
                      </a:lnTo>
                      <a:lnTo>
                        <a:pt x="177" y="144"/>
                      </a:lnTo>
                      <a:lnTo>
                        <a:pt x="175" y="143"/>
                      </a:lnTo>
                      <a:lnTo>
                        <a:pt x="173" y="141"/>
                      </a:lnTo>
                      <a:lnTo>
                        <a:pt x="172" y="139"/>
                      </a:lnTo>
                      <a:lnTo>
                        <a:pt x="170" y="137"/>
                      </a:lnTo>
                      <a:lnTo>
                        <a:pt x="168" y="135"/>
                      </a:lnTo>
                      <a:lnTo>
                        <a:pt x="167" y="133"/>
                      </a:lnTo>
                      <a:lnTo>
                        <a:pt x="166" y="131"/>
                      </a:lnTo>
                      <a:lnTo>
                        <a:pt x="164" y="129"/>
                      </a:lnTo>
                      <a:lnTo>
                        <a:pt x="163" y="127"/>
                      </a:lnTo>
                      <a:lnTo>
                        <a:pt x="162" y="125"/>
                      </a:lnTo>
                      <a:lnTo>
                        <a:pt x="161" y="123"/>
                      </a:lnTo>
                      <a:lnTo>
                        <a:pt x="161" y="121"/>
                      </a:lnTo>
                      <a:lnTo>
                        <a:pt x="160" y="119"/>
                      </a:lnTo>
                      <a:lnTo>
                        <a:pt x="159" y="117"/>
                      </a:lnTo>
                      <a:lnTo>
                        <a:pt x="159" y="115"/>
                      </a:lnTo>
                      <a:lnTo>
                        <a:pt x="158" y="113"/>
                      </a:lnTo>
                      <a:lnTo>
                        <a:pt x="158" y="111"/>
                      </a:lnTo>
                      <a:lnTo>
                        <a:pt x="157" y="110"/>
                      </a:lnTo>
                      <a:lnTo>
                        <a:pt x="157" y="108"/>
                      </a:lnTo>
                      <a:lnTo>
                        <a:pt x="156" y="107"/>
                      </a:lnTo>
                      <a:lnTo>
                        <a:pt x="156" y="105"/>
                      </a:lnTo>
                      <a:lnTo>
                        <a:pt x="156" y="104"/>
                      </a:lnTo>
                      <a:lnTo>
                        <a:pt x="156" y="102"/>
                      </a:lnTo>
                      <a:lnTo>
                        <a:pt x="155" y="101"/>
                      </a:lnTo>
                      <a:lnTo>
                        <a:pt x="155" y="100"/>
                      </a:lnTo>
                      <a:lnTo>
                        <a:pt x="155" y="99"/>
                      </a:lnTo>
                      <a:lnTo>
                        <a:pt x="155" y="98"/>
                      </a:lnTo>
                      <a:lnTo>
                        <a:pt x="155" y="97"/>
                      </a:lnTo>
                      <a:lnTo>
                        <a:pt x="155" y="97"/>
                      </a:lnTo>
                      <a:lnTo>
                        <a:pt x="155" y="96"/>
                      </a:lnTo>
                      <a:lnTo>
                        <a:pt x="154" y="96"/>
                      </a:lnTo>
                      <a:lnTo>
                        <a:pt x="155" y="95"/>
                      </a:lnTo>
                      <a:lnTo>
                        <a:pt x="155" y="95"/>
                      </a:lnTo>
                      <a:lnTo>
                        <a:pt x="155" y="94"/>
                      </a:lnTo>
                      <a:lnTo>
                        <a:pt x="155" y="93"/>
                      </a:lnTo>
                      <a:lnTo>
                        <a:pt x="155" y="93"/>
                      </a:lnTo>
                      <a:lnTo>
                        <a:pt x="155" y="92"/>
                      </a:lnTo>
                      <a:lnTo>
                        <a:pt x="155" y="91"/>
                      </a:lnTo>
                      <a:lnTo>
                        <a:pt x="156" y="91"/>
                      </a:lnTo>
                      <a:lnTo>
                        <a:pt x="156" y="90"/>
                      </a:lnTo>
                      <a:lnTo>
                        <a:pt x="156" y="89"/>
                      </a:lnTo>
                      <a:lnTo>
                        <a:pt x="156" y="88"/>
                      </a:lnTo>
                      <a:lnTo>
                        <a:pt x="157" y="88"/>
                      </a:lnTo>
                      <a:lnTo>
                        <a:pt x="157" y="87"/>
                      </a:lnTo>
                      <a:lnTo>
                        <a:pt x="158" y="86"/>
                      </a:lnTo>
                      <a:lnTo>
                        <a:pt x="158" y="85"/>
                      </a:lnTo>
                      <a:lnTo>
                        <a:pt x="159" y="84"/>
                      </a:lnTo>
                      <a:lnTo>
                        <a:pt x="159" y="83"/>
                      </a:lnTo>
                      <a:lnTo>
                        <a:pt x="160" y="82"/>
                      </a:lnTo>
                      <a:lnTo>
                        <a:pt x="160" y="81"/>
                      </a:lnTo>
                      <a:lnTo>
                        <a:pt x="161" y="80"/>
                      </a:lnTo>
                      <a:lnTo>
                        <a:pt x="161" y="79"/>
                      </a:lnTo>
                      <a:lnTo>
                        <a:pt x="162" y="78"/>
                      </a:lnTo>
                      <a:lnTo>
                        <a:pt x="162" y="77"/>
                      </a:lnTo>
                      <a:lnTo>
                        <a:pt x="163" y="76"/>
                      </a:lnTo>
                      <a:lnTo>
                        <a:pt x="163" y="75"/>
                      </a:lnTo>
                      <a:lnTo>
                        <a:pt x="164" y="74"/>
                      </a:lnTo>
                      <a:lnTo>
                        <a:pt x="164" y="73"/>
                      </a:lnTo>
                      <a:lnTo>
                        <a:pt x="165" y="72"/>
                      </a:lnTo>
                      <a:lnTo>
                        <a:pt x="165" y="71"/>
                      </a:lnTo>
                      <a:lnTo>
                        <a:pt x="166" y="70"/>
                      </a:lnTo>
                      <a:lnTo>
                        <a:pt x="166" y="69"/>
                      </a:lnTo>
                      <a:lnTo>
                        <a:pt x="167" y="68"/>
                      </a:lnTo>
                      <a:lnTo>
                        <a:pt x="167" y="67"/>
                      </a:lnTo>
                      <a:lnTo>
                        <a:pt x="168" y="66"/>
                      </a:lnTo>
                      <a:lnTo>
                        <a:pt x="168" y="65"/>
                      </a:lnTo>
                      <a:lnTo>
                        <a:pt x="169" y="64"/>
                      </a:lnTo>
                      <a:lnTo>
                        <a:pt x="169" y="63"/>
                      </a:lnTo>
                      <a:lnTo>
                        <a:pt x="170" y="62"/>
                      </a:lnTo>
                      <a:lnTo>
                        <a:pt x="170" y="61"/>
                      </a:lnTo>
                      <a:lnTo>
                        <a:pt x="171" y="59"/>
                      </a:lnTo>
                      <a:lnTo>
                        <a:pt x="171" y="58"/>
                      </a:lnTo>
                      <a:lnTo>
                        <a:pt x="172" y="57"/>
                      </a:lnTo>
                      <a:lnTo>
                        <a:pt x="172" y="56"/>
                      </a:lnTo>
                      <a:lnTo>
                        <a:pt x="173" y="54"/>
                      </a:lnTo>
                      <a:lnTo>
                        <a:pt x="173" y="53"/>
                      </a:lnTo>
                      <a:lnTo>
                        <a:pt x="174" y="52"/>
                      </a:lnTo>
                      <a:lnTo>
                        <a:pt x="174" y="50"/>
                      </a:lnTo>
                      <a:lnTo>
                        <a:pt x="175" y="49"/>
                      </a:lnTo>
                      <a:lnTo>
                        <a:pt x="175" y="47"/>
                      </a:lnTo>
                      <a:lnTo>
                        <a:pt x="176" y="46"/>
                      </a:lnTo>
                      <a:lnTo>
                        <a:pt x="176" y="45"/>
                      </a:lnTo>
                      <a:lnTo>
                        <a:pt x="177" y="43"/>
                      </a:lnTo>
                      <a:lnTo>
                        <a:pt x="177" y="42"/>
                      </a:lnTo>
                      <a:lnTo>
                        <a:pt x="177" y="41"/>
                      </a:lnTo>
                      <a:lnTo>
                        <a:pt x="178" y="40"/>
                      </a:lnTo>
                      <a:lnTo>
                        <a:pt x="178" y="39"/>
                      </a:lnTo>
                      <a:lnTo>
                        <a:pt x="178" y="38"/>
                      </a:lnTo>
                      <a:lnTo>
                        <a:pt x="178" y="37"/>
                      </a:lnTo>
                      <a:lnTo>
                        <a:pt x="178" y="36"/>
                      </a:lnTo>
                      <a:lnTo>
                        <a:pt x="179" y="36"/>
                      </a:lnTo>
                      <a:lnTo>
                        <a:pt x="179" y="35"/>
                      </a:lnTo>
                      <a:lnTo>
                        <a:pt x="179" y="34"/>
                      </a:lnTo>
                      <a:lnTo>
                        <a:pt x="179" y="34"/>
                      </a:lnTo>
                      <a:lnTo>
                        <a:pt x="179" y="33"/>
                      </a:lnTo>
                      <a:lnTo>
                        <a:pt x="179" y="33"/>
                      </a:lnTo>
                      <a:lnTo>
                        <a:pt x="179" y="32"/>
                      </a:lnTo>
                      <a:lnTo>
                        <a:pt x="179" y="32"/>
                      </a:lnTo>
                      <a:lnTo>
                        <a:pt x="179" y="31"/>
                      </a:lnTo>
                      <a:lnTo>
                        <a:pt x="179" y="31"/>
                      </a:lnTo>
                      <a:lnTo>
                        <a:pt x="179" y="30"/>
                      </a:lnTo>
                      <a:lnTo>
                        <a:pt x="179" y="30"/>
                      </a:lnTo>
                      <a:lnTo>
                        <a:pt x="179" y="29"/>
                      </a:lnTo>
                      <a:lnTo>
                        <a:pt x="179" y="29"/>
                      </a:lnTo>
                      <a:lnTo>
                        <a:pt x="179" y="28"/>
                      </a:lnTo>
                      <a:lnTo>
                        <a:pt x="179" y="28"/>
                      </a:lnTo>
                      <a:lnTo>
                        <a:pt x="179" y="27"/>
                      </a:lnTo>
                      <a:lnTo>
                        <a:pt x="179" y="27"/>
                      </a:lnTo>
                      <a:lnTo>
                        <a:pt x="179" y="26"/>
                      </a:lnTo>
                      <a:lnTo>
                        <a:pt x="179" y="26"/>
                      </a:lnTo>
                      <a:lnTo>
                        <a:pt x="179" y="25"/>
                      </a:lnTo>
                      <a:lnTo>
                        <a:pt x="179" y="25"/>
                      </a:lnTo>
                      <a:lnTo>
                        <a:pt x="179" y="24"/>
                      </a:lnTo>
                      <a:lnTo>
                        <a:pt x="179" y="24"/>
                      </a:lnTo>
                      <a:lnTo>
                        <a:pt x="178" y="23"/>
                      </a:lnTo>
                      <a:lnTo>
                        <a:pt x="178" y="22"/>
                      </a:lnTo>
                      <a:lnTo>
                        <a:pt x="178" y="22"/>
                      </a:lnTo>
                      <a:lnTo>
                        <a:pt x="177" y="21"/>
                      </a:lnTo>
                      <a:lnTo>
                        <a:pt x="177" y="20"/>
                      </a:lnTo>
                      <a:lnTo>
                        <a:pt x="176" y="20"/>
                      </a:lnTo>
                      <a:lnTo>
                        <a:pt x="176" y="19"/>
                      </a:lnTo>
                      <a:lnTo>
                        <a:pt x="175" y="18"/>
                      </a:lnTo>
                      <a:lnTo>
                        <a:pt x="174" y="17"/>
                      </a:lnTo>
                      <a:lnTo>
                        <a:pt x="174" y="16"/>
                      </a:lnTo>
                      <a:lnTo>
                        <a:pt x="173" y="15"/>
                      </a:lnTo>
                      <a:lnTo>
                        <a:pt x="172" y="15"/>
                      </a:lnTo>
                      <a:lnTo>
                        <a:pt x="171" y="14"/>
                      </a:lnTo>
                      <a:lnTo>
                        <a:pt x="170" y="13"/>
                      </a:lnTo>
                      <a:lnTo>
                        <a:pt x="169" y="12"/>
                      </a:lnTo>
                      <a:lnTo>
                        <a:pt x="168" y="11"/>
                      </a:lnTo>
                      <a:lnTo>
                        <a:pt x="166" y="10"/>
                      </a:lnTo>
                      <a:lnTo>
                        <a:pt x="165" y="9"/>
                      </a:lnTo>
                      <a:lnTo>
                        <a:pt x="164" y="8"/>
                      </a:lnTo>
                      <a:lnTo>
                        <a:pt x="163" y="7"/>
                      </a:lnTo>
                      <a:lnTo>
                        <a:pt x="162" y="7"/>
                      </a:lnTo>
                      <a:lnTo>
                        <a:pt x="160" y="6"/>
                      </a:lnTo>
                      <a:lnTo>
                        <a:pt x="159" y="5"/>
                      </a:lnTo>
                      <a:lnTo>
                        <a:pt x="158" y="5"/>
                      </a:lnTo>
                      <a:lnTo>
                        <a:pt x="156" y="4"/>
                      </a:lnTo>
                      <a:lnTo>
                        <a:pt x="155" y="3"/>
                      </a:lnTo>
                      <a:lnTo>
                        <a:pt x="153" y="3"/>
                      </a:lnTo>
                      <a:lnTo>
                        <a:pt x="152" y="2"/>
                      </a:lnTo>
                      <a:lnTo>
                        <a:pt x="150" y="2"/>
                      </a:lnTo>
                      <a:lnTo>
                        <a:pt x="149" y="1"/>
                      </a:lnTo>
                      <a:lnTo>
                        <a:pt x="147" y="1"/>
                      </a:lnTo>
                      <a:lnTo>
                        <a:pt x="145" y="1"/>
                      </a:lnTo>
                      <a:lnTo>
                        <a:pt x="144" y="0"/>
                      </a:lnTo>
                      <a:lnTo>
                        <a:pt x="142" y="0"/>
                      </a:lnTo>
                      <a:lnTo>
                        <a:pt x="140" y="0"/>
                      </a:lnTo>
                      <a:lnTo>
                        <a:pt x="137" y="0"/>
                      </a:lnTo>
                      <a:lnTo>
                        <a:pt x="135" y="0"/>
                      </a:lnTo>
                      <a:lnTo>
                        <a:pt x="133" y="0"/>
                      </a:lnTo>
                      <a:lnTo>
                        <a:pt x="130" y="0"/>
                      </a:lnTo>
                      <a:lnTo>
                        <a:pt x="128" y="0"/>
                      </a:lnTo>
                      <a:lnTo>
                        <a:pt x="125" y="0"/>
                      </a:lnTo>
                      <a:lnTo>
                        <a:pt x="123" y="1"/>
                      </a:lnTo>
                      <a:lnTo>
                        <a:pt x="120" y="1"/>
                      </a:lnTo>
                      <a:lnTo>
                        <a:pt x="117" y="1"/>
                      </a:lnTo>
                      <a:lnTo>
                        <a:pt x="114" y="2"/>
                      </a:lnTo>
                      <a:lnTo>
                        <a:pt x="111" y="2"/>
                      </a:lnTo>
                      <a:lnTo>
                        <a:pt x="108" y="3"/>
                      </a:lnTo>
                      <a:lnTo>
                        <a:pt x="105" y="3"/>
                      </a:lnTo>
                      <a:lnTo>
                        <a:pt x="101" y="4"/>
                      </a:lnTo>
                      <a:lnTo>
                        <a:pt x="98" y="4"/>
                      </a:lnTo>
                      <a:lnTo>
                        <a:pt x="95" y="4"/>
                      </a:lnTo>
                      <a:lnTo>
                        <a:pt x="92" y="5"/>
                      </a:lnTo>
                      <a:lnTo>
                        <a:pt x="88" y="5"/>
                      </a:lnTo>
                      <a:lnTo>
                        <a:pt x="85" y="5"/>
                      </a:lnTo>
                      <a:lnTo>
                        <a:pt x="82" y="5"/>
                      </a:lnTo>
                      <a:lnTo>
                        <a:pt x="78" y="5"/>
                      </a:lnTo>
                      <a:lnTo>
                        <a:pt x="75" y="6"/>
                      </a:lnTo>
                      <a:lnTo>
                        <a:pt x="71" y="6"/>
                      </a:lnTo>
                      <a:lnTo>
                        <a:pt x="68" y="6"/>
                      </a:lnTo>
                      <a:lnTo>
                        <a:pt x="64" y="6"/>
                      </a:lnTo>
                      <a:lnTo>
                        <a:pt x="61" y="6"/>
                      </a:lnTo>
                      <a:lnTo>
                        <a:pt x="57" y="6"/>
                      </a:lnTo>
                      <a:lnTo>
                        <a:pt x="54" y="6"/>
                      </a:lnTo>
                      <a:lnTo>
                        <a:pt x="50" y="6"/>
                      </a:lnTo>
                      <a:lnTo>
                        <a:pt x="46" y="6"/>
                      </a:lnTo>
                      <a:lnTo>
                        <a:pt x="43" y="6"/>
                      </a:lnTo>
                      <a:lnTo>
                        <a:pt x="39" y="6"/>
                      </a:lnTo>
                      <a:lnTo>
                        <a:pt x="35" y="6"/>
                      </a:lnTo>
                      <a:lnTo>
                        <a:pt x="31" y="6"/>
                      </a:lnTo>
                      <a:lnTo>
                        <a:pt x="28" y="6"/>
                      </a:lnTo>
                      <a:lnTo>
                        <a:pt x="24" y="6"/>
                      </a:lnTo>
                      <a:lnTo>
                        <a:pt x="20" y="6"/>
                      </a:lnTo>
                      <a:lnTo>
                        <a:pt x="16" y="6"/>
                      </a:lnTo>
                      <a:lnTo>
                        <a:pt x="12" y="6"/>
                      </a:lnTo>
                      <a:lnTo>
                        <a:pt x="8" y="6"/>
                      </a:lnTo>
                      <a:lnTo>
                        <a:pt x="4" y="6"/>
                      </a:lnTo>
                      <a:lnTo>
                        <a:pt x="0" y="6"/>
                      </a:lnTo>
                    </a:path>
                  </a:pathLst>
                </a:custGeom>
                <a:noFill/>
                <a:ln w="6350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927194" name="任意多边形 1927193"/>
                <p:cNvSpPr/>
                <p:nvPr/>
              </p:nvSpPr>
              <p:spPr>
                <a:xfrm>
                  <a:off x="1926" y="2873"/>
                  <a:ext cx="497" cy="145"/>
                </a:xfrm>
                <a:custGeom>
                  <a:avLst/>
                  <a:gdLst/>
                  <a:ahLst/>
                  <a:cxnLst/>
                  <a:pathLst>
                    <a:path w="497" h="145">
                      <a:moveTo>
                        <a:pt x="496" y="115"/>
                      </a:moveTo>
                      <a:lnTo>
                        <a:pt x="492" y="116"/>
                      </a:lnTo>
                      <a:lnTo>
                        <a:pt x="488" y="116"/>
                      </a:lnTo>
                      <a:lnTo>
                        <a:pt x="485" y="117"/>
                      </a:lnTo>
                      <a:lnTo>
                        <a:pt x="481" y="118"/>
                      </a:lnTo>
                      <a:lnTo>
                        <a:pt x="478" y="119"/>
                      </a:lnTo>
                      <a:lnTo>
                        <a:pt x="475" y="119"/>
                      </a:lnTo>
                      <a:lnTo>
                        <a:pt x="472" y="120"/>
                      </a:lnTo>
                      <a:lnTo>
                        <a:pt x="469" y="120"/>
                      </a:lnTo>
                      <a:lnTo>
                        <a:pt x="466" y="121"/>
                      </a:lnTo>
                      <a:lnTo>
                        <a:pt x="464" y="121"/>
                      </a:lnTo>
                      <a:lnTo>
                        <a:pt x="461" y="122"/>
                      </a:lnTo>
                      <a:lnTo>
                        <a:pt x="459" y="122"/>
                      </a:lnTo>
                      <a:lnTo>
                        <a:pt x="457" y="122"/>
                      </a:lnTo>
                      <a:lnTo>
                        <a:pt x="455" y="122"/>
                      </a:lnTo>
                      <a:lnTo>
                        <a:pt x="453" y="122"/>
                      </a:lnTo>
                      <a:lnTo>
                        <a:pt x="452" y="122"/>
                      </a:lnTo>
                      <a:lnTo>
                        <a:pt x="450" y="122"/>
                      </a:lnTo>
                      <a:lnTo>
                        <a:pt x="449" y="122"/>
                      </a:lnTo>
                      <a:lnTo>
                        <a:pt x="447" y="122"/>
                      </a:lnTo>
                      <a:lnTo>
                        <a:pt x="446" y="122"/>
                      </a:lnTo>
                      <a:lnTo>
                        <a:pt x="444" y="122"/>
                      </a:lnTo>
                      <a:lnTo>
                        <a:pt x="443" y="122"/>
                      </a:lnTo>
                      <a:lnTo>
                        <a:pt x="442" y="122"/>
                      </a:lnTo>
                      <a:lnTo>
                        <a:pt x="440" y="122"/>
                      </a:lnTo>
                      <a:lnTo>
                        <a:pt x="439" y="122"/>
                      </a:lnTo>
                      <a:lnTo>
                        <a:pt x="438" y="122"/>
                      </a:lnTo>
                      <a:lnTo>
                        <a:pt x="437" y="122"/>
                      </a:lnTo>
                      <a:lnTo>
                        <a:pt x="436" y="122"/>
                      </a:lnTo>
                      <a:lnTo>
                        <a:pt x="434" y="122"/>
                      </a:lnTo>
                      <a:lnTo>
                        <a:pt x="433" y="122"/>
                      </a:lnTo>
                      <a:lnTo>
                        <a:pt x="432" y="122"/>
                      </a:lnTo>
                      <a:lnTo>
                        <a:pt x="431" y="122"/>
                      </a:lnTo>
                      <a:lnTo>
                        <a:pt x="430" y="122"/>
                      </a:lnTo>
                      <a:lnTo>
                        <a:pt x="429" y="122"/>
                      </a:lnTo>
                      <a:lnTo>
                        <a:pt x="428" y="122"/>
                      </a:lnTo>
                      <a:lnTo>
                        <a:pt x="427" y="122"/>
                      </a:lnTo>
                      <a:lnTo>
                        <a:pt x="426" y="122"/>
                      </a:lnTo>
                      <a:lnTo>
                        <a:pt x="425" y="122"/>
                      </a:lnTo>
                      <a:lnTo>
                        <a:pt x="423" y="122"/>
                      </a:lnTo>
                      <a:lnTo>
                        <a:pt x="422" y="122"/>
                      </a:lnTo>
                      <a:lnTo>
                        <a:pt x="421" y="122"/>
                      </a:lnTo>
                      <a:lnTo>
                        <a:pt x="419" y="122"/>
                      </a:lnTo>
                      <a:lnTo>
                        <a:pt x="418" y="122"/>
                      </a:lnTo>
                      <a:lnTo>
                        <a:pt x="417" y="122"/>
                      </a:lnTo>
                      <a:lnTo>
                        <a:pt x="415" y="122"/>
                      </a:lnTo>
                      <a:lnTo>
                        <a:pt x="414" y="122"/>
                      </a:lnTo>
                      <a:lnTo>
                        <a:pt x="412" y="122"/>
                      </a:lnTo>
                      <a:lnTo>
                        <a:pt x="411" y="122"/>
                      </a:lnTo>
                      <a:lnTo>
                        <a:pt x="409" y="122"/>
                      </a:lnTo>
                      <a:lnTo>
                        <a:pt x="408" y="122"/>
                      </a:lnTo>
                      <a:lnTo>
                        <a:pt x="406" y="122"/>
                      </a:lnTo>
                      <a:lnTo>
                        <a:pt x="404" y="122"/>
                      </a:lnTo>
                      <a:lnTo>
                        <a:pt x="402" y="122"/>
                      </a:lnTo>
                      <a:lnTo>
                        <a:pt x="399" y="122"/>
                      </a:lnTo>
                      <a:lnTo>
                        <a:pt x="397" y="122"/>
                      </a:lnTo>
                      <a:lnTo>
                        <a:pt x="395" y="121"/>
                      </a:lnTo>
                      <a:lnTo>
                        <a:pt x="392" y="121"/>
                      </a:lnTo>
                      <a:lnTo>
                        <a:pt x="389" y="121"/>
                      </a:lnTo>
                      <a:lnTo>
                        <a:pt x="386" y="121"/>
                      </a:lnTo>
                      <a:lnTo>
                        <a:pt x="383" y="120"/>
                      </a:lnTo>
                      <a:lnTo>
                        <a:pt x="380" y="120"/>
                      </a:lnTo>
                      <a:lnTo>
                        <a:pt x="377" y="119"/>
                      </a:lnTo>
                      <a:lnTo>
                        <a:pt x="374" y="119"/>
                      </a:lnTo>
                      <a:lnTo>
                        <a:pt x="370" y="118"/>
                      </a:lnTo>
                      <a:lnTo>
                        <a:pt x="367" y="118"/>
                      </a:lnTo>
                      <a:lnTo>
                        <a:pt x="363" y="117"/>
                      </a:lnTo>
                      <a:lnTo>
                        <a:pt x="360" y="116"/>
                      </a:lnTo>
                      <a:lnTo>
                        <a:pt x="357" y="116"/>
                      </a:lnTo>
                      <a:lnTo>
                        <a:pt x="354" y="115"/>
                      </a:lnTo>
                      <a:lnTo>
                        <a:pt x="351" y="113"/>
                      </a:lnTo>
                      <a:lnTo>
                        <a:pt x="348" y="112"/>
                      </a:lnTo>
                      <a:lnTo>
                        <a:pt x="346" y="111"/>
                      </a:lnTo>
                      <a:lnTo>
                        <a:pt x="343" y="109"/>
                      </a:lnTo>
                      <a:lnTo>
                        <a:pt x="341" y="107"/>
                      </a:lnTo>
                      <a:lnTo>
                        <a:pt x="339" y="106"/>
                      </a:lnTo>
                      <a:lnTo>
                        <a:pt x="337" y="104"/>
                      </a:lnTo>
                      <a:lnTo>
                        <a:pt x="335" y="102"/>
                      </a:lnTo>
                      <a:lnTo>
                        <a:pt x="333" y="100"/>
                      </a:lnTo>
                      <a:lnTo>
                        <a:pt x="331" y="97"/>
                      </a:lnTo>
                      <a:lnTo>
                        <a:pt x="330" y="95"/>
                      </a:lnTo>
                      <a:lnTo>
                        <a:pt x="328" y="93"/>
                      </a:lnTo>
                      <a:lnTo>
                        <a:pt x="327" y="90"/>
                      </a:lnTo>
                      <a:lnTo>
                        <a:pt x="325" y="88"/>
                      </a:lnTo>
                      <a:lnTo>
                        <a:pt x="324" y="86"/>
                      </a:lnTo>
                      <a:lnTo>
                        <a:pt x="323" y="84"/>
                      </a:lnTo>
                      <a:lnTo>
                        <a:pt x="322" y="83"/>
                      </a:lnTo>
                      <a:lnTo>
                        <a:pt x="321" y="81"/>
                      </a:lnTo>
                      <a:lnTo>
                        <a:pt x="320" y="79"/>
                      </a:lnTo>
                      <a:lnTo>
                        <a:pt x="320" y="78"/>
                      </a:lnTo>
                      <a:lnTo>
                        <a:pt x="319" y="77"/>
                      </a:lnTo>
                      <a:lnTo>
                        <a:pt x="319" y="76"/>
                      </a:lnTo>
                      <a:lnTo>
                        <a:pt x="318" y="75"/>
                      </a:lnTo>
                      <a:lnTo>
                        <a:pt x="318" y="74"/>
                      </a:lnTo>
                      <a:lnTo>
                        <a:pt x="318" y="73"/>
                      </a:lnTo>
                      <a:lnTo>
                        <a:pt x="317" y="72"/>
                      </a:lnTo>
                      <a:lnTo>
                        <a:pt x="317" y="72"/>
                      </a:lnTo>
                      <a:lnTo>
                        <a:pt x="317" y="71"/>
                      </a:lnTo>
                      <a:lnTo>
                        <a:pt x="317" y="70"/>
                      </a:lnTo>
                      <a:lnTo>
                        <a:pt x="317" y="70"/>
                      </a:lnTo>
                      <a:lnTo>
                        <a:pt x="317" y="69"/>
                      </a:lnTo>
                      <a:lnTo>
                        <a:pt x="317" y="68"/>
                      </a:lnTo>
                      <a:lnTo>
                        <a:pt x="317" y="68"/>
                      </a:lnTo>
                      <a:lnTo>
                        <a:pt x="317" y="67"/>
                      </a:lnTo>
                      <a:lnTo>
                        <a:pt x="317" y="66"/>
                      </a:lnTo>
                      <a:lnTo>
                        <a:pt x="317" y="65"/>
                      </a:lnTo>
                      <a:lnTo>
                        <a:pt x="317" y="64"/>
                      </a:lnTo>
                      <a:lnTo>
                        <a:pt x="317" y="63"/>
                      </a:lnTo>
                      <a:lnTo>
                        <a:pt x="317" y="61"/>
                      </a:lnTo>
                      <a:lnTo>
                        <a:pt x="317" y="60"/>
                      </a:lnTo>
                      <a:lnTo>
                        <a:pt x="317" y="59"/>
                      </a:lnTo>
                      <a:lnTo>
                        <a:pt x="317" y="57"/>
                      </a:lnTo>
                      <a:lnTo>
                        <a:pt x="317" y="56"/>
                      </a:lnTo>
                      <a:lnTo>
                        <a:pt x="317" y="55"/>
                      </a:lnTo>
                      <a:lnTo>
                        <a:pt x="317" y="53"/>
                      </a:lnTo>
                      <a:lnTo>
                        <a:pt x="317" y="52"/>
                      </a:lnTo>
                      <a:lnTo>
                        <a:pt x="317" y="50"/>
                      </a:lnTo>
                      <a:lnTo>
                        <a:pt x="317" y="49"/>
                      </a:lnTo>
                      <a:lnTo>
                        <a:pt x="317" y="48"/>
                      </a:lnTo>
                      <a:lnTo>
                        <a:pt x="317" y="46"/>
                      </a:lnTo>
                      <a:lnTo>
                        <a:pt x="317" y="45"/>
                      </a:lnTo>
                      <a:lnTo>
                        <a:pt x="317" y="44"/>
                      </a:lnTo>
                      <a:lnTo>
                        <a:pt x="317" y="43"/>
                      </a:lnTo>
                      <a:lnTo>
                        <a:pt x="317" y="42"/>
                      </a:lnTo>
                      <a:lnTo>
                        <a:pt x="317" y="41"/>
                      </a:lnTo>
                      <a:lnTo>
                        <a:pt x="317" y="40"/>
                      </a:lnTo>
                      <a:lnTo>
                        <a:pt x="317" y="38"/>
                      </a:lnTo>
                      <a:lnTo>
                        <a:pt x="317" y="37"/>
                      </a:lnTo>
                      <a:lnTo>
                        <a:pt x="317" y="36"/>
                      </a:lnTo>
                      <a:lnTo>
                        <a:pt x="317" y="35"/>
                      </a:lnTo>
                      <a:lnTo>
                        <a:pt x="317" y="34"/>
                      </a:lnTo>
                      <a:lnTo>
                        <a:pt x="317" y="33"/>
                      </a:lnTo>
                      <a:lnTo>
                        <a:pt x="317" y="32"/>
                      </a:lnTo>
                      <a:lnTo>
                        <a:pt x="316" y="31"/>
                      </a:lnTo>
                      <a:lnTo>
                        <a:pt x="316" y="30"/>
                      </a:lnTo>
                      <a:lnTo>
                        <a:pt x="315" y="29"/>
                      </a:lnTo>
                      <a:lnTo>
                        <a:pt x="314" y="28"/>
                      </a:lnTo>
                      <a:lnTo>
                        <a:pt x="313" y="26"/>
                      </a:lnTo>
                      <a:lnTo>
                        <a:pt x="313" y="25"/>
                      </a:lnTo>
                      <a:lnTo>
                        <a:pt x="312" y="24"/>
                      </a:lnTo>
                      <a:lnTo>
                        <a:pt x="310" y="23"/>
                      </a:lnTo>
                      <a:lnTo>
                        <a:pt x="309" y="21"/>
                      </a:lnTo>
                      <a:lnTo>
                        <a:pt x="308" y="20"/>
                      </a:lnTo>
                      <a:lnTo>
                        <a:pt x="307" y="18"/>
                      </a:lnTo>
                      <a:lnTo>
                        <a:pt x="305" y="17"/>
                      </a:lnTo>
                      <a:lnTo>
                        <a:pt x="304" y="15"/>
                      </a:lnTo>
                      <a:lnTo>
                        <a:pt x="302" y="14"/>
                      </a:lnTo>
                      <a:lnTo>
                        <a:pt x="300" y="13"/>
                      </a:lnTo>
                      <a:lnTo>
                        <a:pt x="298" y="12"/>
                      </a:lnTo>
                      <a:lnTo>
                        <a:pt x="296" y="10"/>
                      </a:lnTo>
                      <a:lnTo>
                        <a:pt x="294" y="9"/>
                      </a:lnTo>
                      <a:lnTo>
                        <a:pt x="292" y="8"/>
                      </a:lnTo>
                      <a:lnTo>
                        <a:pt x="290" y="7"/>
                      </a:lnTo>
                      <a:lnTo>
                        <a:pt x="288" y="6"/>
                      </a:lnTo>
                      <a:lnTo>
                        <a:pt x="285" y="5"/>
                      </a:lnTo>
                      <a:lnTo>
                        <a:pt x="283" y="4"/>
                      </a:lnTo>
                      <a:lnTo>
                        <a:pt x="280" y="4"/>
                      </a:lnTo>
                      <a:lnTo>
                        <a:pt x="277" y="3"/>
                      </a:lnTo>
                      <a:lnTo>
                        <a:pt x="274" y="2"/>
                      </a:lnTo>
                      <a:lnTo>
                        <a:pt x="272" y="2"/>
                      </a:lnTo>
                      <a:lnTo>
                        <a:pt x="268" y="1"/>
                      </a:lnTo>
                      <a:lnTo>
                        <a:pt x="265" y="1"/>
                      </a:lnTo>
                      <a:lnTo>
                        <a:pt x="262" y="1"/>
                      </a:lnTo>
                      <a:lnTo>
                        <a:pt x="259" y="0"/>
                      </a:lnTo>
                      <a:lnTo>
                        <a:pt x="257" y="0"/>
                      </a:lnTo>
                      <a:lnTo>
                        <a:pt x="254" y="0"/>
                      </a:lnTo>
                      <a:lnTo>
                        <a:pt x="251" y="1"/>
                      </a:lnTo>
                      <a:lnTo>
                        <a:pt x="248" y="1"/>
                      </a:lnTo>
                      <a:lnTo>
                        <a:pt x="245" y="1"/>
                      </a:lnTo>
                      <a:lnTo>
                        <a:pt x="242" y="2"/>
                      </a:lnTo>
                      <a:lnTo>
                        <a:pt x="240" y="2"/>
                      </a:lnTo>
                      <a:lnTo>
                        <a:pt x="237" y="3"/>
                      </a:lnTo>
                      <a:lnTo>
                        <a:pt x="234" y="4"/>
                      </a:lnTo>
                      <a:lnTo>
                        <a:pt x="232" y="5"/>
                      </a:lnTo>
                      <a:lnTo>
                        <a:pt x="229" y="6"/>
                      </a:lnTo>
                      <a:lnTo>
                        <a:pt x="226" y="8"/>
                      </a:lnTo>
                      <a:lnTo>
                        <a:pt x="224" y="9"/>
                      </a:lnTo>
                      <a:lnTo>
                        <a:pt x="221" y="11"/>
                      </a:lnTo>
                      <a:lnTo>
                        <a:pt x="219" y="12"/>
                      </a:lnTo>
                      <a:lnTo>
                        <a:pt x="217" y="14"/>
                      </a:lnTo>
                      <a:lnTo>
                        <a:pt x="214" y="16"/>
                      </a:lnTo>
                      <a:lnTo>
                        <a:pt x="212" y="18"/>
                      </a:lnTo>
                      <a:lnTo>
                        <a:pt x="210" y="20"/>
                      </a:lnTo>
                      <a:lnTo>
                        <a:pt x="208" y="22"/>
                      </a:lnTo>
                      <a:lnTo>
                        <a:pt x="206" y="24"/>
                      </a:lnTo>
                      <a:lnTo>
                        <a:pt x="205" y="26"/>
                      </a:lnTo>
                      <a:lnTo>
                        <a:pt x="203" y="28"/>
                      </a:lnTo>
                      <a:lnTo>
                        <a:pt x="202" y="31"/>
                      </a:lnTo>
                      <a:lnTo>
                        <a:pt x="200" y="33"/>
                      </a:lnTo>
                      <a:lnTo>
                        <a:pt x="199" y="36"/>
                      </a:lnTo>
                      <a:lnTo>
                        <a:pt x="198" y="39"/>
                      </a:lnTo>
                      <a:lnTo>
                        <a:pt x="196" y="41"/>
                      </a:lnTo>
                      <a:lnTo>
                        <a:pt x="195" y="44"/>
                      </a:lnTo>
                      <a:lnTo>
                        <a:pt x="194" y="47"/>
                      </a:lnTo>
                      <a:lnTo>
                        <a:pt x="193" y="50"/>
                      </a:lnTo>
                      <a:lnTo>
                        <a:pt x="193" y="52"/>
                      </a:lnTo>
                      <a:lnTo>
                        <a:pt x="192" y="55"/>
                      </a:lnTo>
                      <a:lnTo>
                        <a:pt x="191" y="57"/>
                      </a:lnTo>
                      <a:lnTo>
                        <a:pt x="191" y="60"/>
                      </a:lnTo>
                      <a:lnTo>
                        <a:pt x="190" y="62"/>
                      </a:lnTo>
                      <a:lnTo>
                        <a:pt x="190" y="64"/>
                      </a:lnTo>
                      <a:lnTo>
                        <a:pt x="190" y="66"/>
                      </a:lnTo>
                      <a:lnTo>
                        <a:pt x="190" y="67"/>
                      </a:lnTo>
                      <a:lnTo>
                        <a:pt x="190" y="69"/>
                      </a:lnTo>
                      <a:lnTo>
                        <a:pt x="190" y="71"/>
                      </a:lnTo>
                      <a:lnTo>
                        <a:pt x="190" y="72"/>
                      </a:lnTo>
                      <a:lnTo>
                        <a:pt x="190" y="73"/>
                      </a:lnTo>
                      <a:lnTo>
                        <a:pt x="191" y="74"/>
                      </a:lnTo>
                      <a:lnTo>
                        <a:pt x="191" y="76"/>
                      </a:lnTo>
                      <a:lnTo>
                        <a:pt x="192" y="76"/>
                      </a:lnTo>
                      <a:lnTo>
                        <a:pt x="192" y="77"/>
                      </a:lnTo>
                      <a:lnTo>
                        <a:pt x="193" y="78"/>
                      </a:lnTo>
                      <a:lnTo>
                        <a:pt x="193" y="79"/>
                      </a:lnTo>
                      <a:lnTo>
                        <a:pt x="193" y="80"/>
                      </a:lnTo>
                      <a:lnTo>
                        <a:pt x="194" y="81"/>
                      </a:lnTo>
                      <a:lnTo>
                        <a:pt x="194" y="82"/>
                      </a:lnTo>
                      <a:lnTo>
                        <a:pt x="194" y="82"/>
                      </a:lnTo>
                      <a:lnTo>
                        <a:pt x="195" y="83"/>
                      </a:lnTo>
                      <a:lnTo>
                        <a:pt x="195" y="84"/>
                      </a:lnTo>
                      <a:lnTo>
                        <a:pt x="195" y="84"/>
                      </a:lnTo>
                      <a:lnTo>
                        <a:pt x="195" y="85"/>
                      </a:lnTo>
                      <a:lnTo>
                        <a:pt x="195" y="86"/>
                      </a:lnTo>
                      <a:lnTo>
                        <a:pt x="195" y="86"/>
                      </a:lnTo>
                      <a:lnTo>
                        <a:pt x="195" y="87"/>
                      </a:lnTo>
                      <a:lnTo>
                        <a:pt x="195" y="87"/>
                      </a:lnTo>
                      <a:lnTo>
                        <a:pt x="195" y="88"/>
                      </a:lnTo>
                      <a:lnTo>
                        <a:pt x="195" y="88"/>
                      </a:lnTo>
                      <a:lnTo>
                        <a:pt x="195" y="89"/>
                      </a:lnTo>
                      <a:lnTo>
                        <a:pt x="196" y="89"/>
                      </a:lnTo>
                      <a:lnTo>
                        <a:pt x="196" y="90"/>
                      </a:lnTo>
                      <a:lnTo>
                        <a:pt x="196" y="90"/>
                      </a:lnTo>
                      <a:lnTo>
                        <a:pt x="196" y="91"/>
                      </a:lnTo>
                      <a:lnTo>
                        <a:pt x="196" y="91"/>
                      </a:lnTo>
                      <a:lnTo>
                        <a:pt x="197" y="92"/>
                      </a:lnTo>
                      <a:lnTo>
                        <a:pt x="197" y="92"/>
                      </a:lnTo>
                      <a:lnTo>
                        <a:pt x="197" y="93"/>
                      </a:lnTo>
                      <a:lnTo>
                        <a:pt x="198" y="93"/>
                      </a:lnTo>
                      <a:lnTo>
                        <a:pt x="198" y="94"/>
                      </a:lnTo>
                      <a:lnTo>
                        <a:pt x="198" y="94"/>
                      </a:lnTo>
                      <a:lnTo>
                        <a:pt x="199" y="95"/>
                      </a:lnTo>
                      <a:lnTo>
                        <a:pt x="199" y="95"/>
                      </a:lnTo>
                      <a:lnTo>
                        <a:pt x="200" y="96"/>
                      </a:lnTo>
                      <a:lnTo>
                        <a:pt x="200" y="96"/>
                      </a:lnTo>
                      <a:lnTo>
                        <a:pt x="201" y="97"/>
                      </a:lnTo>
                      <a:lnTo>
                        <a:pt x="201" y="97"/>
                      </a:lnTo>
                      <a:lnTo>
                        <a:pt x="201" y="98"/>
                      </a:lnTo>
                      <a:lnTo>
                        <a:pt x="202" y="99"/>
                      </a:lnTo>
                      <a:lnTo>
                        <a:pt x="202" y="99"/>
                      </a:lnTo>
                      <a:lnTo>
                        <a:pt x="202" y="100"/>
                      </a:lnTo>
                      <a:lnTo>
                        <a:pt x="203" y="101"/>
                      </a:lnTo>
                      <a:lnTo>
                        <a:pt x="203" y="101"/>
                      </a:lnTo>
                      <a:lnTo>
                        <a:pt x="203" y="102"/>
                      </a:lnTo>
                      <a:lnTo>
                        <a:pt x="203" y="103"/>
                      </a:lnTo>
                      <a:lnTo>
                        <a:pt x="203" y="104"/>
                      </a:lnTo>
                      <a:lnTo>
                        <a:pt x="203" y="105"/>
                      </a:lnTo>
                      <a:lnTo>
                        <a:pt x="203" y="106"/>
                      </a:lnTo>
                      <a:lnTo>
                        <a:pt x="203" y="107"/>
                      </a:lnTo>
                      <a:lnTo>
                        <a:pt x="203" y="108"/>
                      </a:lnTo>
                      <a:lnTo>
                        <a:pt x="203" y="109"/>
                      </a:lnTo>
                      <a:lnTo>
                        <a:pt x="203" y="110"/>
                      </a:lnTo>
                      <a:lnTo>
                        <a:pt x="203" y="110"/>
                      </a:lnTo>
                      <a:lnTo>
                        <a:pt x="203" y="111"/>
                      </a:lnTo>
                      <a:lnTo>
                        <a:pt x="203" y="112"/>
                      </a:lnTo>
                      <a:lnTo>
                        <a:pt x="203" y="113"/>
                      </a:lnTo>
                      <a:lnTo>
                        <a:pt x="203" y="114"/>
                      </a:lnTo>
                      <a:lnTo>
                        <a:pt x="203" y="114"/>
                      </a:lnTo>
                      <a:lnTo>
                        <a:pt x="203" y="115"/>
                      </a:lnTo>
                      <a:lnTo>
                        <a:pt x="203" y="116"/>
                      </a:lnTo>
                      <a:lnTo>
                        <a:pt x="203" y="116"/>
                      </a:lnTo>
                      <a:lnTo>
                        <a:pt x="203" y="117"/>
                      </a:lnTo>
                      <a:lnTo>
                        <a:pt x="203" y="117"/>
                      </a:lnTo>
                      <a:lnTo>
                        <a:pt x="203" y="118"/>
                      </a:lnTo>
                      <a:lnTo>
                        <a:pt x="203" y="118"/>
                      </a:lnTo>
                      <a:lnTo>
                        <a:pt x="203" y="119"/>
                      </a:lnTo>
                      <a:lnTo>
                        <a:pt x="203" y="120"/>
                      </a:lnTo>
                      <a:lnTo>
                        <a:pt x="203" y="120"/>
                      </a:lnTo>
                      <a:lnTo>
                        <a:pt x="202" y="121"/>
                      </a:lnTo>
                      <a:lnTo>
                        <a:pt x="201" y="121"/>
                      </a:lnTo>
                      <a:lnTo>
                        <a:pt x="201" y="122"/>
                      </a:lnTo>
                      <a:lnTo>
                        <a:pt x="200" y="123"/>
                      </a:lnTo>
                      <a:lnTo>
                        <a:pt x="198" y="123"/>
                      </a:lnTo>
                      <a:lnTo>
                        <a:pt x="197" y="124"/>
                      </a:lnTo>
                      <a:lnTo>
                        <a:pt x="195" y="125"/>
                      </a:lnTo>
                      <a:lnTo>
                        <a:pt x="194" y="126"/>
                      </a:lnTo>
                      <a:lnTo>
                        <a:pt x="192" y="127"/>
                      </a:lnTo>
                      <a:lnTo>
                        <a:pt x="190" y="127"/>
                      </a:lnTo>
                      <a:lnTo>
                        <a:pt x="188" y="128"/>
                      </a:lnTo>
                      <a:lnTo>
                        <a:pt x="186" y="129"/>
                      </a:lnTo>
                      <a:lnTo>
                        <a:pt x="183" y="130"/>
                      </a:lnTo>
                      <a:lnTo>
                        <a:pt x="181" y="131"/>
                      </a:lnTo>
                      <a:lnTo>
                        <a:pt x="178" y="132"/>
                      </a:lnTo>
                      <a:lnTo>
                        <a:pt x="175" y="133"/>
                      </a:lnTo>
                      <a:lnTo>
                        <a:pt x="173" y="134"/>
                      </a:lnTo>
                      <a:lnTo>
                        <a:pt x="170" y="135"/>
                      </a:lnTo>
                      <a:lnTo>
                        <a:pt x="168" y="136"/>
                      </a:lnTo>
                      <a:lnTo>
                        <a:pt x="165" y="136"/>
                      </a:lnTo>
                      <a:lnTo>
                        <a:pt x="163" y="137"/>
                      </a:lnTo>
                      <a:lnTo>
                        <a:pt x="160" y="138"/>
                      </a:lnTo>
                      <a:lnTo>
                        <a:pt x="158" y="138"/>
                      </a:lnTo>
                      <a:lnTo>
                        <a:pt x="155" y="139"/>
                      </a:lnTo>
                      <a:lnTo>
                        <a:pt x="153" y="140"/>
                      </a:lnTo>
                      <a:lnTo>
                        <a:pt x="150" y="140"/>
                      </a:lnTo>
                      <a:lnTo>
                        <a:pt x="147" y="141"/>
                      </a:lnTo>
                      <a:lnTo>
                        <a:pt x="145" y="141"/>
                      </a:lnTo>
                      <a:lnTo>
                        <a:pt x="142" y="142"/>
                      </a:lnTo>
                      <a:lnTo>
                        <a:pt x="140" y="142"/>
                      </a:lnTo>
                      <a:lnTo>
                        <a:pt x="137" y="143"/>
                      </a:lnTo>
                      <a:lnTo>
                        <a:pt x="135" y="143"/>
                      </a:lnTo>
                      <a:lnTo>
                        <a:pt x="132" y="143"/>
                      </a:lnTo>
                      <a:lnTo>
                        <a:pt x="129" y="144"/>
                      </a:lnTo>
                      <a:lnTo>
                        <a:pt x="127" y="144"/>
                      </a:lnTo>
                      <a:lnTo>
                        <a:pt x="124" y="144"/>
                      </a:lnTo>
                      <a:lnTo>
                        <a:pt x="121" y="144"/>
                      </a:lnTo>
                      <a:lnTo>
                        <a:pt x="118" y="144"/>
                      </a:lnTo>
                      <a:lnTo>
                        <a:pt x="115" y="144"/>
                      </a:lnTo>
                      <a:lnTo>
                        <a:pt x="113" y="144"/>
                      </a:lnTo>
                      <a:lnTo>
                        <a:pt x="110" y="143"/>
                      </a:lnTo>
                      <a:lnTo>
                        <a:pt x="107" y="143"/>
                      </a:lnTo>
                      <a:lnTo>
                        <a:pt x="104" y="143"/>
                      </a:lnTo>
                      <a:lnTo>
                        <a:pt x="101" y="142"/>
                      </a:lnTo>
                      <a:lnTo>
                        <a:pt x="98" y="142"/>
                      </a:lnTo>
                      <a:lnTo>
                        <a:pt x="95" y="141"/>
                      </a:lnTo>
                      <a:lnTo>
                        <a:pt x="92" y="141"/>
                      </a:lnTo>
                      <a:lnTo>
                        <a:pt x="89" y="141"/>
                      </a:lnTo>
                      <a:lnTo>
                        <a:pt x="86" y="140"/>
                      </a:lnTo>
                      <a:lnTo>
                        <a:pt x="83" y="140"/>
                      </a:lnTo>
                      <a:lnTo>
                        <a:pt x="80" y="140"/>
                      </a:lnTo>
                      <a:lnTo>
                        <a:pt x="77" y="139"/>
                      </a:lnTo>
                      <a:lnTo>
                        <a:pt x="74" y="139"/>
                      </a:lnTo>
                      <a:lnTo>
                        <a:pt x="71" y="139"/>
                      </a:lnTo>
                      <a:lnTo>
                        <a:pt x="69" y="139"/>
                      </a:lnTo>
                      <a:lnTo>
                        <a:pt x="66" y="138"/>
                      </a:lnTo>
                      <a:lnTo>
                        <a:pt x="63" y="138"/>
                      </a:lnTo>
                      <a:lnTo>
                        <a:pt x="61" y="138"/>
                      </a:lnTo>
                      <a:lnTo>
                        <a:pt x="58" y="138"/>
                      </a:lnTo>
                      <a:lnTo>
                        <a:pt x="55" y="138"/>
                      </a:lnTo>
                      <a:lnTo>
                        <a:pt x="53" y="138"/>
                      </a:lnTo>
                      <a:lnTo>
                        <a:pt x="50" y="138"/>
                      </a:lnTo>
                      <a:lnTo>
                        <a:pt x="48" y="138"/>
                      </a:lnTo>
                      <a:lnTo>
                        <a:pt x="45" y="138"/>
                      </a:lnTo>
                      <a:lnTo>
                        <a:pt x="42" y="138"/>
                      </a:lnTo>
                      <a:lnTo>
                        <a:pt x="39" y="137"/>
                      </a:lnTo>
                      <a:lnTo>
                        <a:pt x="36" y="137"/>
                      </a:lnTo>
                      <a:lnTo>
                        <a:pt x="33" y="137"/>
                      </a:lnTo>
                      <a:lnTo>
                        <a:pt x="30" y="136"/>
                      </a:lnTo>
                      <a:lnTo>
                        <a:pt x="26" y="136"/>
                      </a:lnTo>
                      <a:lnTo>
                        <a:pt x="23" y="135"/>
                      </a:lnTo>
                      <a:lnTo>
                        <a:pt x="19" y="134"/>
                      </a:lnTo>
                      <a:lnTo>
                        <a:pt x="16" y="134"/>
                      </a:lnTo>
                      <a:lnTo>
                        <a:pt x="12" y="133"/>
                      </a:lnTo>
                      <a:lnTo>
                        <a:pt x="8" y="132"/>
                      </a:lnTo>
                      <a:lnTo>
                        <a:pt x="4" y="131"/>
                      </a:lnTo>
                      <a:lnTo>
                        <a:pt x="0" y="130"/>
                      </a:lnTo>
                    </a:path>
                  </a:pathLst>
                </a:custGeom>
                <a:noFill/>
                <a:ln w="6350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927195" name="任意多边形 1927194"/>
                <p:cNvSpPr/>
                <p:nvPr/>
              </p:nvSpPr>
              <p:spPr>
                <a:xfrm>
                  <a:off x="4440" y="2613"/>
                  <a:ext cx="212" cy="399"/>
                </a:xfrm>
                <a:custGeom>
                  <a:avLst/>
                  <a:gdLst/>
                  <a:ahLst/>
                  <a:cxnLst/>
                  <a:pathLst>
                    <a:path w="212" h="399">
                      <a:moveTo>
                        <a:pt x="179" y="0"/>
                      </a:moveTo>
                      <a:lnTo>
                        <a:pt x="180" y="10"/>
                      </a:lnTo>
                      <a:lnTo>
                        <a:pt x="181" y="20"/>
                      </a:lnTo>
                      <a:lnTo>
                        <a:pt x="182" y="29"/>
                      </a:lnTo>
                      <a:lnTo>
                        <a:pt x="182" y="37"/>
                      </a:lnTo>
                      <a:lnTo>
                        <a:pt x="183" y="45"/>
                      </a:lnTo>
                      <a:lnTo>
                        <a:pt x="184" y="52"/>
                      </a:lnTo>
                      <a:lnTo>
                        <a:pt x="184" y="59"/>
                      </a:lnTo>
                      <a:lnTo>
                        <a:pt x="185" y="65"/>
                      </a:lnTo>
                      <a:lnTo>
                        <a:pt x="185" y="70"/>
                      </a:lnTo>
                      <a:lnTo>
                        <a:pt x="186" y="75"/>
                      </a:lnTo>
                      <a:lnTo>
                        <a:pt x="186" y="79"/>
                      </a:lnTo>
                      <a:lnTo>
                        <a:pt x="187" y="82"/>
                      </a:lnTo>
                      <a:lnTo>
                        <a:pt x="187" y="85"/>
                      </a:lnTo>
                      <a:lnTo>
                        <a:pt x="187" y="87"/>
                      </a:lnTo>
                      <a:lnTo>
                        <a:pt x="187" y="89"/>
                      </a:lnTo>
                      <a:lnTo>
                        <a:pt x="187" y="89"/>
                      </a:lnTo>
                      <a:lnTo>
                        <a:pt x="187" y="90"/>
                      </a:lnTo>
                      <a:lnTo>
                        <a:pt x="187" y="91"/>
                      </a:lnTo>
                      <a:lnTo>
                        <a:pt x="186" y="91"/>
                      </a:lnTo>
                      <a:lnTo>
                        <a:pt x="186" y="92"/>
                      </a:lnTo>
                      <a:lnTo>
                        <a:pt x="185" y="93"/>
                      </a:lnTo>
                      <a:lnTo>
                        <a:pt x="184" y="94"/>
                      </a:lnTo>
                      <a:lnTo>
                        <a:pt x="183" y="96"/>
                      </a:lnTo>
                      <a:lnTo>
                        <a:pt x="182" y="97"/>
                      </a:lnTo>
                      <a:lnTo>
                        <a:pt x="181" y="99"/>
                      </a:lnTo>
                      <a:lnTo>
                        <a:pt x="179" y="100"/>
                      </a:lnTo>
                      <a:lnTo>
                        <a:pt x="177" y="102"/>
                      </a:lnTo>
                      <a:lnTo>
                        <a:pt x="176" y="104"/>
                      </a:lnTo>
                      <a:lnTo>
                        <a:pt x="174" y="106"/>
                      </a:lnTo>
                      <a:lnTo>
                        <a:pt x="171" y="108"/>
                      </a:lnTo>
                      <a:lnTo>
                        <a:pt x="169" y="110"/>
                      </a:lnTo>
                      <a:lnTo>
                        <a:pt x="167" y="113"/>
                      </a:lnTo>
                      <a:lnTo>
                        <a:pt x="164" y="115"/>
                      </a:lnTo>
                      <a:lnTo>
                        <a:pt x="161" y="117"/>
                      </a:lnTo>
                      <a:lnTo>
                        <a:pt x="159" y="119"/>
                      </a:lnTo>
                      <a:lnTo>
                        <a:pt x="156" y="121"/>
                      </a:lnTo>
                      <a:lnTo>
                        <a:pt x="153" y="123"/>
                      </a:lnTo>
                      <a:lnTo>
                        <a:pt x="150" y="125"/>
                      </a:lnTo>
                      <a:lnTo>
                        <a:pt x="147" y="126"/>
                      </a:lnTo>
                      <a:lnTo>
                        <a:pt x="144" y="127"/>
                      </a:lnTo>
                      <a:lnTo>
                        <a:pt x="141" y="129"/>
                      </a:lnTo>
                      <a:lnTo>
                        <a:pt x="138" y="130"/>
                      </a:lnTo>
                      <a:lnTo>
                        <a:pt x="135" y="130"/>
                      </a:lnTo>
                      <a:lnTo>
                        <a:pt x="132" y="131"/>
                      </a:lnTo>
                      <a:lnTo>
                        <a:pt x="128" y="132"/>
                      </a:lnTo>
                      <a:lnTo>
                        <a:pt x="125" y="132"/>
                      </a:lnTo>
                      <a:lnTo>
                        <a:pt x="121" y="132"/>
                      </a:lnTo>
                      <a:lnTo>
                        <a:pt x="118" y="132"/>
                      </a:lnTo>
                      <a:lnTo>
                        <a:pt x="114" y="132"/>
                      </a:lnTo>
                      <a:lnTo>
                        <a:pt x="111" y="133"/>
                      </a:lnTo>
                      <a:lnTo>
                        <a:pt x="108" y="133"/>
                      </a:lnTo>
                      <a:lnTo>
                        <a:pt x="104" y="134"/>
                      </a:lnTo>
                      <a:lnTo>
                        <a:pt x="101" y="134"/>
                      </a:lnTo>
                      <a:lnTo>
                        <a:pt x="98" y="135"/>
                      </a:lnTo>
                      <a:lnTo>
                        <a:pt x="95" y="136"/>
                      </a:lnTo>
                      <a:lnTo>
                        <a:pt x="92" y="137"/>
                      </a:lnTo>
                      <a:lnTo>
                        <a:pt x="90" y="139"/>
                      </a:lnTo>
                      <a:lnTo>
                        <a:pt x="87" y="140"/>
                      </a:lnTo>
                      <a:lnTo>
                        <a:pt x="84" y="142"/>
                      </a:lnTo>
                      <a:lnTo>
                        <a:pt x="82" y="143"/>
                      </a:lnTo>
                      <a:lnTo>
                        <a:pt x="80" y="145"/>
                      </a:lnTo>
                      <a:lnTo>
                        <a:pt x="77" y="147"/>
                      </a:lnTo>
                      <a:lnTo>
                        <a:pt x="75" y="150"/>
                      </a:lnTo>
                      <a:lnTo>
                        <a:pt x="73" y="152"/>
                      </a:lnTo>
                      <a:lnTo>
                        <a:pt x="71" y="154"/>
                      </a:lnTo>
                      <a:lnTo>
                        <a:pt x="69" y="157"/>
                      </a:lnTo>
                      <a:lnTo>
                        <a:pt x="67" y="159"/>
                      </a:lnTo>
                      <a:lnTo>
                        <a:pt x="66" y="162"/>
                      </a:lnTo>
                      <a:lnTo>
                        <a:pt x="64" y="164"/>
                      </a:lnTo>
                      <a:lnTo>
                        <a:pt x="63" y="167"/>
                      </a:lnTo>
                      <a:lnTo>
                        <a:pt x="61" y="170"/>
                      </a:lnTo>
                      <a:lnTo>
                        <a:pt x="60" y="172"/>
                      </a:lnTo>
                      <a:lnTo>
                        <a:pt x="59" y="175"/>
                      </a:lnTo>
                      <a:lnTo>
                        <a:pt x="58" y="178"/>
                      </a:lnTo>
                      <a:lnTo>
                        <a:pt x="57" y="181"/>
                      </a:lnTo>
                      <a:lnTo>
                        <a:pt x="56" y="183"/>
                      </a:lnTo>
                      <a:lnTo>
                        <a:pt x="55" y="186"/>
                      </a:lnTo>
                      <a:lnTo>
                        <a:pt x="54" y="189"/>
                      </a:lnTo>
                      <a:lnTo>
                        <a:pt x="53" y="192"/>
                      </a:lnTo>
                      <a:lnTo>
                        <a:pt x="53" y="195"/>
                      </a:lnTo>
                      <a:lnTo>
                        <a:pt x="52" y="198"/>
                      </a:lnTo>
                      <a:lnTo>
                        <a:pt x="52" y="200"/>
                      </a:lnTo>
                      <a:lnTo>
                        <a:pt x="51" y="203"/>
                      </a:lnTo>
                      <a:lnTo>
                        <a:pt x="51" y="206"/>
                      </a:lnTo>
                      <a:lnTo>
                        <a:pt x="51" y="208"/>
                      </a:lnTo>
                      <a:lnTo>
                        <a:pt x="50" y="210"/>
                      </a:lnTo>
                      <a:lnTo>
                        <a:pt x="50" y="212"/>
                      </a:lnTo>
                      <a:lnTo>
                        <a:pt x="50" y="214"/>
                      </a:lnTo>
                      <a:lnTo>
                        <a:pt x="49" y="216"/>
                      </a:lnTo>
                      <a:lnTo>
                        <a:pt x="49" y="218"/>
                      </a:lnTo>
                      <a:lnTo>
                        <a:pt x="49" y="220"/>
                      </a:lnTo>
                      <a:lnTo>
                        <a:pt x="49" y="221"/>
                      </a:lnTo>
                      <a:lnTo>
                        <a:pt x="49" y="223"/>
                      </a:lnTo>
                      <a:lnTo>
                        <a:pt x="49" y="224"/>
                      </a:lnTo>
                      <a:lnTo>
                        <a:pt x="49" y="225"/>
                      </a:lnTo>
                      <a:lnTo>
                        <a:pt x="49" y="226"/>
                      </a:lnTo>
                      <a:lnTo>
                        <a:pt x="49" y="227"/>
                      </a:lnTo>
                      <a:lnTo>
                        <a:pt x="49" y="228"/>
                      </a:lnTo>
                      <a:lnTo>
                        <a:pt x="49" y="229"/>
                      </a:lnTo>
                      <a:lnTo>
                        <a:pt x="49" y="230"/>
                      </a:lnTo>
                      <a:lnTo>
                        <a:pt x="49" y="231"/>
                      </a:lnTo>
                      <a:lnTo>
                        <a:pt x="49" y="231"/>
                      </a:lnTo>
                      <a:lnTo>
                        <a:pt x="49" y="232"/>
                      </a:lnTo>
                      <a:lnTo>
                        <a:pt x="50" y="233"/>
                      </a:lnTo>
                      <a:lnTo>
                        <a:pt x="50" y="234"/>
                      </a:lnTo>
                      <a:lnTo>
                        <a:pt x="50" y="234"/>
                      </a:lnTo>
                      <a:lnTo>
                        <a:pt x="51" y="235"/>
                      </a:lnTo>
                      <a:lnTo>
                        <a:pt x="51" y="236"/>
                      </a:lnTo>
                      <a:lnTo>
                        <a:pt x="51" y="236"/>
                      </a:lnTo>
                      <a:lnTo>
                        <a:pt x="52" y="237"/>
                      </a:lnTo>
                      <a:lnTo>
                        <a:pt x="52" y="237"/>
                      </a:lnTo>
                      <a:lnTo>
                        <a:pt x="53" y="238"/>
                      </a:lnTo>
                      <a:lnTo>
                        <a:pt x="53" y="238"/>
                      </a:lnTo>
                      <a:lnTo>
                        <a:pt x="54" y="239"/>
                      </a:lnTo>
                      <a:lnTo>
                        <a:pt x="54" y="239"/>
                      </a:lnTo>
                      <a:lnTo>
                        <a:pt x="55" y="240"/>
                      </a:lnTo>
                      <a:lnTo>
                        <a:pt x="55" y="241"/>
                      </a:lnTo>
                      <a:lnTo>
                        <a:pt x="56" y="241"/>
                      </a:lnTo>
                      <a:lnTo>
                        <a:pt x="56" y="242"/>
                      </a:lnTo>
                      <a:lnTo>
                        <a:pt x="57" y="243"/>
                      </a:lnTo>
                      <a:lnTo>
                        <a:pt x="57" y="243"/>
                      </a:lnTo>
                      <a:lnTo>
                        <a:pt x="58" y="244"/>
                      </a:lnTo>
                      <a:lnTo>
                        <a:pt x="58" y="245"/>
                      </a:lnTo>
                      <a:lnTo>
                        <a:pt x="59" y="246"/>
                      </a:lnTo>
                      <a:lnTo>
                        <a:pt x="59" y="247"/>
                      </a:lnTo>
                      <a:lnTo>
                        <a:pt x="60" y="248"/>
                      </a:lnTo>
                      <a:lnTo>
                        <a:pt x="60" y="249"/>
                      </a:lnTo>
                      <a:lnTo>
                        <a:pt x="61" y="250"/>
                      </a:lnTo>
                      <a:lnTo>
                        <a:pt x="61" y="251"/>
                      </a:lnTo>
                      <a:lnTo>
                        <a:pt x="62" y="252"/>
                      </a:lnTo>
                      <a:lnTo>
                        <a:pt x="63" y="252"/>
                      </a:lnTo>
                      <a:lnTo>
                        <a:pt x="63" y="253"/>
                      </a:lnTo>
                      <a:lnTo>
                        <a:pt x="64" y="254"/>
                      </a:lnTo>
                      <a:lnTo>
                        <a:pt x="65" y="255"/>
                      </a:lnTo>
                      <a:lnTo>
                        <a:pt x="65" y="256"/>
                      </a:lnTo>
                      <a:lnTo>
                        <a:pt x="66" y="257"/>
                      </a:lnTo>
                      <a:lnTo>
                        <a:pt x="67" y="258"/>
                      </a:lnTo>
                      <a:lnTo>
                        <a:pt x="68" y="259"/>
                      </a:lnTo>
                      <a:lnTo>
                        <a:pt x="68" y="260"/>
                      </a:lnTo>
                      <a:lnTo>
                        <a:pt x="69" y="261"/>
                      </a:lnTo>
                      <a:lnTo>
                        <a:pt x="70" y="262"/>
                      </a:lnTo>
                      <a:lnTo>
                        <a:pt x="71" y="263"/>
                      </a:lnTo>
                      <a:lnTo>
                        <a:pt x="72" y="264"/>
                      </a:lnTo>
                      <a:lnTo>
                        <a:pt x="73" y="265"/>
                      </a:lnTo>
                      <a:lnTo>
                        <a:pt x="74" y="266"/>
                      </a:lnTo>
                      <a:lnTo>
                        <a:pt x="75" y="267"/>
                      </a:lnTo>
                      <a:lnTo>
                        <a:pt x="76" y="268"/>
                      </a:lnTo>
                      <a:lnTo>
                        <a:pt x="77" y="269"/>
                      </a:lnTo>
                      <a:lnTo>
                        <a:pt x="78" y="269"/>
                      </a:lnTo>
                      <a:lnTo>
                        <a:pt x="79" y="270"/>
                      </a:lnTo>
                      <a:lnTo>
                        <a:pt x="79" y="271"/>
                      </a:lnTo>
                      <a:lnTo>
                        <a:pt x="80" y="271"/>
                      </a:lnTo>
                      <a:lnTo>
                        <a:pt x="81" y="271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83" y="273"/>
                      </a:lnTo>
                      <a:lnTo>
                        <a:pt x="84" y="273"/>
                      </a:lnTo>
                      <a:lnTo>
                        <a:pt x="84" y="273"/>
                      </a:lnTo>
                      <a:lnTo>
                        <a:pt x="85" y="273"/>
                      </a:lnTo>
                      <a:lnTo>
                        <a:pt x="85" y="273"/>
                      </a:lnTo>
                      <a:lnTo>
                        <a:pt x="86" y="273"/>
                      </a:lnTo>
                      <a:lnTo>
                        <a:pt x="86" y="273"/>
                      </a:lnTo>
                      <a:lnTo>
                        <a:pt x="87" y="273"/>
                      </a:lnTo>
                      <a:lnTo>
                        <a:pt x="87" y="273"/>
                      </a:lnTo>
                      <a:lnTo>
                        <a:pt x="88" y="273"/>
                      </a:lnTo>
                      <a:lnTo>
                        <a:pt x="88" y="274"/>
                      </a:lnTo>
                      <a:lnTo>
                        <a:pt x="89" y="274"/>
                      </a:lnTo>
                      <a:lnTo>
                        <a:pt x="89" y="274"/>
                      </a:lnTo>
                      <a:lnTo>
                        <a:pt x="90" y="274"/>
                      </a:lnTo>
                      <a:lnTo>
                        <a:pt x="90" y="275"/>
                      </a:lnTo>
                      <a:lnTo>
                        <a:pt x="91" y="275"/>
                      </a:lnTo>
                      <a:lnTo>
                        <a:pt x="91" y="275"/>
                      </a:lnTo>
                      <a:lnTo>
                        <a:pt x="92" y="276"/>
                      </a:lnTo>
                      <a:lnTo>
                        <a:pt x="92" y="276"/>
                      </a:lnTo>
                      <a:lnTo>
                        <a:pt x="93" y="276"/>
                      </a:lnTo>
                      <a:lnTo>
                        <a:pt x="93" y="277"/>
                      </a:lnTo>
                      <a:lnTo>
                        <a:pt x="94" y="277"/>
                      </a:lnTo>
                      <a:lnTo>
                        <a:pt x="95" y="278"/>
                      </a:lnTo>
                      <a:lnTo>
                        <a:pt x="95" y="278"/>
                      </a:lnTo>
                      <a:lnTo>
                        <a:pt x="96" y="279"/>
                      </a:lnTo>
                      <a:lnTo>
                        <a:pt x="96" y="279"/>
                      </a:lnTo>
                      <a:lnTo>
                        <a:pt x="97" y="279"/>
                      </a:lnTo>
                      <a:lnTo>
                        <a:pt x="98" y="280"/>
                      </a:lnTo>
                      <a:lnTo>
                        <a:pt x="99" y="280"/>
                      </a:lnTo>
                      <a:lnTo>
                        <a:pt x="99" y="280"/>
                      </a:lnTo>
                      <a:lnTo>
                        <a:pt x="100" y="280"/>
                      </a:lnTo>
                      <a:lnTo>
                        <a:pt x="101" y="280"/>
                      </a:lnTo>
                      <a:lnTo>
                        <a:pt x="102" y="281"/>
                      </a:lnTo>
                      <a:lnTo>
                        <a:pt x="103" y="281"/>
                      </a:lnTo>
                      <a:lnTo>
                        <a:pt x="104" y="281"/>
                      </a:lnTo>
                      <a:lnTo>
                        <a:pt x="105" y="281"/>
                      </a:lnTo>
                      <a:lnTo>
                        <a:pt x="106" y="281"/>
                      </a:lnTo>
                      <a:lnTo>
                        <a:pt x="107" y="281"/>
                      </a:lnTo>
                      <a:lnTo>
                        <a:pt x="108" y="281"/>
                      </a:lnTo>
                      <a:lnTo>
                        <a:pt x="109" y="281"/>
                      </a:lnTo>
                      <a:lnTo>
                        <a:pt x="110" y="281"/>
                      </a:lnTo>
                      <a:lnTo>
                        <a:pt x="111" y="280"/>
                      </a:lnTo>
                      <a:lnTo>
                        <a:pt x="112" y="280"/>
                      </a:lnTo>
                      <a:lnTo>
                        <a:pt x="113" y="280"/>
                      </a:lnTo>
                      <a:lnTo>
                        <a:pt x="114" y="280"/>
                      </a:lnTo>
                      <a:lnTo>
                        <a:pt x="115" y="280"/>
                      </a:lnTo>
                      <a:lnTo>
                        <a:pt x="116" y="279"/>
                      </a:lnTo>
                      <a:lnTo>
                        <a:pt x="117" y="279"/>
                      </a:lnTo>
                      <a:lnTo>
                        <a:pt x="118" y="279"/>
                      </a:lnTo>
                      <a:lnTo>
                        <a:pt x="119" y="278"/>
                      </a:lnTo>
                      <a:lnTo>
                        <a:pt x="120" y="278"/>
                      </a:lnTo>
                      <a:lnTo>
                        <a:pt x="121" y="277"/>
                      </a:lnTo>
                      <a:lnTo>
                        <a:pt x="122" y="277"/>
                      </a:lnTo>
                      <a:lnTo>
                        <a:pt x="123" y="276"/>
                      </a:lnTo>
                      <a:lnTo>
                        <a:pt x="124" y="276"/>
                      </a:lnTo>
                      <a:lnTo>
                        <a:pt x="126" y="276"/>
                      </a:lnTo>
                      <a:lnTo>
                        <a:pt x="127" y="275"/>
                      </a:lnTo>
                      <a:lnTo>
                        <a:pt x="129" y="275"/>
                      </a:lnTo>
                      <a:lnTo>
                        <a:pt x="130" y="275"/>
                      </a:lnTo>
                      <a:lnTo>
                        <a:pt x="132" y="274"/>
                      </a:lnTo>
                      <a:lnTo>
                        <a:pt x="134" y="274"/>
                      </a:lnTo>
                      <a:lnTo>
                        <a:pt x="136" y="274"/>
                      </a:lnTo>
                      <a:lnTo>
                        <a:pt x="138" y="274"/>
                      </a:lnTo>
                      <a:lnTo>
                        <a:pt x="141" y="273"/>
                      </a:lnTo>
                      <a:lnTo>
                        <a:pt x="143" y="273"/>
                      </a:lnTo>
                      <a:lnTo>
                        <a:pt x="146" y="273"/>
                      </a:lnTo>
                      <a:lnTo>
                        <a:pt x="149" y="273"/>
                      </a:lnTo>
                      <a:lnTo>
                        <a:pt x="151" y="273"/>
                      </a:lnTo>
                      <a:lnTo>
                        <a:pt x="154" y="273"/>
                      </a:lnTo>
                      <a:lnTo>
                        <a:pt x="157" y="273"/>
                      </a:lnTo>
                      <a:lnTo>
                        <a:pt x="160" y="273"/>
                      </a:lnTo>
                      <a:lnTo>
                        <a:pt x="163" y="273"/>
                      </a:lnTo>
                      <a:lnTo>
                        <a:pt x="166" y="274"/>
                      </a:lnTo>
                      <a:lnTo>
                        <a:pt x="169" y="274"/>
                      </a:lnTo>
                      <a:lnTo>
                        <a:pt x="171" y="275"/>
                      </a:lnTo>
                      <a:lnTo>
                        <a:pt x="173" y="275"/>
                      </a:lnTo>
                      <a:lnTo>
                        <a:pt x="176" y="276"/>
                      </a:lnTo>
                      <a:lnTo>
                        <a:pt x="178" y="277"/>
                      </a:lnTo>
                      <a:lnTo>
                        <a:pt x="180" y="278"/>
                      </a:lnTo>
                      <a:lnTo>
                        <a:pt x="182" y="279"/>
                      </a:lnTo>
                      <a:lnTo>
                        <a:pt x="184" y="280"/>
                      </a:lnTo>
                      <a:lnTo>
                        <a:pt x="186" y="281"/>
                      </a:lnTo>
                      <a:lnTo>
                        <a:pt x="188" y="282"/>
                      </a:lnTo>
                      <a:lnTo>
                        <a:pt x="190" y="283"/>
                      </a:lnTo>
                      <a:lnTo>
                        <a:pt x="191" y="285"/>
                      </a:lnTo>
                      <a:lnTo>
                        <a:pt x="193" y="286"/>
                      </a:lnTo>
                      <a:lnTo>
                        <a:pt x="194" y="288"/>
                      </a:lnTo>
                      <a:lnTo>
                        <a:pt x="195" y="289"/>
                      </a:lnTo>
                      <a:lnTo>
                        <a:pt x="197" y="290"/>
                      </a:lnTo>
                      <a:lnTo>
                        <a:pt x="198" y="292"/>
                      </a:lnTo>
                      <a:lnTo>
                        <a:pt x="199" y="293"/>
                      </a:lnTo>
                      <a:lnTo>
                        <a:pt x="200" y="294"/>
                      </a:lnTo>
                      <a:lnTo>
                        <a:pt x="201" y="295"/>
                      </a:lnTo>
                      <a:lnTo>
                        <a:pt x="202" y="297"/>
                      </a:lnTo>
                      <a:lnTo>
                        <a:pt x="203" y="298"/>
                      </a:lnTo>
                      <a:lnTo>
                        <a:pt x="204" y="299"/>
                      </a:lnTo>
                      <a:lnTo>
                        <a:pt x="205" y="300"/>
                      </a:lnTo>
                      <a:lnTo>
                        <a:pt x="206" y="301"/>
                      </a:lnTo>
                      <a:lnTo>
                        <a:pt x="206" y="302"/>
                      </a:lnTo>
                      <a:lnTo>
                        <a:pt x="207" y="303"/>
                      </a:lnTo>
                      <a:lnTo>
                        <a:pt x="207" y="304"/>
                      </a:lnTo>
                      <a:lnTo>
                        <a:pt x="208" y="305"/>
                      </a:lnTo>
                      <a:lnTo>
                        <a:pt x="208" y="306"/>
                      </a:lnTo>
                      <a:lnTo>
                        <a:pt x="209" y="307"/>
                      </a:lnTo>
                      <a:lnTo>
                        <a:pt x="209" y="308"/>
                      </a:lnTo>
                      <a:lnTo>
                        <a:pt x="209" y="310"/>
                      </a:lnTo>
                      <a:lnTo>
                        <a:pt x="210" y="311"/>
                      </a:lnTo>
                      <a:lnTo>
                        <a:pt x="210" y="312"/>
                      </a:lnTo>
                      <a:lnTo>
                        <a:pt x="210" y="313"/>
                      </a:lnTo>
                      <a:lnTo>
                        <a:pt x="211" y="314"/>
                      </a:lnTo>
                      <a:lnTo>
                        <a:pt x="211" y="316"/>
                      </a:lnTo>
                      <a:lnTo>
                        <a:pt x="211" y="317"/>
                      </a:lnTo>
                      <a:lnTo>
                        <a:pt x="211" y="318"/>
                      </a:lnTo>
                      <a:lnTo>
                        <a:pt x="211" y="320"/>
                      </a:lnTo>
                      <a:lnTo>
                        <a:pt x="211" y="321"/>
                      </a:lnTo>
                      <a:lnTo>
                        <a:pt x="211" y="322"/>
                      </a:lnTo>
                      <a:lnTo>
                        <a:pt x="211" y="324"/>
                      </a:lnTo>
                      <a:lnTo>
                        <a:pt x="211" y="325"/>
                      </a:lnTo>
                      <a:lnTo>
                        <a:pt x="211" y="327"/>
                      </a:lnTo>
                      <a:lnTo>
                        <a:pt x="211" y="328"/>
                      </a:lnTo>
                      <a:lnTo>
                        <a:pt x="211" y="330"/>
                      </a:lnTo>
                      <a:lnTo>
                        <a:pt x="211" y="331"/>
                      </a:lnTo>
                      <a:lnTo>
                        <a:pt x="211" y="333"/>
                      </a:lnTo>
                      <a:lnTo>
                        <a:pt x="211" y="334"/>
                      </a:lnTo>
                      <a:lnTo>
                        <a:pt x="211" y="336"/>
                      </a:lnTo>
                      <a:lnTo>
                        <a:pt x="211" y="337"/>
                      </a:lnTo>
                      <a:lnTo>
                        <a:pt x="211" y="338"/>
                      </a:lnTo>
                      <a:lnTo>
                        <a:pt x="211" y="340"/>
                      </a:lnTo>
                      <a:lnTo>
                        <a:pt x="211" y="341"/>
                      </a:lnTo>
                      <a:lnTo>
                        <a:pt x="211" y="343"/>
                      </a:lnTo>
                      <a:lnTo>
                        <a:pt x="211" y="344"/>
                      </a:lnTo>
                      <a:lnTo>
                        <a:pt x="211" y="346"/>
                      </a:lnTo>
                      <a:lnTo>
                        <a:pt x="211" y="347"/>
                      </a:lnTo>
                      <a:lnTo>
                        <a:pt x="211" y="349"/>
                      </a:lnTo>
                      <a:lnTo>
                        <a:pt x="211" y="350"/>
                      </a:lnTo>
                      <a:lnTo>
                        <a:pt x="211" y="351"/>
                      </a:lnTo>
                      <a:lnTo>
                        <a:pt x="211" y="353"/>
                      </a:lnTo>
                      <a:lnTo>
                        <a:pt x="211" y="354"/>
                      </a:lnTo>
                      <a:lnTo>
                        <a:pt x="211" y="355"/>
                      </a:lnTo>
                      <a:lnTo>
                        <a:pt x="211" y="357"/>
                      </a:lnTo>
                      <a:lnTo>
                        <a:pt x="211" y="358"/>
                      </a:lnTo>
                      <a:lnTo>
                        <a:pt x="211" y="359"/>
                      </a:lnTo>
                      <a:lnTo>
                        <a:pt x="211" y="360"/>
                      </a:lnTo>
                      <a:lnTo>
                        <a:pt x="211" y="361"/>
                      </a:lnTo>
                      <a:lnTo>
                        <a:pt x="211" y="363"/>
                      </a:lnTo>
                      <a:lnTo>
                        <a:pt x="211" y="364"/>
                      </a:lnTo>
                      <a:lnTo>
                        <a:pt x="211" y="365"/>
                      </a:lnTo>
                      <a:lnTo>
                        <a:pt x="211" y="366"/>
                      </a:lnTo>
                      <a:lnTo>
                        <a:pt x="211" y="367"/>
                      </a:lnTo>
                      <a:lnTo>
                        <a:pt x="211" y="368"/>
                      </a:lnTo>
                      <a:lnTo>
                        <a:pt x="211" y="369"/>
                      </a:lnTo>
                      <a:lnTo>
                        <a:pt x="211" y="370"/>
                      </a:lnTo>
                      <a:lnTo>
                        <a:pt x="211" y="371"/>
                      </a:lnTo>
                      <a:lnTo>
                        <a:pt x="211" y="372"/>
                      </a:lnTo>
                      <a:lnTo>
                        <a:pt x="211" y="373"/>
                      </a:lnTo>
                      <a:lnTo>
                        <a:pt x="211" y="374"/>
                      </a:lnTo>
                      <a:lnTo>
                        <a:pt x="210" y="375"/>
                      </a:lnTo>
                      <a:lnTo>
                        <a:pt x="210" y="376"/>
                      </a:lnTo>
                      <a:lnTo>
                        <a:pt x="210" y="377"/>
                      </a:lnTo>
                      <a:lnTo>
                        <a:pt x="209" y="378"/>
                      </a:lnTo>
                      <a:lnTo>
                        <a:pt x="209" y="378"/>
                      </a:lnTo>
                      <a:lnTo>
                        <a:pt x="209" y="379"/>
                      </a:lnTo>
                      <a:lnTo>
                        <a:pt x="208" y="380"/>
                      </a:lnTo>
                      <a:lnTo>
                        <a:pt x="208" y="381"/>
                      </a:lnTo>
                      <a:lnTo>
                        <a:pt x="207" y="382"/>
                      </a:lnTo>
                      <a:lnTo>
                        <a:pt x="207" y="383"/>
                      </a:lnTo>
                      <a:lnTo>
                        <a:pt x="206" y="384"/>
                      </a:lnTo>
                      <a:lnTo>
                        <a:pt x="205" y="385"/>
                      </a:lnTo>
                      <a:lnTo>
                        <a:pt x="204" y="386"/>
                      </a:lnTo>
                      <a:lnTo>
                        <a:pt x="203" y="387"/>
                      </a:lnTo>
                      <a:lnTo>
                        <a:pt x="201" y="388"/>
                      </a:lnTo>
                      <a:lnTo>
                        <a:pt x="200" y="388"/>
                      </a:lnTo>
                      <a:lnTo>
                        <a:pt x="198" y="389"/>
                      </a:lnTo>
                      <a:lnTo>
                        <a:pt x="196" y="390"/>
                      </a:lnTo>
                      <a:lnTo>
                        <a:pt x="194" y="391"/>
                      </a:lnTo>
                      <a:lnTo>
                        <a:pt x="192" y="391"/>
                      </a:lnTo>
                      <a:lnTo>
                        <a:pt x="190" y="392"/>
                      </a:lnTo>
                      <a:lnTo>
                        <a:pt x="187" y="393"/>
                      </a:lnTo>
                      <a:lnTo>
                        <a:pt x="185" y="393"/>
                      </a:lnTo>
                      <a:lnTo>
                        <a:pt x="182" y="394"/>
                      </a:lnTo>
                      <a:lnTo>
                        <a:pt x="179" y="394"/>
                      </a:lnTo>
                      <a:lnTo>
                        <a:pt x="176" y="395"/>
                      </a:lnTo>
                      <a:lnTo>
                        <a:pt x="173" y="395"/>
                      </a:lnTo>
                      <a:lnTo>
                        <a:pt x="170" y="395"/>
                      </a:lnTo>
                      <a:lnTo>
                        <a:pt x="166" y="396"/>
                      </a:lnTo>
                      <a:lnTo>
                        <a:pt x="163" y="396"/>
                      </a:lnTo>
                      <a:lnTo>
                        <a:pt x="160" y="396"/>
                      </a:lnTo>
                      <a:lnTo>
                        <a:pt x="157" y="397"/>
                      </a:lnTo>
                      <a:lnTo>
                        <a:pt x="153" y="397"/>
                      </a:lnTo>
                      <a:lnTo>
                        <a:pt x="150" y="397"/>
                      </a:lnTo>
                      <a:lnTo>
                        <a:pt x="147" y="397"/>
                      </a:lnTo>
                      <a:lnTo>
                        <a:pt x="143" y="398"/>
                      </a:lnTo>
                      <a:lnTo>
                        <a:pt x="140" y="398"/>
                      </a:lnTo>
                      <a:lnTo>
                        <a:pt x="137" y="398"/>
                      </a:lnTo>
                      <a:lnTo>
                        <a:pt x="133" y="398"/>
                      </a:lnTo>
                      <a:lnTo>
                        <a:pt x="130" y="398"/>
                      </a:lnTo>
                      <a:lnTo>
                        <a:pt x="126" y="398"/>
                      </a:lnTo>
                      <a:lnTo>
                        <a:pt x="122" y="398"/>
                      </a:lnTo>
                      <a:lnTo>
                        <a:pt x="119" y="398"/>
                      </a:lnTo>
                      <a:lnTo>
                        <a:pt x="116" y="398"/>
                      </a:lnTo>
                      <a:lnTo>
                        <a:pt x="112" y="398"/>
                      </a:lnTo>
                      <a:lnTo>
                        <a:pt x="109" y="398"/>
                      </a:lnTo>
                      <a:lnTo>
                        <a:pt x="106" y="398"/>
                      </a:lnTo>
                      <a:lnTo>
                        <a:pt x="103" y="398"/>
                      </a:lnTo>
                      <a:lnTo>
                        <a:pt x="100" y="398"/>
                      </a:lnTo>
                      <a:lnTo>
                        <a:pt x="97" y="398"/>
                      </a:lnTo>
                      <a:lnTo>
                        <a:pt x="94" y="398"/>
                      </a:lnTo>
                      <a:lnTo>
                        <a:pt x="91" y="398"/>
                      </a:lnTo>
                      <a:lnTo>
                        <a:pt x="88" y="398"/>
                      </a:lnTo>
                      <a:lnTo>
                        <a:pt x="85" y="398"/>
                      </a:lnTo>
                      <a:lnTo>
                        <a:pt x="82" y="398"/>
                      </a:lnTo>
                      <a:lnTo>
                        <a:pt x="80" y="398"/>
                      </a:lnTo>
                      <a:lnTo>
                        <a:pt x="77" y="398"/>
                      </a:lnTo>
                      <a:lnTo>
                        <a:pt x="74" y="398"/>
                      </a:lnTo>
                      <a:lnTo>
                        <a:pt x="72" y="398"/>
                      </a:lnTo>
                      <a:lnTo>
                        <a:pt x="68" y="398"/>
                      </a:lnTo>
                      <a:lnTo>
                        <a:pt x="65" y="398"/>
                      </a:lnTo>
                      <a:lnTo>
                        <a:pt x="61" y="397"/>
                      </a:lnTo>
                      <a:lnTo>
                        <a:pt x="57" y="397"/>
                      </a:lnTo>
                      <a:lnTo>
                        <a:pt x="52" y="397"/>
                      </a:lnTo>
                      <a:lnTo>
                        <a:pt x="48" y="396"/>
                      </a:lnTo>
                      <a:lnTo>
                        <a:pt x="43" y="396"/>
                      </a:lnTo>
                      <a:lnTo>
                        <a:pt x="37" y="395"/>
                      </a:lnTo>
                      <a:lnTo>
                        <a:pt x="32" y="394"/>
                      </a:lnTo>
                      <a:lnTo>
                        <a:pt x="26" y="394"/>
                      </a:lnTo>
                      <a:lnTo>
                        <a:pt x="20" y="393"/>
                      </a:lnTo>
                      <a:lnTo>
                        <a:pt x="14" y="392"/>
                      </a:lnTo>
                      <a:lnTo>
                        <a:pt x="7" y="391"/>
                      </a:lnTo>
                      <a:lnTo>
                        <a:pt x="0" y="390"/>
                      </a:lnTo>
                    </a:path>
                  </a:pathLst>
                </a:custGeom>
                <a:noFill/>
                <a:ln w="6350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927196" name="任意多边形 1927195"/>
                <p:cNvSpPr/>
                <p:nvPr/>
              </p:nvSpPr>
              <p:spPr>
                <a:xfrm>
                  <a:off x="4643" y="2988"/>
                  <a:ext cx="164" cy="16"/>
                </a:xfrm>
                <a:custGeom>
                  <a:avLst/>
                  <a:gdLst/>
                  <a:ahLst/>
                  <a:cxnLst/>
                  <a:pathLst>
                    <a:path w="164" h="16">
                      <a:moveTo>
                        <a:pt x="0" y="15"/>
                      </a:moveTo>
                      <a:lnTo>
                        <a:pt x="10" y="15"/>
                      </a:lnTo>
                      <a:lnTo>
                        <a:pt x="21" y="15"/>
                      </a:lnTo>
                      <a:lnTo>
                        <a:pt x="31" y="15"/>
                      </a:lnTo>
                      <a:lnTo>
                        <a:pt x="41" y="14"/>
                      </a:lnTo>
                      <a:lnTo>
                        <a:pt x="51" y="14"/>
                      </a:lnTo>
                      <a:lnTo>
                        <a:pt x="61" y="13"/>
                      </a:lnTo>
                      <a:lnTo>
                        <a:pt x="71" y="12"/>
                      </a:lnTo>
                      <a:lnTo>
                        <a:pt x="82" y="11"/>
                      </a:lnTo>
                      <a:lnTo>
                        <a:pt x="92" y="10"/>
                      </a:lnTo>
                      <a:lnTo>
                        <a:pt x="102" y="9"/>
                      </a:lnTo>
                      <a:lnTo>
                        <a:pt x="112" y="8"/>
                      </a:lnTo>
                      <a:lnTo>
                        <a:pt x="122" y="6"/>
                      </a:lnTo>
                      <a:lnTo>
                        <a:pt x="132" y="5"/>
                      </a:lnTo>
                      <a:lnTo>
                        <a:pt x="143" y="3"/>
                      </a:lnTo>
                      <a:lnTo>
                        <a:pt x="153" y="1"/>
                      </a:lnTo>
                      <a:lnTo>
                        <a:pt x="163" y="0"/>
                      </a:lnTo>
                    </a:path>
                  </a:pathLst>
                </a:custGeom>
                <a:noFill/>
                <a:ln w="6350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927197" name="任意多边形 1927196"/>
                <p:cNvSpPr/>
                <p:nvPr/>
              </p:nvSpPr>
              <p:spPr>
                <a:xfrm>
                  <a:off x="4597" y="3003"/>
                  <a:ext cx="210" cy="482"/>
                </a:xfrm>
                <a:custGeom>
                  <a:avLst/>
                  <a:gdLst/>
                  <a:ahLst/>
                  <a:cxnLst/>
                  <a:pathLst>
                    <a:path w="210" h="482">
                      <a:moveTo>
                        <a:pt x="46" y="0"/>
                      </a:moveTo>
                      <a:lnTo>
                        <a:pt x="44" y="12"/>
                      </a:lnTo>
                      <a:lnTo>
                        <a:pt x="42" y="22"/>
                      </a:lnTo>
                      <a:lnTo>
                        <a:pt x="41" y="32"/>
                      </a:lnTo>
                      <a:lnTo>
                        <a:pt x="39" y="42"/>
                      </a:lnTo>
                      <a:lnTo>
                        <a:pt x="37" y="51"/>
                      </a:lnTo>
                      <a:lnTo>
                        <a:pt x="36" y="59"/>
                      </a:lnTo>
                      <a:lnTo>
                        <a:pt x="34" y="67"/>
                      </a:lnTo>
                      <a:lnTo>
                        <a:pt x="33" y="73"/>
                      </a:lnTo>
                      <a:lnTo>
                        <a:pt x="32" y="80"/>
                      </a:lnTo>
                      <a:lnTo>
                        <a:pt x="31" y="85"/>
                      </a:lnTo>
                      <a:lnTo>
                        <a:pt x="30" y="90"/>
                      </a:lnTo>
                      <a:lnTo>
                        <a:pt x="29" y="95"/>
                      </a:lnTo>
                      <a:lnTo>
                        <a:pt x="28" y="98"/>
                      </a:lnTo>
                      <a:lnTo>
                        <a:pt x="27" y="101"/>
                      </a:lnTo>
                      <a:lnTo>
                        <a:pt x="26" y="104"/>
                      </a:lnTo>
                      <a:lnTo>
                        <a:pt x="26" y="106"/>
                      </a:lnTo>
                      <a:lnTo>
                        <a:pt x="25" y="107"/>
                      </a:lnTo>
                      <a:lnTo>
                        <a:pt x="25" y="109"/>
                      </a:lnTo>
                      <a:lnTo>
                        <a:pt x="25" y="110"/>
                      </a:lnTo>
                      <a:lnTo>
                        <a:pt x="24" y="112"/>
                      </a:lnTo>
                      <a:lnTo>
                        <a:pt x="24" y="113"/>
                      </a:lnTo>
                      <a:lnTo>
                        <a:pt x="23" y="114"/>
                      </a:lnTo>
                      <a:lnTo>
                        <a:pt x="23" y="116"/>
                      </a:lnTo>
                      <a:lnTo>
                        <a:pt x="23" y="117"/>
                      </a:lnTo>
                      <a:lnTo>
                        <a:pt x="23" y="119"/>
                      </a:lnTo>
                      <a:lnTo>
                        <a:pt x="22" y="120"/>
                      </a:lnTo>
                      <a:lnTo>
                        <a:pt x="22" y="122"/>
                      </a:lnTo>
                      <a:lnTo>
                        <a:pt x="22" y="123"/>
                      </a:lnTo>
                      <a:lnTo>
                        <a:pt x="22" y="125"/>
                      </a:lnTo>
                      <a:lnTo>
                        <a:pt x="22" y="126"/>
                      </a:lnTo>
                      <a:lnTo>
                        <a:pt x="22" y="128"/>
                      </a:lnTo>
                      <a:lnTo>
                        <a:pt x="22" y="129"/>
                      </a:lnTo>
                      <a:lnTo>
                        <a:pt x="22" y="131"/>
                      </a:lnTo>
                      <a:lnTo>
                        <a:pt x="22" y="132"/>
                      </a:lnTo>
                      <a:lnTo>
                        <a:pt x="22" y="134"/>
                      </a:lnTo>
                      <a:lnTo>
                        <a:pt x="22" y="135"/>
                      </a:lnTo>
                      <a:lnTo>
                        <a:pt x="22" y="136"/>
                      </a:lnTo>
                      <a:lnTo>
                        <a:pt x="22" y="138"/>
                      </a:lnTo>
                      <a:lnTo>
                        <a:pt x="22" y="139"/>
                      </a:lnTo>
                      <a:lnTo>
                        <a:pt x="22" y="141"/>
                      </a:lnTo>
                      <a:lnTo>
                        <a:pt x="22" y="142"/>
                      </a:lnTo>
                      <a:lnTo>
                        <a:pt x="22" y="144"/>
                      </a:lnTo>
                      <a:lnTo>
                        <a:pt x="22" y="145"/>
                      </a:lnTo>
                      <a:lnTo>
                        <a:pt x="22" y="147"/>
                      </a:lnTo>
                      <a:lnTo>
                        <a:pt x="22" y="148"/>
                      </a:lnTo>
                      <a:lnTo>
                        <a:pt x="22" y="150"/>
                      </a:lnTo>
                      <a:lnTo>
                        <a:pt x="22" y="151"/>
                      </a:lnTo>
                      <a:lnTo>
                        <a:pt x="22" y="153"/>
                      </a:lnTo>
                      <a:lnTo>
                        <a:pt x="22" y="154"/>
                      </a:lnTo>
                      <a:lnTo>
                        <a:pt x="22" y="155"/>
                      </a:lnTo>
                      <a:lnTo>
                        <a:pt x="22" y="157"/>
                      </a:lnTo>
                      <a:lnTo>
                        <a:pt x="22" y="158"/>
                      </a:lnTo>
                      <a:lnTo>
                        <a:pt x="22" y="160"/>
                      </a:lnTo>
                      <a:lnTo>
                        <a:pt x="22" y="161"/>
                      </a:lnTo>
                      <a:lnTo>
                        <a:pt x="22" y="163"/>
                      </a:lnTo>
                      <a:lnTo>
                        <a:pt x="22" y="164"/>
                      </a:lnTo>
                      <a:lnTo>
                        <a:pt x="22" y="166"/>
                      </a:lnTo>
                      <a:lnTo>
                        <a:pt x="22" y="167"/>
                      </a:lnTo>
                      <a:lnTo>
                        <a:pt x="22" y="169"/>
                      </a:lnTo>
                      <a:lnTo>
                        <a:pt x="22" y="170"/>
                      </a:lnTo>
                      <a:lnTo>
                        <a:pt x="22" y="172"/>
                      </a:lnTo>
                      <a:lnTo>
                        <a:pt x="22" y="173"/>
                      </a:lnTo>
                      <a:lnTo>
                        <a:pt x="22" y="175"/>
                      </a:lnTo>
                      <a:lnTo>
                        <a:pt x="22" y="176"/>
                      </a:lnTo>
                      <a:lnTo>
                        <a:pt x="22" y="178"/>
                      </a:lnTo>
                      <a:lnTo>
                        <a:pt x="22" y="179"/>
                      </a:lnTo>
                      <a:lnTo>
                        <a:pt x="22" y="181"/>
                      </a:lnTo>
                      <a:lnTo>
                        <a:pt x="22" y="183"/>
                      </a:lnTo>
                      <a:lnTo>
                        <a:pt x="23" y="184"/>
                      </a:lnTo>
                      <a:lnTo>
                        <a:pt x="23" y="186"/>
                      </a:lnTo>
                      <a:lnTo>
                        <a:pt x="23" y="189"/>
                      </a:lnTo>
                      <a:lnTo>
                        <a:pt x="24" y="191"/>
                      </a:lnTo>
                      <a:lnTo>
                        <a:pt x="24" y="193"/>
                      </a:lnTo>
                      <a:lnTo>
                        <a:pt x="25" y="195"/>
                      </a:lnTo>
                      <a:lnTo>
                        <a:pt x="26" y="198"/>
                      </a:lnTo>
                      <a:lnTo>
                        <a:pt x="26" y="200"/>
                      </a:lnTo>
                      <a:lnTo>
                        <a:pt x="27" y="203"/>
                      </a:lnTo>
                      <a:lnTo>
                        <a:pt x="28" y="205"/>
                      </a:lnTo>
                      <a:lnTo>
                        <a:pt x="29" y="208"/>
                      </a:lnTo>
                      <a:lnTo>
                        <a:pt x="30" y="211"/>
                      </a:lnTo>
                      <a:lnTo>
                        <a:pt x="31" y="214"/>
                      </a:lnTo>
                      <a:lnTo>
                        <a:pt x="32" y="217"/>
                      </a:lnTo>
                      <a:lnTo>
                        <a:pt x="33" y="219"/>
                      </a:lnTo>
                      <a:lnTo>
                        <a:pt x="35" y="222"/>
                      </a:lnTo>
                      <a:lnTo>
                        <a:pt x="36" y="224"/>
                      </a:lnTo>
                      <a:lnTo>
                        <a:pt x="38" y="227"/>
                      </a:lnTo>
                      <a:lnTo>
                        <a:pt x="39" y="229"/>
                      </a:lnTo>
                      <a:lnTo>
                        <a:pt x="41" y="231"/>
                      </a:lnTo>
                      <a:lnTo>
                        <a:pt x="43" y="233"/>
                      </a:lnTo>
                      <a:lnTo>
                        <a:pt x="45" y="234"/>
                      </a:lnTo>
                      <a:lnTo>
                        <a:pt x="47" y="236"/>
                      </a:lnTo>
                      <a:lnTo>
                        <a:pt x="49" y="238"/>
                      </a:lnTo>
                      <a:lnTo>
                        <a:pt x="51" y="239"/>
                      </a:lnTo>
                      <a:lnTo>
                        <a:pt x="54" y="240"/>
                      </a:lnTo>
                      <a:lnTo>
                        <a:pt x="56" y="241"/>
                      </a:lnTo>
                      <a:lnTo>
                        <a:pt x="58" y="242"/>
                      </a:lnTo>
                      <a:lnTo>
                        <a:pt x="61" y="243"/>
                      </a:lnTo>
                      <a:lnTo>
                        <a:pt x="63" y="244"/>
                      </a:lnTo>
                      <a:lnTo>
                        <a:pt x="66" y="245"/>
                      </a:lnTo>
                      <a:lnTo>
                        <a:pt x="68" y="246"/>
                      </a:lnTo>
                      <a:lnTo>
                        <a:pt x="70" y="247"/>
                      </a:lnTo>
                      <a:lnTo>
                        <a:pt x="72" y="247"/>
                      </a:lnTo>
                      <a:lnTo>
                        <a:pt x="74" y="248"/>
                      </a:lnTo>
                      <a:lnTo>
                        <a:pt x="76" y="248"/>
                      </a:lnTo>
                      <a:lnTo>
                        <a:pt x="78" y="249"/>
                      </a:lnTo>
                      <a:lnTo>
                        <a:pt x="79" y="249"/>
                      </a:lnTo>
                      <a:lnTo>
                        <a:pt x="81" y="249"/>
                      </a:lnTo>
                      <a:lnTo>
                        <a:pt x="82" y="250"/>
                      </a:lnTo>
                      <a:lnTo>
                        <a:pt x="83" y="250"/>
                      </a:lnTo>
                      <a:lnTo>
                        <a:pt x="85" y="250"/>
                      </a:lnTo>
                      <a:lnTo>
                        <a:pt x="86" y="250"/>
                      </a:lnTo>
                      <a:lnTo>
                        <a:pt x="87" y="250"/>
                      </a:lnTo>
                      <a:lnTo>
                        <a:pt x="88" y="250"/>
                      </a:lnTo>
                      <a:lnTo>
                        <a:pt x="89" y="250"/>
                      </a:lnTo>
                      <a:lnTo>
                        <a:pt x="90" y="250"/>
                      </a:lnTo>
                      <a:lnTo>
                        <a:pt x="91" y="250"/>
                      </a:lnTo>
                      <a:lnTo>
                        <a:pt x="92" y="250"/>
                      </a:lnTo>
                      <a:lnTo>
                        <a:pt x="92" y="250"/>
                      </a:lnTo>
                      <a:lnTo>
                        <a:pt x="93" y="249"/>
                      </a:lnTo>
                      <a:lnTo>
                        <a:pt x="94" y="249"/>
                      </a:lnTo>
                      <a:lnTo>
                        <a:pt x="95" y="249"/>
                      </a:lnTo>
                      <a:lnTo>
                        <a:pt x="96" y="249"/>
                      </a:lnTo>
                      <a:lnTo>
                        <a:pt x="96" y="248"/>
                      </a:lnTo>
                      <a:lnTo>
                        <a:pt x="97" y="248"/>
                      </a:lnTo>
                      <a:lnTo>
                        <a:pt x="97" y="248"/>
                      </a:lnTo>
                      <a:lnTo>
                        <a:pt x="98" y="247"/>
                      </a:lnTo>
                      <a:lnTo>
                        <a:pt x="99" y="247"/>
                      </a:lnTo>
                      <a:lnTo>
                        <a:pt x="99" y="246"/>
                      </a:lnTo>
                      <a:lnTo>
                        <a:pt x="100" y="246"/>
                      </a:lnTo>
                      <a:lnTo>
                        <a:pt x="101" y="245"/>
                      </a:lnTo>
                      <a:lnTo>
                        <a:pt x="102" y="245"/>
                      </a:lnTo>
                      <a:lnTo>
                        <a:pt x="103" y="245"/>
                      </a:lnTo>
                      <a:lnTo>
                        <a:pt x="104" y="245"/>
                      </a:lnTo>
                      <a:lnTo>
                        <a:pt x="106" y="245"/>
                      </a:lnTo>
                      <a:lnTo>
                        <a:pt x="107" y="244"/>
                      </a:lnTo>
                      <a:lnTo>
                        <a:pt x="109" y="244"/>
                      </a:lnTo>
                      <a:lnTo>
                        <a:pt x="111" y="244"/>
                      </a:lnTo>
                      <a:lnTo>
                        <a:pt x="114" y="245"/>
                      </a:lnTo>
                      <a:lnTo>
                        <a:pt x="116" y="245"/>
                      </a:lnTo>
                      <a:lnTo>
                        <a:pt x="119" y="245"/>
                      </a:lnTo>
                      <a:lnTo>
                        <a:pt x="122" y="245"/>
                      </a:lnTo>
                      <a:lnTo>
                        <a:pt x="125" y="245"/>
                      </a:lnTo>
                      <a:lnTo>
                        <a:pt x="128" y="246"/>
                      </a:lnTo>
                      <a:lnTo>
                        <a:pt x="132" y="246"/>
                      </a:lnTo>
                      <a:lnTo>
                        <a:pt x="135" y="247"/>
                      </a:lnTo>
                      <a:lnTo>
                        <a:pt x="139" y="247"/>
                      </a:lnTo>
                      <a:lnTo>
                        <a:pt x="142" y="248"/>
                      </a:lnTo>
                      <a:lnTo>
                        <a:pt x="145" y="249"/>
                      </a:lnTo>
                      <a:lnTo>
                        <a:pt x="148" y="250"/>
                      </a:lnTo>
                      <a:lnTo>
                        <a:pt x="151" y="251"/>
                      </a:lnTo>
                      <a:lnTo>
                        <a:pt x="154" y="252"/>
                      </a:lnTo>
                      <a:lnTo>
                        <a:pt x="157" y="253"/>
                      </a:lnTo>
                      <a:lnTo>
                        <a:pt x="160" y="254"/>
                      </a:lnTo>
                      <a:lnTo>
                        <a:pt x="163" y="256"/>
                      </a:lnTo>
                      <a:lnTo>
                        <a:pt x="165" y="257"/>
                      </a:lnTo>
                      <a:lnTo>
                        <a:pt x="168" y="259"/>
                      </a:lnTo>
                      <a:lnTo>
                        <a:pt x="170" y="260"/>
                      </a:lnTo>
                      <a:lnTo>
                        <a:pt x="172" y="262"/>
                      </a:lnTo>
                      <a:lnTo>
                        <a:pt x="174" y="264"/>
                      </a:lnTo>
                      <a:lnTo>
                        <a:pt x="176" y="266"/>
                      </a:lnTo>
                      <a:lnTo>
                        <a:pt x="178" y="268"/>
                      </a:lnTo>
                      <a:lnTo>
                        <a:pt x="180" y="270"/>
                      </a:lnTo>
                      <a:lnTo>
                        <a:pt x="182" y="271"/>
                      </a:lnTo>
                      <a:lnTo>
                        <a:pt x="184" y="273"/>
                      </a:lnTo>
                      <a:lnTo>
                        <a:pt x="185" y="275"/>
                      </a:lnTo>
                      <a:lnTo>
                        <a:pt x="186" y="276"/>
                      </a:lnTo>
                      <a:lnTo>
                        <a:pt x="188" y="278"/>
                      </a:lnTo>
                      <a:lnTo>
                        <a:pt x="189" y="280"/>
                      </a:lnTo>
                      <a:lnTo>
                        <a:pt x="190" y="281"/>
                      </a:lnTo>
                      <a:lnTo>
                        <a:pt x="190" y="282"/>
                      </a:lnTo>
                      <a:lnTo>
                        <a:pt x="191" y="284"/>
                      </a:lnTo>
                      <a:lnTo>
                        <a:pt x="192" y="285"/>
                      </a:lnTo>
                      <a:lnTo>
                        <a:pt x="192" y="286"/>
                      </a:lnTo>
                      <a:lnTo>
                        <a:pt x="192" y="287"/>
                      </a:lnTo>
                      <a:lnTo>
                        <a:pt x="193" y="288"/>
                      </a:lnTo>
                      <a:lnTo>
                        <a:pt x="193" y="289"/>
                      </a:lnTo>
                      <a:lnTo>
                        <a:pt x="193" y="290"/>
                      </a:lnTo>
                      <a:lnTo>
                        <a:pt x="193" y="291"/>
                      </a:lnTo>
                      <a:lnTo>
                        <a:pt x="193" y="292"/>
                      </a:lnTo>
                      <a:lnTo>
                        <a:pt x="193" y="293"/>
                      </a:lnTo>
                      <a:lnTo>
                        <a:pt x="193" y="294"/>
                      </a:lnTo>
                      <a:lnTo>
                        <a:pt x="193" y="295"/>
                      </a:lnTo>
                      <a:lnTo>
                        <a:pt x="193" y="296"/>
                      </a:lnTo>
                      <a:lnTo>
                        <a:pt x="193" y="297"/>
                      </a:lnTo>
                      <a:lnTo>
                        <a:pt x="193" y="298"/>
                      </a:lnTo>
                      <a:lnTo>
                        <a:pt x="193" y="299"/>
                      </a:lnTo>
                      <a:lnTo>
                        <a:pt x="193" y="300"/>
                      </a:lnTo>
                      <a:lnTo>
                        <a:pt x="193" y="301"/>
                      </a:lnTo>
                      <a:lnTo>
                        <a:pt x="193" y="302"/>
                      </a:lnTo>
                      <a:lnTo>
                        <a:pt x="193" y="303"/>
                      </a:lnTo>
                      <a:lnTo>
                        <a:pt x="193" y="304"/>
                      </a:lnTo>
                      <a:lnTo>
                        <a:pt x="193" y="305"/>
                      </a:lnTo>
                      <a:lnTo>
                        <a:pt x="193" y="306"/>
                      </a:lnTo>
                      <a:lnTo>
                        <a:pt x="193" y="307"/>
                      </a:lnTo>
                      <a:lnTo>
                        <a:pt x="193" y="308"/>
                      </a:lnTo>
                      <a:lnTo>
                        <a:pt x="192" y="309"/>
                      </a:lnTo>
                      <a:lnTo>
                        <a:pt x="192" y="309"/>
                      </a:lnTo>
                      <a:lnTo>
                        <a:pt x="192" y="310"/>
                      </a:lnTo>
                      <a:lnTo>
                        <a:pt x="192" y="311"/>
                      </a:lnTo>
                      <a:lnTo>
                        <a:pt x="192" y="312"/>
                      </a:lnTo>
                      <a:lnTo>
                        <a:pt x="191" y="312"/>
                      </a:lnTo>
                      <a:lnTo>
                        <a:pt x="191" y="313"/>
                      </a:lnTo>
                      <a:lnTo>
                        <a:pt x="191" y="314"/>
                      </a:lnTo>
                      <a:lnTo>
                        <a:pt x="190" y="314"/>
                      </a:lnTo>
                      <a:lnTo>
                        <a:pt x="190" y="315"/>
                      </a:lnTo>
                      <a:lnTo>
                        <a:pt x="190" y="316"/>
                      </a:lnTo>
                      <a:lnTo>
                        <a:pt x="189" y="316"/>
                      </a:lnTo>
                      <a:lnTo>
                        <a:pt x="189" y="317"/>
                      </a:lnTo>
                      <a:lnTo>
                        <a:pt x="188" y="317"/>
                      </a:lnTo>
                      <a:lnTo>
                        <a:pt x="188" y="318"/>
                      </a:lnTo>
                      <a:lnTo>
                        <a:pt x="187" y="318"/>
                      </a:lnTo>
                      <a:lnTo>
                        <a:pt x="187" y="319"/>
                      </a:lnTo>
                      <a:lnTo>
                        <a:pt x="187" y="319"/>
                      </a:lnTo>
                      <a:lnTo>
                        <a:pt x="186" y="320"/>
                      </a:lnTo>
                      <a:lnTo>
                        <a:pt x="186" y="321"/>
                      </a:lnTo>
                      <a:lnTo>
                        <a:pt x="186" y="322"/>
                      </a:lnTo>
                      <a:lnTo>
                        <a:pt x="185" y="322"/>
                      </a:lnTo>
                      <a:lnTo>
                        <a:pt x="185" y="323"/>
                      </a:lnTo>
                      <a:lnTo>
                        <a:pt x="185" y="324"/>
                      </a:lnTo>
                      <a:lnTo>
                        <a:pt x="185" y="325"/>
                      </a:lnTo>
                      <a:lnTo>
                        <a:pt x="185" y="326"/>
                      </a:lnTo>
                      <a:lnTo>
                        <a:pt x="185" y="326"/>
                      </a:lnTo>
                      <a:lnTo>
                        <a:pt x="185" y="327"/>
                      </a:lnTo>
                      <a:lnTo>
                        <a:pt x="185" y="328"/>
                      </a:lnTo>
                      <a:lnTo>
                        <a:pt x="185" y="329"/>
                      </a:lnTo>
                      <a:lnTo>
                        <a:pt x="185" y="330"/>
                      </a:lnTo>
                      <a:lnTo>
                        <a:pt x="184" y="331"/>
                      </a:lnTo>
                      <a:lnTo>
                        <a:pt x="184" y="332"/>
                      </a:lnTo>
                      <a:lnTo>
                        <a:pt x="184" y="333"/>
                      </a:lnTo>
                      <a:lnTo>
                        <a:pt x="184" y="334"/>
                      </a:lnTo>
                      <a:lnTo>
                        <a:pt x="184" y="334"/>
                      </a:lnTo>
                      <a:lnTo>
                        <a:pt x="184" y="335"/>
                      </a:lnTo>
                      <a:lnTo>
                        <a:pt x="183" y="336"/>
                      </a:lnTo>
                      <a:lnTo>
                        <a:pt x="183" y="337"/>
                      </a:lnTo>
                      <a:lnTo>
                        <a:pt x="183" y="337"/>
                      </a:lnTo>
                      <a:lnTo>
                        <a:pt x="182" y="338"/>
                      </a:lnTo>
                      <a:lnTo>
                        <a:pt x="182" y="338"/>
                      </a:lnTo>
                      <a:lnTo>
                        <a:pt x="181" y="339"/>
                      </a:lnTo>
                      <a:lnTo>
                        <a:pt x="181" y="340"/>
                      </a:lnTo>
                      <a:lnTo>
                        <a:pt x="181" y="340"/>
                      </a:lnTo>
                      <a:lnTo>
                        <a:pt x="180" y="341"/>
                      </a:lnTo>
                      <a:lnTo>
                        <a:pt x="180" y="341"/>
                      </a:lnTo>
                      <a:lnTo>
                        <a:pt x="179" y="342"/>
                      </a:lnTo>
                      <a:lnTo>
                        <a:pt x="178" y="342"/>
                      </a:lnTo>
                      <a:lnTo>
                        <a:pt x="178" y="343"/>
                      </a:lnTo>
                      <a:lnTo>
                        <a:pt x="177" y="343"/>
                      </a:lnTo>
                      <a:lnTo>
                        <a:pt x="177" y="344"/>
                      </a:lnTo>
                      <a:lnTo>
                        <a:pt x="176" y="344"/>
                      </a:lnTo>
                      <a:lnTo>
                        <a:pt x="176" y="344"/>
                      </a:lnTo>
                      <a:lnTo>
                        <a:pt x="175" y="345"/>
                      </a:lnTo>
                      <a:lnTo>
                        <a:pt x="175" y="345"/>
                      </a:lnTo>
                      <a:lnTo>
                        <a:pt x="174" y="346"/>
                      </a:lnTo>
                      <a:lnTo>
                        <a:pt x="174" y="346"/>
                      </a:lnTo>
                      <a:lnTo>
                        <a:pt x="173" y="347"/>
                      </a:lnTo>
                      <a:lnTo>
                        <a:pt x="173" y="347"/>
                      </a:lnTo>
                      <a:lnTo>
                        <a:pt x="172" y="348"/>
                      </a:lnTo>
                      <a:lnTo>
                        <a:pt x="172" y="348"/>
                      </a:lnTo>
                      <a:lnTo>
                        <a:pt x="171" y="349"/>
                      </a:lnTo>
                      <a:lnTo>
                        <a:pt x="170" y="349"/>
                      </a:lnTo>
                      <a:lnTo>
                        <a:pt x="169" y="350"/>
                      </a:lnTo>
                      <a:lnTo>
                        <a:pt x="167" y="350"/>
                      </a:lnTo>
                      <a:lnTo>
                        <a:pt x="166" y="351"/>
                      </a:lnTo>
                      <a:lnTo>
                        <a:pt x="164" y="351"/>
                      </a:lnTo>
                      <a:lnTo>
                        <a:pt x="162" y="352"/>
                      </a:lnTo>
                      <a:lnTo>
                        <a:pt x="160" y="352"/>
                      </a:lnTo>
                      <a:lnTo>
                        <a:pt x="158" y="353"/>
                      </a:lnTo>
                      <a:lnTo>
                        <a:pt x="155" y="353"/>
                      </a:lnTo>
                      <a:lnTo>
                        <a:pt x="153" y="354"/>
                      </a:lnTo>
                      <a:lnTo>
                        <a:pt x="150" y="354"/>
                      </a:lnTo>
                      <a:lnTo>
                        <a:pt x="147" y="355"/>
                      </a:lnTo>
                      <a:lnTo>
                        <a:pt x="143" y="355"/>
                      </a:lnTo>
                      <a:lnTo>
                        <a:pt x="140" y="356"/>
                      </a:lnTo>
                      <a:lnTo>
                        <a:pt x="136" y="356"/>
                      </a:lnTo>
                      <a:lnTo>
                        <a:pt x="133" y="357"/>
                      </a:lnTo>
                      <a:lnTo>
                        <a:pt x="129" y="357"/>
                      </a:lnTo>
                      <a:lnTo>
                        <a:pt x="125" y="357"/>
                      </a:lnTo>
                      <a:lnTo>
                        <a:pt x="122" y="357"/>
                      </a:lnTo>
                      <a:lnTo>
                        <a:pt x="118" y="358"/>
                      </a:lnTo>
                      <a:lnTo>
                        <a:pt x="114" y="358"/>
                      </a:lnTo>
                      <a:lnTo>
                        <a:pt x="110" y="358"/>
                      </a:lnTo>
                      <a:lnTo>
                        <a:pt x="107" y="358"/>
                      </a:lnTo>
                      <a:lnTo>
                        <a:pt x="103" y="358"/>
                      </a:lnTo>
                      <a:lnTo>
                        <a:pt x="99" y="357"/>
                      </a:lnTo>
                      <a:lnTo>
                        <a:pt x="95" y="357"/>
                      </a:lnTo>
                      <a:lnTo>
                        <a:pt x="91" y="357"/>
                      </a:lnTo>
                      <a:lnTo>
                        <a:pt x="87" y="357"/>
                      </a:lnTo>
                      <a:lnTo>
                        <a:pt x="83" y="356"/>
                      </a:lnTo>
                      <a:lnTo>
                        <a:pt x="79" y="356"/>
                      </a:lnTo>
                      <a:lnTo>
                        <a:pt x="75" y="355"/>
                      </a:lnTo>
                      <a:lnTo>
                        <a:pt x="71" y="355"/>
                      </a:lnTo>
                      <a:lnTo>
                        <a:pt x="67" y="355"/>
                      </a:lnTo>
                      <a:lnTo>
                        <a:pt x="64" y="354"/>
                      </a:lnTo>
                      <a:lnTo>
                        <a:pt x="60" y="354"/>
                      </a:lnTo>
                      <a:lnTo>
                        <a:pt x="57" y="354"/>
                      </a:lnTo>
                      <a:lnTo>
                        <a:pt x="53" y="354"/>
                      </a:lnTo>
                      <a:lnTo>
                        <a:pt x="50" y="354"/>
                      </a:lnTo>
                      <a:lnTo>
                        <a:pt x="47" y="354"/>
                      </a:lnTo>
                      <a:lnTo>
                        <a:pt x="45" y="354"/>
                      </a:lnTo>
                      <a:lnTo>
                        <a:pt x="42" y="354"/>
                      </a:lnTo>
                      <a:lnTo>
                        <a:pt x="39" y="354"/>
                      </a:lnTo>
                      <a:lnTo>
                        <a:pt x="37" y="355"/>
                      </a:lnTo>
                      <a:lnTo>
                        <a:pt x="34" y="355"/>
                      </a:lnTo>
                      <a:lnTo>
                        <a:pt x="32" y="355"/>
                      </a:lnTo>
                      <a:lnTo>
                        <a:pt x="30" y="356"/>
                      </a:lnTo>
                      <a:lnTo>
                        <a:pt x="28" y="356"/>
                      </a:lnTo>
                      <a:lnTo>
                        <a:pt x="26" y="357"/>
                      </a:lnTo>
                      <a:lnTo>
                        <a:pt x="24" y="357"/>
                      </a:lnTo>
                      <a:lnTo>
                        <a:pt x="22" y="358"/>
                      </a:lnTo>
                      <a:lnTo>
                        <a:pt x="21" y="359"/>
                      </a:lnTo>
                      <a:lnTo>
                        <a:pt x="19" y="360"/>
                      </a:lnTo>
                      <a:lnTo>
                        <a:pt x="17" y="361"/>
                      </a:lnTo>
                      <a:lnTo>
                        <a:pt x="16" y="362"/>
                      </a:lnTo>
                      <a:lnTo>
                        <a:pt x="14" y="363"/>
                      </a:lnTo>
                      <a:lnTo>
                        <a:pt x="13" y="364"/>
                      </a:lnTo>
                      <a:lnTo>
                        <a:pt x="11" y="365"/>
                      </a:lnTo>
                      <a:lnTo>
                        <a:pt x="10" y="366"/>
                      </a:lnTo>
                      <a:lnTo>
                        <a:pt x="9" y="367"/>
                      </a:lnTo>
                      <a:lnTo>
                        <a:pt x="8" y="369"/>
                      </a:lnTo>
                      <a:lnTo>
                        <a:pt x="7" y="370"/>
                      </a:lnTo>
                      <a:lnTo>
                        <a:pt x="6" y="371"/>
                      </a:lnTo>
                      <a:lnTo>
                        <a:pt x="5" y="373"/>
                      </a:lnTo>
                      <a:lnTo>
                        <a:pt x="4" y="374"/>
                      </a:lnTo>
                      <a:lnTo>
                        <a:pt x="3" y="376"/>
                      </a:lnTo>
                      <a:lnTo>
                        <a:pt x="2" y="378"/>
                      </a:lnTo>
                      <a:lnTo>
                        <a:pt x="2" y="379"/>
                      </a:lnTo>
                      <a:lnTo>
                        <a:pt x="1" y="381"/>
                      </a:lnTo>
                      <a:lnTo>
                        <a:pt x="1" y="383"/>
                      </a:lnTo>
                      <a:lnTo>
                        <a:pt x="1" y="385"/>
                      </a:lnTo>
                      <a:lnTo>
                        <a:pt x="0" y="387"/>
                      </a:lnTo>
                      <a:lnTo>
                        <a:pt x="0" y="389"/>
                      </a:lnTo>
                      <a:lnTo>
                        <a:pt x="0" y="391"/>
                      </a:lnTo>
                      <a:lnTo>
                        <a:pt x="0" y="393"/>
                      </a:lnTo>
                      <a:lnTo>
                        <a:pt x="0" y="396"/>
                      </a:lnTo>
                      <a:lnTo>
                        <a:pt x="1" y="398"/>
                      </a:lnTo>
                      <a:lnTo>
                        <a:pt x="1" y="400"/>
                      </a:lnTo>
                      <a:lnTo>
                        <a:pt x="2" y="403"/>
                      </a:lnTo>
                      <a:lnTo>
                        <a:pt x="2" y="405"/>
                      </a:lnTo>
                      <a:lnTo>
                        <a:pt x="2" y="407"/>
                      </a:lnTo>
                      <a:lnTo>
                        <a:pt x="3" y="410"/>
                      </a:lnTo>
                      <a:lnTo>
                        <a:pt x="3" y="412"/>
                      </a:lnTo>
                      <a:lnTo>
                        <a:pt x="4" y="414"/>
                      </a:lnTo>
                      <a:lnTo>
                        <a:pt x="4" y="416"/>
                      </a:lnTo>
                      <a:lnTo>
                        <a:pt x="4" y="418"/>
                      </a:lnTo>
                      <a:lnTo>
                        <a:pt x="5" y="420"/>
                      </a:lnTo>
                      <a:lnTo>
                        <a:pt x="5" y="422"/>
                      </a:lnTo>
                      <a:lnTo>
                        <a:pt x="5" y="424"/>
                      </a:lnTo>
                      <a:lnTo>
                        <a:pt x="5" y="426"/>
                      </a:lnTo>
                      <a:lnTo>
                        <a:pt x="5" y="428"/>
                      </a:lnTo>
                      <a:lnTo>
                        <a:pt x="5" y="429"/>
                      </a:lnTo>
                      <a:lnTo>
                        <a:pt x="6" y="431"/>
                      </a:lnTo>
                      <a:lnTo>
                        <a:pt x="6" y="432"/>
                      </a:lnTo>
                      <a:lnTo>
                        <a:pt x="6" y="434"/>
                      </a:lnTo>
                      <a:lnTo>
                        <a:pt x="6" y="435"/>
                      </a:lnTo>
                      <a:lnTo>
                        <a:pt x="6" y="437"/>
                      </a:lnTo>
                      <a:lnTo>
                        <a:pt x="6" y="439"/>
                      </a:lnTo>
                      <a:lnTo>
                        <a:pt x="6" y="440"/>
                      </a:lnTo>
                      <a:lnTo>
                        <a:pt x="6" y="442"/>
                      </a:lnTo>
                      <a:lnTo>
                        <a:pt x="6" y="444"/>
                      </a:lnTo>
                      <a:lnTo>
                        <a:pt x="6" y="446"/>
                      </a:lnTo>
                      <a:lnTo>
                        <a:pt x="7" y="448"/>
                      </a:lnTo>
                      <a:lnTo>
                        <a:pt x="7" y="450"/>
                      </a:lnTo>
                      <a:lnTo>
                        <a:pt x="7" y="452"/>
                      </a:lnTo>
                      <a:lnTo>
                        <a:pt x="8" y="454"/>
                      </a:lnTo>
                      <a:lnTo>
                        <a:pt x="8" y="456"/>
                      </a:lnTo>
                      <a:lnTo>
                        <a:pt x="8" y="458"/>
                      </a:lnTo>
                      <a:lnTo>
                        <a:pt x="9" y="460"/>
                      </a:lnTo>
                      <a:lnTo>
                        <a:pt x="9" y="463"/>
                      </a:lnTo>
                      <a:lnTo>
                        <a:pt x="10" y="465"/>
                      </a:lnTo>
                      <a:lnTo>
                        <a:pt x="10" y="467"/>
                      </a:lnTo>
                      <a:lnTo>
                        <a:pt x="11" y="470"/>
                      </a:lnTo>
                      <a:lnTo>
                        <a:pt x="11" y="472"/>
                      </a:lnTo>
                      <a:lnTo>
                        <a:pt x="12" y="473"/>
                      </a:lnTo>
                      <a:lnTo>
                        <a:pt x="12" y="475"/>
                      </a:lnTo>
                      <a:lnTo>
                        <a:pt x="13" y="476"/>
                      </a:lnTo>
                      <a:lnTo>
                        <a:pt x="13" y="478"/>
                      </a:lnTo>
                      <a:lnTo>
                        <a:pt x="14" y="479"/>
                      </a:lnTo>
                      <a:lnTo>
                        <a:pt x="14" y="480"/>
                      </a:lnTo>
                      <a:lnTo>
                        <a:pt x="15" y="480"/>
                      </a:lnTo>
                      <a:lnTo>
                        <a:pt x="15" y="481"/>
                      </a:lnTo>
                      <a:lnTo>
                        <a:pt x="16" y="481"/>
                      </a:lnTo>
                      <a:lnTo>
                        <a:pt x="16" y="481"/>
                      </a:lnTo>
                      <a:lnTo>
                        <a:pt x="17" y="481"/>
                      </a:lnTo>
                      <a:lnTo>
                        <a:pt x="17" y="481"/>
                      </a:lnTo>
                      <a:lnTo>
                        <a:pt x="18" y="481"/>
                      </a:lnTo>
                      <a:lnTo>
                        <a:pt x="18" y="480"/>
                      </a:lnTo>
                      <a:lnTo>
                        <a:pt x="19" y="480"/>
                      </a:lnTo>
                      <a:lnTo>
                        <a:pt x="20" y="479"/>
                      </a:lnTo>
                      <a:lnTo>
                        <a:pt x="21" y="479"/>
                      </a:lnTo>
                      <a:lnTo>
                        <a:pt x="22" y="478"/>
                      </a:lnTo>
                      <a:lnTo>
                        <a:pt x="24" y="478"/>
                      </a:lnTo>
                      <a:lnTo>
                        <a:pt x="25" y="477"/>
                      </a:lnTo>
                      <a:lnTo>
                        <a:pt x="27" y="477"/>
                      </a:lnTo>
                      <a:lnTo>
                        <a:pt x="29" y="476"/>
                      </a:lnTo>
                      <a:lnTo>
                        <a:pt x="31" y="476"/>
                      </a:lnTo>
                      <a:lnTo>
                        <a:pt x="33" y="475"/>
                      </a:lnTo>
                      <a:lnTo>
                        <a:pt x="35" y="475"/>
                      </a:lnTo>
                      <a:lnTo>
                        <a:pt x="38" y="474"/>
                      </a:lnTo>
                      <a:lnTo>
                        <a:pt x="40" y="474"/>
                      </a:lnTo>
                      <a:lnTo>
                        <a:pt x="43" y="473"/>
                      </a:lnTo>
                      <a:lnTo>
                        <a:pt x="46" y="473"/>
                      </a:lnTo>
                      <a:lnTo>
                        <a:pt x="49" y="472"/>
                      </a:lnTo>
                      <a:lnTo>
                        <a:pt x="52" y="472"/>
                      </a:lnTo>
                      <a:lnTo>
                        <a:pt x="55" y="472"/>
                      </a:lnTo>
                      <a:lnTo>
                        <a:pt x="58" y="471"/>
                      </a:lnTo>
                      <a:lnTo>
                        <a:pt x="61" y="471"/>
                      </a:lnTo>
                      <a:lnTo>
                        <a:pt x="64" y="471"/>
                      </a:lnTo>
                      <a:lnTo>
                        <a:pt x="67" y="470"/>
                      </a:lnTo>
                      <a:lnTo>
                        <a:pt x="70" y="470"/>
                      </a:lnTo>
                      <a:lnTo>
                        <a:pt x="72" y="470"/>
                      </a:lnTo>
                      <a:lnTo>
                        <a:pt x="75" y="470"/>
                      </a:lnTo>
                      <a:lnTo>
                        <a:pt x="78" y="469"/>
                      </a:lnTo>
                      <a:lnTo>
                        <a:pt x="81" y="469"/>
                      </a:lnTo>
                      <a:lnTo>
                        <a:pt x="83" y="469"/>
                      </a:lnTo>
                      <a:lnTo>
                        <a:pt x="86" y="469"/>
                      </a:lnTo>
                      <a:lnTo>
                        <a:pt x="88" y="469"/>
                      </a:lnTo>
                      <a:lnTo>
                        <a:pt x="91" y="469"/>
                      </a:lnTo>
                      <a:lnTo>
                        <a:pt x="94" y="469"/>
                      </a:lnTo>
                      <a:lnTo>
                        <a:pt x="96" y="469"/>
                      </a:lnTo>
                      <a:lnTo>
                        <a:pt x="99" y="469"/>
                      </a:lnTo>
                      <a:lnTo>
                        <a:pt x="101" y="469"/>
                      </a:lnTo>
                      <a:lnTo>
                        <a:pt x="104" y="469"/>
                      </a:lnTo>
                      <a:lnTo>
                        <a:pt x="107" y="469"/>
                      </a:lnTo>
                      <a:lnTo>
                        <a:pt x="110" y="469"/>
                      </a:lnTo>
                      <a:lnTo>
                        <a:pt x="112" y="469"/>
                      </a:lnTo>
                      <a:lnTo>
                        <a:pt x="115" y="469"/>
                      </a:lnTo>
                      <a:lnTo>
                        <a:pt x="118" y="469"/>
                      </a:lnTo>
                      <a:lnTo>
                        <a:pt x="121" y="469"/>
                      </a:lnTo>
                      <a:lnTo>
                        <a:pt x="124" y="469"/>
                      </a:lnTo>
                      <a:lnTo>
                        <a:pt x="127" y="469"/>
                      </a:lnTo>
                      <a:lnTo>
                        <a:pt x="130" y="469"/>
                      </a:lnTo>
                      <a:lnTo>
                        <a:pt x="133" y="469"/>
                      </a:lnTo>
                      <a:lnTo>
                        <a:pt x="136" y="469"/>
                      </a:lnTo>
                      <a:lnTo>
                        <a:pt x="139" y="469"/>
                      </a:lnTo>
                      <a:lnTo>
                        <a:pt x="142" y="469"/>
                      </a:lnTo>
                      <a:lnTo>
                        <a:pt x="146" y="469"/>
                      </a:lnTo>
                      <a:lnTo>
                        <a:pt x="150" y="469"/>
                      </a:lnTo>
                      <a:lnTo>
                        <a:pt x="153" y="469"/>
                      </a:lnTo>
                      <a:lnTo>
                        <a:pt x="158" y="469"/>
                      </a:lnTo>
                      <a:lnTo>
                        <a:pt x="162" y="469"/>
                      </a:lnTo>
                      <a:lnTo>
                        <a:pt x="166" y="469"/>
                      </a:lnTo>
                      <a:lnTo>
                        <a:pt x="171" y="469"/>
                      </a:lnTo>
                      <a:lnTo>
                        <a:pt x="176" y="469"/>
                      </a:lnTo>
                      <a:lnTo>
                        <a:pt x="181" y="469"/>
                      </a:lnTo>
                      <a:lnTo>
                        <a:pt x="186" y="469"/>
                      </a:lnTo>
                      <a:lnTo>
                        <a:pt x="192" y="469"/>
                      </a:lnTo>
                      <a:lnTo>
                        <a:pt x="197" y="469"/>
                      </a:lnTo>
                      <a:lnTo>
                        <a:pt x="203" y="469"/>
                      </a:lnTo>
                      <a:lnTo>
                        <a:pt x="209" y="469"/>
                      </a:lnTo>
                    </a:path>
                  </a:pathLst>
                </a:custGeom>
                <a:noFill/>
                <a:ln w="6350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927198" name="任意多边形 1927197"/>
                <p:cNvSpPr/>
                <p:nvPr/>
              </p:nvSpPr>
              <p:spPr>
                <a:xfrm>
                  <a:off x="4440" y="3472"/>
                  <a:ext cx="172" cy="17"/>
                </a:xfrm>
                <a:custGeom>
                  <a:avLst/>
                  <a:gdLst/>
                  <a:ahLst/>
                  <a:cxnLst/>
                  <a:pathLst>
                    <a:path w="172" h="17">
                      <a:moveTo>
                        <a:pt x="0" y="8"/>
                      </a:moveTo>
                      <a:lnTo>
                        <a:pt x="2" y="7"/>
                      </a:lnTo>
                      <a:lnTo>
                        <a:pt x="4" y="6"/>
                      </a:lnTo>
                      <a:lnTo>
                        <a:pt x="6" y="5"/>
                      </a:lnTo>
                      <a:lnTo>
                        <a:pt x="8" y="4"/>
                      </a:lnTo>
                      <a:lnTo>
                        <a:pt x="9" y="4"/>
                      </a:lnTo>
                      <a:lnTo>
                        <a:pt x="11" y="3"/>
                      </a:lnTo>
                      <a:lnTo>
                        <a:pt x="13" y="3"/>
                      </a:lnTo>
                      <a:lnTo>
                        <a:pt x="14" y="2"/>
                      </a:lnTo>
                      <a:lnTo>
                        <a:pt x="16" y="2"/>
                      </a:lnTo>
                      <a:lnTo>
                        <a:pt x="17" y="1"/>
                      </a:lnTo>
                      <a:lnTo>
                        <a:pt x="18" y="1"/>
                      </a:lnTo>
                      <a:lnTo>
                        <a:pt x="20" y="1"/>
                      </a:lnTo>
                      <a:lnTo>
                        <a:pt x="21" y="0"/>
                      </a:lnTo>
                      <a:lnTo>
                        <a:pt x="22" y="0"/>
                      </a:lnTo>
                      <a:lnTo>
                        <a:pt x="23" y="0"/>
                      </a:lnTo>
                      <a:lnTo>
                        <a:pt x="24" y="0"/>
                      </a:lnTo>
                      <a:lnTo>
                        <a:pt x="25" y="0"/>
                      </a:lnTo>
                      <a:lnTo>
                        <a:pt x="27" y="0"/>
                      </a:lnTo>
                      <a:lnTo>
                        <a:pt x="28" y="0"/>
                      </a:lnTo>
                      <a:lnTo>
                        <a:pt x="29" y="0"/>
                      </a:lnTo>
                      <a:lnTo>
                        <a:pt x="31" y="0"/>
                      </a:lnTo>
                      <a:lnTo>
                        <a:pt x="33" y="1"/>
                      </a:lnTo>
                      <a:lnTo>
                        <a:pt x="35" y="1"/>
                      </a:lnTo>
                      <a:lnTo>
                        <a:pt x="37" y="1"/>
                      </a:lnTo>
                      <a:lnTo>
                        <a:pt x="39" y="1"/>
                      </a:lnTo>
                      <a:lnTo>
                        <a:pt x="41" y="2"/>
                      </a:lnTo>
                      <a:lnTo>
                        <a:pt x="43" y="2"/>
                      </a:lnTo>
                      <a:lnTo>
                        <a:pt x="46" y="2"/>
                      </a:lnTo>
                      <a:lnTo>
                        <a:pt x="48" y="3"/>
                      </a:lnTo>
                      <a:lnTo>
                        <a:pt x="51" y="3"/>
                      </a:lnTo>
                      <a:lnTo>
                        <a:pt x="54" y="3"/>
                      </a:lnTo>
                      <a:lnTo>
                        <a:pt x="57" y="4"/>
                      </a:lnTo>
                      <a:lnTo>
                        <a:pt x="60" y="4"/>
                      </a:lnTo>
                      <a:lnTo>
                        <a:pt x="63" y="5"/>
                      </a:lnTo>
                      <a:lnTo>
                        <a:pt x="66" y="5"/>
                      </a:lnTo>
                      <a:lnTo>
                        <a:pt x="69" y="6"/>
                      </a:lnTo>
                      <a:lnTo>
                        <a:pt x="72" y="6"/>
                      </a:lnTo>
                      <a:lnTo>
                        <a:pt x="75" y="7"/>
                      </a:lnTo>
                      <a:lnTo>
                        <a:pt x="77" y="7"/>
                      </a:lnTo>
                      <a:lnTo>
                        <a:pt x="80" y="8"/>
                      </a:lnTo>
                      <a:lnTo>
                        <a:pt x="83" y="8"/>
                      </a:lnTo>
                      <a:lnTo>
                        <a:pt x="86" y="9"/>
                      </a:lnTo>
                      <a:lnTo>
                        <a:pt x="88" y="9"/>
                      </a:lnTo>
                      <a:lnTo>
                        <a:pt x="91" y="10"/>
                      </a:lnTo>
                      <a:lnTo>
                        <a:pt x="94" y="10"/>
                      </a:lnTo>
                      <a:lnTo>
                        <a:pt x="96" y="11"/>
                      </a:lnTo>
                      <a:lnTo>
                        <a:pt x="99" y="11"/>
                      </a:lnTo>
                      <a:lnTo>
                        <a:pt x="102" y="12"/>
                      </a:lnTo>
                      <a:lnTo>
                        <a:pt x="104" y="12"/>
                      </a:lnTo>
                      <a:lnTo>
                        <a:pt x="107" y="13"/>
                      </a:lnTo>
                      <a:lnTo>
                        <a:pt x="109" y="13"/>
                      </a:lnTo>
                      <a:lnTo>
                        <a:pt x="111" y="13"/>
                      </a:lnTo>
                      <a:lnTo>
                        <a:pt x="114" y="14"/>
                      </a:lnTo>
                      <a:lnTo>
                        <a:pt x="116" y="14"/>
                      </a:lnTo>
                      <a:lnTo>
                        <a:pt x="118" y="14"/>
                      </a:lnTo>
                      <a:lnTo>
                        <a:pt x="120" y="15"/>
                      </a:lnTo>
                      <a:lnTo>
                        <a:pt x="122" y="15"/>
                      </a:lnTo>
                      <a:lnTo>
                        <a:pt x="124" y="15"/>
                      </a:lnTo>
                      <a:lnTo>
                        <a:pt x="126" y="15"/>
                      </a:lnTo>
                      <a:lnTo>
                        <a:pt x="128" y="15"/>
                      </a:lnTo>
                      <a:lnTo>
                        <a:pt x="129" y="16"/>
                      </a:lnTo>
                      <a:lnTo>
                        <a:pt x="131" y="16"/>
                      </a:lnTo>
                      <a:lnTo>
                        <a:pt x="133" y="16"/>
                      </a:lnTo>
                      <a:lnTo>
                        <a:pt x="134" y="16"/>
                      </a:lnTo>
                      <a:lnTo>
                        <a:pt x="136" y="16"/>
                      </a:lnTo>
                      <a:lnTo>
                        <a:pt x="137" y="16"/>
                      </a:lnTo>
                      <a:lnTo>
                        <a:pt x="139" y="16"/>
                      </a:lnTo>
                      <a:lnTo>
                        <a:pt x="141" y="16"/>
                      </a:lnTo>
                      <a:lnTo>
                        <a:pt x="143" y="16"/>
                      </a:lnTo>
                      <a:lnTo>
                        <a:pt x="145" y="16"/>
                      </a:lnTo>
                      <a:lnTo>
                        <a:pt x="147" y="16"/>
                      </a:lnTo>
                      <a:lnTo>
                        <a:pt x="149" y="16"/>
                      </a:lnTo>
                      <a:lnTo>
                        <a:pt x="152" y="16"/>
                      </a:lnTo>
                      <a:lnTo>
                        <a:pt x="154" y="16"/>
                      </a:lnTo>
                      <a:lnTo>
                        <a:pt x="157" y="16"/>
                      </a:lnTo>
                      <a:lnTo>
                        <a:pt x="159" y="16"/>
                      </a:lnTo>
                      <a:lnTo>
                        <a:pt x="162" y="16"/>
                      </a:lnTo>
                      <a:lnTo>
                        <a:pt x="165" y="16"/>
                      </a:lnTo>
                      <a:lnTo>
                        <a:pt x="168" y="16"/>
                      </a:lnTo>
                      <a:lnTo>
                        <a:pt x="171" y="16"/>
                      </a:lnTo>
                    </a:path>
                  </a:pathLst>
                </a:custGeom>
                <a:noFill/>
                <a:ln w="6350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927199" name="任意多边形 1927198"/>
                <p:cNvSpPr/>
                <p:nvPr/>
              </p:nvSpPr>
              <p:spPr>
                <a:xfrm>
                  <a:off x="2992" y="3308"/>
                  <a:ext cx="245" cy="163"/>
                </a:xfrm>
                <a:custGeom>
                  <a:avLst/>
                  <a:gdLst/>
                  <a:ahLst/>
                  <a:cxnLst/>
                  <a:pathLst>
                    <a:path w="245" h="163">
                      <a:moveTo>
                        <a:pt x="0" y="133"/>
                      </a:moveTo>
                      <a:lnTo>
                        <a:pt x="2" y="135"/>
                      </a:lnTo>
                      <a:lnTo>
                        <a:pt x="4" y="136"/>
                      </a:lnTo>
                      <a:lnTo>
                        <a:pt x="6" y="138"/>
                      </a:lnTo>
                      <a:lnTo>
                        <a:pt x="8" y="140"/>
                      </a:lnTo>
                      <a:lnTo>
                        <a:pt x="10" y="141"/>
                      </a:lnTo>
                      <a:lnTo>
                        <a:pt x="11" y="143"/>
                      </a:lnTo>
                      <a:lnTo>
                        <a:pt x="13" y="144"/>
                      </a:lnTo>
                      <a:lnTo>
                        <a:pt x="15" y="145"/>
                      </a:lnTo>
                      <a:lnTo>
                        <a:pt x="17" y="147"/>
                      </a:lnTo>
                      <a:lnTo>
                        <a:pt x="19" y="148"/>
                      </a:lnTo>
                      <a:lnTo>
                        <a:pt x="20" y="149"/>
                      </a:lnTo>
                      <a:lnTo>
                        <a:pt x="22" y="150"/>
                      </a:lnTo>
                      <a:lnTo>
                        <a:pt x="24" y="150"/>
                      </a:lnTo>
                      <a:lnTo>
                        <a:pt x="25" y="151"/>
                      </a:lnTo>
                      <a:lnTo>
                        <a:pt x="27" y="152"/>
                      </a:lnTo>
                      <a:lnTo>
                        <a:pt x="28" y="152"/>
                      </a:lnTo>
                      <a:lnTo>
                        <a:pt x="30" y="153"/>
                      </a:lnTo>
                      <a:lnTo>
                        <a:pt x="32" y="153"/>
                      </a:lnTo>
                      <a:lnTo>
                        <a:pt x="34" y="154"/>
                      </a:lnTo>
                      <a:lnTo>
                        <a:pt x="36" y="154"/>
                      </a:lnTo>
                      <a:lnTo>
                        <a:pt x="38" y="155"/>
                      </a:lnTo>
                      <a:lnTo>
                        <a:pt x="40" y="155"/>
                      </a:lnTo>
                      <a:lnTo>
                        <a:pt x="43" y="156"/>
                      </a:lnTo>
                      <a:lnTo>
                        <a:pt x="46" y="156"/>
                      </a:lnTo>
                      <a:lnTo>
                        <a:pt x="48" y="157"/>
                      </a:lnTo>
                      <a:lnTo>
                        <a:pt x="51" y="157"/>
                      </a:lnTo>
                      <a:lnTo>
                        <a:pt x="55" y="158"/>
                      </a:lnTo>
                      <a:lnTo>
                        <a:pt x="58" y="158"/>
                      </a:lnTo>
                      <a:lnTo>
                        <a:pt x="62" y="159"/>
                      </a:lnTo>
                      <a:lnTo>
                        <a:pt x="65" y="159"/>
                      </a:lnTo>
                      <a:lnTo>
                        <a:pt x="69" y="160"/>
                      </a:lnTo>
                      <a:lnTo>
                        <a:pt x="73" y="160"/>
                      </a:lnTo>
                      <a:lnTo>
                        <a:pt x="77" y="161"/>
                      </a:lnTo>
                      <a:lnTo>
                        <a:pt x="81" y="161"/>
                      </a:lnTo>
                      <a:lnTo>
                        <a:pt x="85" y="161"/>
                      </a:lnTo>
                      <a:lnTo>
                        <a:pt x="89" y="162"/>
                      </a:lnTo>
                      <a:lnTo>
                        <a:pt x="93" y="162"/>
                      </a:lnTo>
                      <a:lnTo>
                        <a:pt x="97" y="162"/>
                      </a:lnTo>
                      <a:lnTo>
                        <a:pt x="101" y="162"/>
                      </a:lnTo>
                      <a:lnTo>
                        <a:pt x="106" y="162"/>
                      </a:lnTo>
                      <a:lnTo>
                        <a:pt x="110" y="162"/>
                      </a:lnTo>
                      <a:lnTo>
                        <a:pt x="114" y="162"/>
                      </a:lnTo>
                      <a:lnTo>
                        <a:pt x="118" y="162"/>
                      </a:lnTo>
                      <a:lnTo>
                        <a:pt x="122" y="162"/>
                      </a:lnTo>
                      <a:lnTo>
                        <a:pt x="126" y="161"/>
                      </a:lnTo>
                      <a:lnTo>
                        <a:pt x="130" y="161"/>
                      </a:lnTo>
                      <a:lnTo>
                        <a:pt x="134" y="161"/>
                      </a:lnTo>
                      <a:lnTo>
                        <a:pt x="138" y="160"/>
                      </a:lnTo>
                      <a:lnTo>
                        <a:pt x="142" y="160"/>
                      </a:lnTo>
                      <a:lnTo>
                        <a:pt x="146" y="159"/>
                      </a:lnTo>
                      <a:lnTo>
                        <a:pt x="149" y="159"/>
                      </a:lnTo>
                      <a:lnTo>
                        <a:pt x="153" y="158"/>
                      </a:lnTo>
                      <a:lnTo>
                        <a:pt x="156" y="157"/>
                      </a:lnTo>
                      <a:lnTo>
                        <a:pt x="159" y="157"/>
                      </a:lnTo>
                      <a:lnTo>
                        <a:pt x="162" y="156"/>
                      </a:lnTo>
                      <a:lnTo>
                        <a:pt x="165" y="155"/>
                      </a:lnTo>
                      <a:lnTo>
                        <a:pt x="167" y="154"/>
                      </a:lnTo>
                      <a:lnTo>
                        <a:pt x="169" y="154"/>
                      </a:lnTo>
                      <a:lnTo>
                        <a:pt x="171" y="153"/>
                      </a:lnTo>
                      <a:lnTo>
                        <a:pt x="173" y="152"/>
                      </a:lnTo>
                      <a:lnTo>
                        <a:pt x="175" y="151"/>
                      </a:lnTo>
                      <a:lnTo>
                        <a:pt x="176" y="150"/>
                      </a:lnTo>
                      <a:lnTo>
                        <a:pt x="178" y="149"/>
                      </a:lnTo>
                      <a:lnTo>
                        <a:pt x="179" y="148"/>
                      </a:lnTo>
                      <a:lnTo>
                        <a:pt x="180" y="147"/>
                      </a:lnTo>
                      <a:lnTo>
                        <a:pt x="181" y="146"/>
                      </a:lnTo>
                      <a:lnTo>
                        <a:pt x="182" y="145"/>
                      </a:lnTo>
                      <a:lnTo>
                        <a:pt x="183" y="144"/>
                      </a:lnTo>
                      <a:lnTo>
                        <a:pt x="183" y="144"/>
                      </a:lnTo>
                      <a:lnTo>
                        <a:pt x="184" y="143"/>
                      </a:lnTo>
                      <a:lnTo>
                        <a:pt x="185" y="142"/>
                      </a:lnTo>
                      <a:lnTo>
                        <a:pt x="186" y="141"/>
                      </a:lnTo>
                      <a:lnTo>
                        <a:pt x="187" y="140"/>
                      </a:lnTo>
                      <a:lnTo>
                        <a:pt x="187" y="139"/>
                      </a:lnTo>
                      <a:lnTo>
                        <a:pt x="188" y="138"/>
                      </a:lnTo>
                      <a:lnTo>
                        <a:pt x="189" y="137"/>
                      </a:lnTo>
                      <a:lnTo>
                        <a:pt x="189" y="136"/>
                      </a:lnTo>
                      <a:lnTo>
                        <a:pt x="190" y="135"/>
                      </a:lnTo>
                      <a:lnTo>
                        <a:pt x="190" y="134"/>
                      </a:lnTo>
                      <a:lnTo>
                        <a:pt x="191" y="133"/>
                      </a:lnTo>
                      <a:lnTo>
                        <a:pt x="191" y="132"/>
                      </a:lnTo>
                      <a:lnTo>
                        <a:pt x="192" y="131"/>
                      </a:lnTo>
                      <a:lnTo>
                        <a:pt x="192" y="130"/>
                      </a:lnTo>
                      <a:lnTo>
                        <a:pt x="193" y="129"/>
                      </a:lnTo>
                      <a:lnTo>
                        <a:pt x="193" y="128"/>
                      </a:lnTo>
                      <a:lnTo>
                        <a:pt x="193" y="127"/>
                      </a:lnTo>
                      <a:lnTo>
                        <a:pt x="194" y="126"/>
                      </a:lnTo>
                      <a:lnTo>
                        <a:pt x="194" y="125"/>
                      </a:lnTo>
                      <a:lnTo>
                        <a:pt x="194" y="124"/>
                      </a:lnTo>
                      <a:lnTo>
                        <a:pt x="194" y="123"/>
                      </a:lnTo>
                      <a:lnTo>
                        <a:pt x="195" y="122"/>
                      </a:lnTo>
                      <a:lnTo>
                        <a:pt x="195" y="121"/>
                      </a:lnTo>
                      <a:lnTo>
                        <a:pt x="195" y="120"/>
                      </a:lnTo>
                      <a:lnTo>
                        <a:pt x="195" y="119"/>
                      </a:lnTo>
                      <a:lnTo>
                        <a:pt x="195" y="118"/>
                      </a:lnTo>
                      <a:lnTo>
                        <a:pt x="195" y="117"/>
                      </a:lnTo>
                      <a:lnTo>
                        <a:pt x="195" y="116"/>
                      </a:lnTo>
                      <a:lnTo>
                        <a:pt x="195" y="115"/>
                      </a:lnTo>
                      <a:lnTo>
                        <a:pt x="195" y="114"/>
                      </a:lnTo>
                      <a:lnTo>
                        <a:pt x="195" y="113"/>
                      </a:lnTo>
                      <a:lnTo>
                        <a:pt x="195" y="112"/>
                      </a:lnTo>
                      <a:lnTo>
                        <a:pt x="194" y="111"/>
                      </a:lnTo>
                      <a:lnTo>
                        <a:pt x="194" y="110"/>
                      </a:lnTo>
                      <a:lnTo>
                        <a:pt x="194" y="109"/>
                      </a:lnTo>
                      <a:lnTo>
                        <a:pt x="194" y="108"/>
                      </a:lnTo>
                      <a:lnTo>
                        <a:pt x="193" y="107"/>
                      </a:lnTo>
                      <a:lnTo>
                        <a:pt x="193" y="106"/>
                      </a:lnTo>
                      <a:lnTo>
                        <a:pt x="193" y="105"/>
                      </a:lnTo>
                      <a:lnTo>
                        <a:pt x="192" y="104"/>
                      </a:lnTo>
                      <a:lnTo>
                        <a:pt x="192" y="103"/>
                      </a:lnTo>
                      <a:lnTo>
                        <a:pt x="191" y="102"/>
                      </a:lnTo>
                      <a:lnTo>
                        <a:pt x="191" y="102"/>
                      </a:lnTo>
                      <a:lnTo>
                        <a:pt x="190" y="101"/>
                      </a:lnTo>
                      <a:lnTo>
                        <a:pt x="190" y="100"/>
                      </a:lnTo>
                      <a:lnTo>
                        <a:pt x="189" y="99"/>
                      </a:lnTo>
                      <a:lnTo>
                        <a:pt x="189" y="98"/>
                      </a:lnTo>
                      <a:lnTo>
                        <a:pt x="188" y="97"/>
                      </a:lnTo>
                      <a:lnTo>
                        <a:pt x="188" y="96"/>
                      </a:lnTo>
                      <a:lnTo>
                        <a:pt x="187" y="95"/>
                      </a:lnTo>
                      <a:lnTo>
                        <a:pt x="187" y="94"/>
                      </a:lnTo>
                      <a:lnTo>
                        <a:pt x="186" y="93"/>
                      </a:lnTo>
                      <a:lnTo>
                        <a:pt x="186" y="92"/>
                      </a:lnTo>
                      <a:lnTo>
                        <a:pt x="185" y="91"/>
                      </a:lnTo>
                      <a:lnTo>
                        <a:pt x="185" y="90"/>
                      </a:lnTo>
                      <a:lnTo>
                        <a:pt x="184" y="89"/>
                      </a:lnTo>
                      <a:lnTo>
                        <a:pt x="184" y="88"/>
                      </a:lnTo>
                      <a:lnTo>
                        <a:pt x="183" y="87"/>
                      </a:lnTo>
                      <a:lnTo>
                        <a:pt x="183" y="86"/>
                      </a:lnTo>
                      <a:lnTo>
                        <a:pt x="182" y="85"/>
                      </a:lnTo>
                      <a:lnTo>
                        <a:pt x="182" y="84"/>
                      </a:lnTo>
                      <a:lnTo>
                        <a:pt x="181" y="83"/>
                      </a:lnTo>
                      <a:lnTo>
                        <a:pt x="181" y="82"/>
                      </a:lnTo>
                      <a:lnTo>
                        <a:pt x="181" y="81"/>
                      </a:lnTo>
                      <a:lnTo>
                        <a:pt x="180" y="81"/>
                      </a:lnTo>
                      <a:lnTo>
                        <a:pt x="180" y="80"/>
                      </a:lnTo>
                      <a:lnTo>
                        <a:pt x="180" y="79"/>
                      </a:lnTo>
                      <a:lnTo>
                        <a:pt x="180" y="78"/>
                      </a:lnTo>
                      <a:lnTo>
                        <a:pt x="179" y="78"/>
                      </a:lnTo>
                      <a:lnTo>
                        <a:pt x="179" y="77"/>
                      </a:lnTo>
                      <a:lnTo>
                        <a:pt x="179" y="76"/>
                      </a:lnTo>
                      <a:lnTo>
                        <a:pt x="179" y="76"/>
                      </a:lnTo>
                      <a:lnTo>
                        <a:pt x="179" y="75"/>
                      </a:lnTo>
                      <a:lnTo>
                        <a:pt x="179" y="75"/>
                      </a:lnTo>
                      <a:lnTo>
                        <a:pt x="179" y="74"/>
                      </a:lnTo>
                      <a:lnTo>
                        <a:pt x="179" y="74"/>
                      </a:lnTo>
                      <a:lnTo>
                        <a:pt x="179" y="73"/>
                      </a:lnTo>
                      <a:lnTo>
                        <a:pt x="179" y="73"/>
                      </a:lnTo>
                      <a:lnTo>
                        <a:pt x="179" y="72"/>
                      </a:lnTo>
                      <a:lnTo>
                        <a:pt x="179" y="71"/>
                      </a:lnTo>
                      <a:lnTo>
                        <a:pt x="179" y="71"/>
                      </a:lnTo>
                      <a:lnTo>
                        <a:pt x="180" y="70"/>
                      </a:lnTo>
                      <a:lnTo>
                        <a:pt x="180" y="69"/>
                      </a:lnTo>
                      <a:lnTo>
                        <a:pt x="180" y="69"/>
                      </a:lnTo>
                      <a:lnTo>
                        <a:pt x="180" y="68"/>
                      </a:lnTo>
                      <a:lnTo>
                        <a:pt x="181" y="67"/>
                      </a:lnTo>
                      <a:lnTo>
                        <a:pt x="181" y="66"/>
                      </a:lnTo>
                      <a:lnTo>
                        <a:pt x="181" y="65"/>
                      </a:lnTo>
                      <a:lnTo>
                        <a:pt x="182" y="64"/>
                      </a:lnTo>
                      <a:lnTo>
                        <a:pt x="182" y="63"/>
                      </a:lnTo>
                      <a:lnTo>
                        <a:pt x="183" y="62"/>
                      </a:lnTo>
                      <a:lnTo>
                        <a:pt x="183" y="61"/>
                      </a:lnTo>
                      <a:lnTo>
                        <a:pt x="184" y="60"/>
                      </a:lnTo>
                      <a:lnTo>
                        <a:pt x="184" y="60"/>
                      </a:lnTo>
                      <a:lnTo>
                        <a:pt x="185" y="59"/>
                      </a:lnTo>
                      <a:lnTo>
                        <a:pt x="185" y="58"/>
                      </a:lnTo>
                      <a:lnTo>
                        <a:pt x="185" y="57"/>
                      </a:lnTo>
                      <a:lnTo>
                        <a:pt x="186" y="56"/>
                      </a:lnTo>
                      <a:lnTo>
                        <a:pt x="186" y="55"/>
                      </a:lnTo>
                      <a:lnTo>
                        <a:pt x="186" y="54"/>
                      </a:lnTo>
                      <a:lnTo>
                        <a:pt x="186" y="53"/>
                      </a:lnTo>
                      <a:lnTo>
                        <a:pt x="186" y="52"/>
                      </a:lnTo>
                      <a:lnTo>
                        <a:pt x="187" y="51"/>
                      </a:lnTo>
                      <a:lnTo>
                        <a:pt x="187" y="50"/>
                      </a:lnTo>
                      <a:lnTo>
                        <a:pt x="187" y="49"/>
                      </a:lnTo>
                      <a:lnTo>
                        <a:pt x="187" y="48"/>
                      </a:lnTo>
                      <a:lnTo>
                        <a:pt x="187" y="47"/>
                      </a:lnTo>
                      <a:lnTo>
                        <a:pt x="187" y="46"/>
                      </a:lnTo>
                      <a:lnTo>
                        <a:pt x="187" y="45"/>
                      </a:lnTo>
                      <a:lnTo>
                        <a:pt x="187" y="44"/>
                      </a:lnTo>
                      <a:lnTo>
                        <a:pt x="188" y="43"/>
                      </a:lnTo>
                      <a:lnTo>
                        <a:pt x="188" y="42"/>
                      </a:lnTo>
                      <a:lnTo>
                        <a:pt x="189" y="40"/>
                      </a:lnTo>
                      <a:lnTo>
                        <a:pt x="189" y="39"/>
                      </a:lnTo>
                      <a:lnTo>
                        <a:pt x="190" y="38"/>
                      </a:lnTo>
                      <a:lnTo>
                        <a:pt x="191" y="37"/>
                      </a:lnTo>
                      <a:lnTo>
                        <a:pt x="192" y="36"/>
                      </a:lnTo>
                      <a:lnTo>
                        <a:pt x="193" y="34"/>
                      </a:lnTo>
                      <a:lnTo>
                        <a:pt x="194" y="33"/>
                      </a:lnTo>
                      <a:lnTo>
                        <a:pt x="195" y="32"/>
                      </a:lnTo>
                      <a:lnTo>
                        <a:pt x="196" y="30"/>
                      </a:lnTo>
                      <a:lnTo>
                        <a:pt x="198" y="29"/>
                      </a:lnTo>
                      <a:lnTo>
                        <a:pt x="199" y="27"/>
                      </a:lnTo>
                      <a:lnTo>
                        <a:pt x="201" y="26"/>
                      </a:lnTo>
                      <a:lnTo>
                        <a:pt x="202" y="24"/>
                      </a:lnTo>
                      <a:lnTo>
                        <a:pt x="204" y="23"/>
                      </a:lnTo>
                      <a:lnTo>
                        <a:pt x="206" y="21"/>
                      </a:lnTo>
                      <a:lnTo>
                        <a:pt x="209" y="20"/>
                      </a:lnTo>
                      <a:lnTo>
                        <a:pt x="211" y="18"/>
                      </a:lnTo>
                      <a:lnTo>
                        <a:pt x="214" y="16"/>
                      </a:lnTo>
                      <a:lnTo>
                        <a:pt x="216" y="15"/>
                      </a:lnTo>
                      <a:lnTo>
                        <a:pt x="219" y="13"/>
                      </a:lnTo>
                      <a:lnTo>
                        <a:pt x="222" y="11"/>
                      </a:lnTo>
                      <a:lnTo>
                        <a:pt x="225" y="9"/>
                      </a:lnTo>
                      <a:lnTo>
                        <a:pt x="229" y="8"/>
                      </a:lnTo>
                      <a:lnTo>
                        <a:pt x="232" y="6"/>
                      </a:lnTo>
                      <a:lnTo>
                        <a:pt x="236" y="4"/>
                      </a:lnTo>
                      <a:lnTo>
                        <a:pt x="240" y="2"/>
                      </a:lnTo>
                      <a:lnTo>
                        <a:pt x="244" y="0"/>
                      </a:lnTo>
                    </a:path>
                  </a:pathLst>
                </a:custGeom>
                <a:noFill/>
                <a:ln w="6350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927200" name="任意多边形 1927199"/>
                <p:cNvSpPr/>
                <p:nvPr/>
              </p:nvSpPr>
              <p:spPr>
                <a:xfrm>
                  <a:off x="2455" y="2980"/>
                  <a:ext cx="546" cy="462"/>
                </a:xfrm>
                <a:custGeom>
                  <a:avLst/>
                  <a:gdLst/>
                  <a:ahLst/>
                  <a:cxnLst/>
                  <a:pathLst>
                    <a:path w="546" h="462">
                      <a:moveTo>
                        <a:pt x="0" y="461"/>
                      </a:moveTo>
                      <a:lnTo>
                        <a:pt x="2" y="461"/>
                      </a:lnTo>
                      <a:lnTo>
                        <a:pt x="4" y="461"/>
                      </a:lnTo>
                      <a:lnTo>
                        <a:pt x="6" y="461"/>
                      </a:lnTo>
                      <a:lnTo>
                        <a:pt x="8" y="461"/>
                      </a:lnTo>
                      <a:lnTo>
                        <a:pt x="10" y="461"/>
                      </a:lnTo>
                      <a:lnTo>
                        <a:pt x="11" y="461"/>
                      </a:lnTo>
                      <a:lnTo>
                        <a:pt x="13" y="461"/>
                      </a:lnTo>
                      <a:lnTo>
                        <a:pt x="15" y="461"/>
                      </a:lnTo>
                      <a:lnTo>
                        <a:pt x="17" y="461"/>
                      </a:lnTo>
                      <a:lnTo>
                        <a:pt x="19" y="461"/>
                      </a:lnTo>
                      <a:lnTo>
                        <a:pt x="20" y="461"/>
                      </a:lnTo>
                      <a:lnTo>
                        <a:pt x="22" y="461"/>
                      </a:lnTo>
                      <a:lnTo>
                        <a:pt x="24" y="461"/>
                      </a:lnTo>
                      <a:lnTo>
                        <a:pt x="25" y="461"/>
                      </a:lnTo>
                      <a:lnTo>
                        <a:pt x="27" y="461"/>
                      </a:lnTo>
                      <a:lnTo>
                        <a:pt x="28" y="461"/>
                      </a:lnTo>
                      <a:lnTo>
                        <a:pt x="30" y="461"/>
                      </a:lnTo>
                      <a:lnTo>
                        <a:pt x="31" y="461"/>
                      </a:lnTo>
                      <a:lnTo>
                        <a:pt x="33" y="461"/>
                      </a:lnTo>
                      <a:lnTo>
                        <a:pt x="35" y="460"/>
                      </a:lnTo>
                      <a:lnTo>
                        <a:pt x="37" y="460"/>
                      </a:lnTo>
                      <a:lnTo>
                        <a:pt x="39" y="460"/>
                      </a:lnTo>
                      <a:lnTo>
                        <a:pt x="41" y="459"/>
                      </a:lnTo>
                      <a:lnTo>
                        <a:pt x="43" y="459"/>
                      </a:lnTo>
                      <a:lnTo>
                        <a:pt x="45" y="458"/>
                      </a:lnTo>
                      <a:lnTo>
                        <a:pt x="47" y="458"/>
                      </a:lnTo>
                      <a:lnTo>
                        <a:pt x="49" y="457"/>
                      </a:lnTo>
                      <a:lnTo>
                        <a:pt x="51" y="456"/>
                      </a:lnTo>
                      <a:lnTo>
                        <a:pt x="54" y="456"/>
                      </a:lnTo>
                      <a:lnTo>
                        <a:pt x="56" y="455"/>
                      </a:lnTo>
                      <a:lnTo>
                        <a:pt x="58" y="454"/>
                      </a:lnTo>
                      <a:lnTo>
                        <a:pt x="61" y="453"/>
                      </a:lnTo>
                      <a:lnTo>
                        <a:pt x="63" y="452"/>
                      </a:lnTo>
                      <a:lnTo>
                        <a:pt x="66" y="451"/>
                      </a:lnTo>
                      <a:lnTo>
                        <a:pt x="68" y="450"/>
                      </a:lnTo>
                      <a:lnTo>
                        <a:pt x="71" y="449"/>
                      </a:lnTo>
                      <a:lnTo>
                        <a:pt x="74" y="448"/>
                      </a:lnTo>
                      <a:lnTo>
                        <a:pt x="76" y="448"/>
                      </a:lnTo>
                      <a:lnTo>
                        <a:pt x="79" y="447"/>
                      </a:lnTo>
                      <a:lnTo>
                        <a:pt x="81" y="446"/>
                      </a:lnTo>
                      <a:lnTo>
                        <a:pt x="84" y="445"/>
                      </a:lnTo>
                      <a:lnTo>
                        <a:pt x="86" y="445"/>
                      </a:lnTo>
                      <a:lnTo>
                        <a:pt x="89" y="444"/>
                      </a:lnTo>
                      <a:lnTo>
                        <a:pt x="91" y="443"/>
                      </a:lnTo>
                      <a:lnTo>
                        <a:pt x="94" y="443"/>
                      </a:lnTo>
                      <a:lnTo>
                        <a:pt x="96" y="442"/>
                      </a:lnTo>
                      <a:lnTo>
                        <a:pt x="99" y="442"/>
                      </a:lnTo>
                      <a:lnTo>
                        <a:pt x="102" y="441"/>
                      </a:lnTo>
                      <a:lnTo>
                        <a:pt x="104" y="441"/>
                      </a:lnTo>
                      <a:lnTo>
                        <a:pt x="107" y="440"/>
                      </a:lnTo>
                      <a:lnTo>
                        <a:pt x="110" y="440"/>
                      </a:lnTo>
                      <a:lnTo>
                        <a:pt x="112" y="440"/>
                      </a:lnTo>
                      <a:lnTo>
                        <a:pt x="115" y="439"/>
                      </a:lnTo>
                      <a:lnTo>
                        <a:pt x="118" y="439"/>
                      </a:lnTo>
                      <a:lnTo>
                        <a:pt x="122" y="439"/>
                      </a:lnTo>
                      <a:lnTo>
                        <a:pt x="125" y="438"/>
                      </a:lnTo>
                      <a:lnTo>
                        <a:pt x="128" y="438"/>
                      </a:lnTo>
                      <a:lnTo>
                        <a:pt x="132" y="438"/>
                      </a:lnTo>
                      <a:lnTo>
                        <a:pt x="135" y="438"/>
                      </a:lnTo>
                      <a:lnTo>
                        <a:pt x="139" y="438"/>
                      </a:lnTo>
                      <a:lnTo>
                        <a:pt x="143" y="437"/>
                      </a:lnTo>
                      <a:lnTo>
                        <a:pt x="146" y="437"/>
                      </a:lnTo>
                      <a:lnTo>
                        <a:pt x="150" y="437"/>
                      </a:lnTo>
                      <a:lnTo>
                        <a:pt x="154" y="437"/>
                      </a:lnTo>
                      <a:lnTo>
                        <a:pt x="158" y="437"/>
                      </a:lnTo>
                      <a:lnTo>
                        <a:pt x="163" y="438"/>
                      </a:lnTo>
                      <a:lnTo>
                        <a:pt x="167" y="438"/>
                      </a:lnTo>
                      <a:lnTo>
                        <a:pt x="171" y="438"/>
                      </a:lnTo>
                      <a:lnTo>
                        <a:pt x="175" y="438"/>
                      </a:lnTo>
                      <a:lnTo>
                        <a:pt x="179" y="439"/>
                      </a:lnTo>
                      <a:lnTo>
                        <a:pt x="183" y="440"/>
                      </a:lnTo>
                      <a:lnTo>
                        <a:pt x="187" y="440"/>
                      </a:lnTo>
                      <a:lnTo>
                        <a:pt x="191" y="441"/>
                      </a:lnTo>
                      <a:lnTo>
                        <a:pt x="195" y="442"/>
                      </a:lnTo>
                      <a:lnTo>
                        <a:pt x="199" y="443"/>
                      </a:lnTo>
                      <a:lnTo>
                        <a:pt x="203" y="444"/>
                      </a:lnTo>
                      <a:lnTo>
                        <a:pt x="207" y="445"/>
                      </a:lnTo>
                      <a:lnTo>
                        <a:pt x="211" y="446"/>
                      </a:lnTo>
                      <a:lnTo>
                        <a:pt x="215" y="448"/>
                      </a:lnTo>
                      <a:lnTo>
                        <a:pt x="219" y="449"/>
                      </a:lnTo>
                      <a:lnTo>
                        <a:pt x="224" y="450"/>
                      </a:lnTo>
                      <a:lnTo>
                        <a:pt x="227" y="452"/>
                      </a:lnTo>
                      <a:lnTo>
                        <a:pt x="231" y="453"/>
                      </a:lnTo>
                      <a:lnTo>
                        <a:pt x="235" y="454"/>
                      </a:lnTo>
                      <a:lnTo>
                        <a:pt x="239" y="455"/>
                      </a:lnTo>
                      <a:lnTo>
                        <a:pt x="242" y="456"/>
                      </a:lnTo>
                      <a:lnTo>
                        <a:pt x="246" y="457"/>
                      </a:lnTo>
                      <a:lnTo>
                        <a:pt x="249" y="458"/>
                      </a:lnTo>
                      <a:lnTo>
                        <a:pt x="252" y="459"/>
                      </a:lnTo>
                      <a:lnTo>
                        <a:pt x="255" y="459"/>
                      </a:lnTo>
                      <a:lnTo>
                        <a:pt x="258" y="460"/>
                      </a:lnTo>
                      <a:lnTo>
                        <a:pt x="261" y="460"/>
                      </a:lnTo>
                      <a:lnTo>
                        <a:pt x="264" y="460"/>
                      </a:lnTo>
                      <a:lnTo>
                        <a:pt x="267" y="461"/>
                      </a:lnTo>
                      <a:lnTo>
                        <a:pt x="270" y="461"/>
                      </a:lnTo>
                      <a:lnTo>
                        <a:pt x="272" y="461"/>
                      </a:lnTo>
                      <a:lnTo>
                        <a:pt x="275" y="461"/>
                      </a:lnTo>
                      <a:lnTo>
                        <a:pt x="277" y="461"/>
                      </a:lnTo>
                      <a:lnTo>
                        <a:pt x="280" y="461"/>
                      </a:lnTo>
                      <a:lnTo>
                        <a:pt x="283" y="461"/>
                      </a:lnTo>
                      <a:lnTo>
                        <a:pt x="285" y="461"/>
                      </a:lnTo>
                      <a:lnTo>
                        <a:pt x="288" y="461"/>
                      </a:lnTo>
                      <a:lnTo>
                        <a:pt x="290" y="461"/>
                      </a:lnTo>
                      <a:lnTo>
                        <a:pt x="293" y="461"/>
                      </a:lnTo>
                      <a:lnTo>
                        <a:pt x="295" y="461"/>
                      </a:lnTo>
                      <a:lnTo>
                        <a:pt x="298" y="461"/>
                      </a:lnTo>
                      <a:lnTo>
                        <a:pt x="300" y="461"/>
                      </a:lnTo>
                      <a:lnTo>
                        <a:pt x="303" y="461"/>
                      </a:lnTo>
                      <a:lnTo>
                        <a:pt x="305" y="461"/>
                      </a:lnTo>
                      <a:lnTo>
                        <a:pt x="308" y="461"/>
                      </a:lnTo>
                      <a:lnTo>
                        <a:pt x="311" y="461"/>
                      </a:lnTo>
                      <a:lnTo>
                        <a:pt x="313" y="461"/>
                      </a:lnTo>
                      <a:lnTo>
                        <a:pt x="316" y="461"/>
                      </a:lnTo>
                      <a:lnTo>
                        <a:pt x="318" y="461"/>
                      </a:lnTo>
                      <a:lnTo>
                        <a:pt x="321" y="461"/>
                      </a:lnTo>
                      <a:lnTo>
                        <a:pt x="323" y="461"/>
                      </a:lnTo>
                      <a:lnTo>
                        <a:pt x="325" y="461"/>
                      </a:lnTo>
                      <a:lnTo>
                        <a:pt x="328" y="461"/>
                      </a:lnTo>
                      <a:lnTo>
                        <a:pt x="330" y="461"/>
                      </a:lnTo>
                      <a:lnTo>
                        <a:pt x="332" y="461"/>
                      </a:lnTo>
                      <a:lnTo>
                        <a:pt x="335" y="461"/>
                      </a:lnTo>
                      <a:lnTo>
                        <a:pt x="337" y="461"/>
                      </a:lnTo>
                      <a:lnTo>
                        <a:pt x="339" y="461"/>
                      </a:lnTo>
                      <a:lnTo>
                        <a:pt x="341" y="461"/>
                      </a:lnTo>
                      <a:lnTo>
                        <a:pt x="343" y="461"/>
                      </a:lnTo>
                      <a:lnTo>
                        <a:pt x="346" y="461"/>
                      </a:lnTo>
                      <a:lnTo>
                        <a:pt x="348" y="461"/>
                      </a:lnTo>
                      <a:lnTo>
                        <a:pt x="350" y="461"/>
                      </a:lnTo>
                      <a:lnTo>
                        <a:pt x="352" y="461"/>
                      </a:lnTo>
                      <a:lnTo>
                        <a:pt x="354" y="461"/>
                      </a:lnTo>
                      <a:lnTo>
                        <a:pt x="356" y="461"/>
                      </a:lnTo>
                      <a:lnTo>
                        <a:pt x="358" y="460"/>
                      </a:lnTo>
                      <a:lnTo>
                        <a:pt x="360" y="460"/>
                      </a:lnTo>
                      <a:lnTo>
                        <a:pt x="362" y="460"/>
                      </a:lnTo>
                      <a:lnTo>
                        <a:pt x="365" y="459"/>
                      </a:lnTo>
                      <a:lnTo>
                        <a:pt x="367" y="459"/>
                      </a:lnTo>
                      <a:lnTo>
                        <a:pt x="369" y="458"/>
                      </a:lnTo>
                      <a:lnTo>
                        <a:pt x="372" y="458"/>
                      </a:lnTo>
                      <a:lnTo>
                        <a:pt x="374" y="457"/>
                      </a:lnTo>
                      <a:lnTo>
                        <a:pt x="376" y="456"/>
                      </a:lnTo>
                      <a:lnTo>
                        <a:pt x="379" y="456"/>
                      </a:lnTo>
                      <a:lnTo>
                        <a:pt x="381" y="455"/>
                      </a:lnTo>
                      <a:lnTo>
                        <a:pt x="384" y="454"/>
                      </a:lnTo>
                      <a:lnTo>
                        <a:pt x="386" y="453"/>
                      </a:lnTo>
                      <a:lnTo>
                        <a:pt x="389" y="452"/>
                      </a:lnTo>
                      <a:lnTo>
                        <a:pt x="392" y="451"/>
                      </a:lnTo>
                      <a:lnTo>
                        <a:pt x="394" y="450"/>
                      </a:lnTo>
                      <a:lnTo>
                        <a:pt x="397" y="450"/>
                      </a:lnTo>
                      <a:lnTo>
                        <a:pt x="400" y="449"/>
                      </a:lnTo>
                      <a:lnTo>
                        <a:pt x="403" y="449"/>
                      </a:lnTo>
                      <a:lnTo>
                        <a:pt x="406" y="448"/>
                      </a:lnTo>
                      <a:lnTo>
                        <a:pt x="410" y="448"/>
                      </a:lnTo>
                      <a:lnTo>
                        <a:pt x="413" y="448"/>
                      </a:lnTo>
                      <a:lnTo>
                        <a:pt x="416" y="448"/>
                      </a:lnTo>
                      <a:lnTo>
                        <a:pt x="420" y="448"/>
                      </a:lnTo>
                      <a:lnTo>
                        <a:pt x="424" y="448"/>
                      </a:lnTo>
                      <a:lnTo>
                        <a:pt x="427" y="448"/>
                      </a:lnTo>
                      <a:lnTo>
                        <a:pt x="431" y="448"/>
                      </a:lnTo>
                      <a:lnTo>
                        <a:pt x="435" y="449"/>
                      </a:lnTo>
                      <a:lnTo>
                        <a:pt x="439" y="449"/>
                      </a:lnTo>
                      <a:lnTo>
                        <a:pt x="443" y="450"/>
                      </a:lnTo>
                      <a:lnTo>
                        <a:pt x="447" y="450"/>
                      </a:lnTo>
                      <a:lnTo>
                        <a:pt x="451" y="451"/>
                      </a:lnTo>
                      <a:lnTo>
                        <a:pt x="455" y="451"/>
                      </a:lnTo>
                      <a:lnTo>
                        <a:pt x="459" y="451"/>
                      </a:lnTo>
                      <a:lnTo>
                        <a:pt x="464" y="452"/>
                      </a:lnTo>
                      <a:lnTo>
                        <a:pt x="468" y="452"/>
                      </a:lnTo>
                      <a:lnTo>
                        <a:pt x="472" y="453"/>
                      </a:lnTo>
                      <a:lnTo>
                        <a:pt x="476" y="453"/>
                      </a:lnTo>
                      <a:lnTo>
                        <a:pt x="480" y="454"/>
                      </a:lnTo>
                      <a:lnTo>
                        <a:pt x="484" y="454"/>
                      </a:lnTo>
                      <a:lnTo>
                        <a:pt x="488" y="455"/>
                      </a:lnTo>
                      <a:lnTo>
                        <a:pt x="492" y="455"/>
                      </a:lnTo>
                      <a:lnTo>
                        <a:pt x="496" y="456"/>
                      </a:lnTo>
                      <a:lnTo>
                        <a:pt x="500" y="456"/>
                      </a:lnTo>
                      <a:lnTo>
                        <a:pt x="504" y="457"/>
                      </a:lnTo>
                      <a:lnTo>
                        <a:pt x="508" y="457"/>
                      </a:lnTo>
                      <a:lnTo>
                        <a:pt x="512" y="458"/>
                      </a:lnTo>
                      <a:lnTo>
                        <a:pt x="515" y="458"/>
                      </a:lnTo>
                      <a:lnTo>
                        <a:pt x="518" y="458"/>
                      </a:lnTo>
                      <a:lnTo>
                        <a:pt x="521" y="459"/>
                      </a:lnTo>
                      <a:lnTo>
                        <a:pt x="524" y="459"/>
                      </a:lnTo>
                      <a:lnTo>
                        <a:pt x="526" y="459"/>
                      </a:lnTo>
                      <a:lnTo>
                        <a:pt x="529" y="459"/>
                      </a:lnTo>
                      <a:lnTo>
                        <a:pt x="531" y="459"/>
                      </a:lnTo>
                      <a:lnTo>
                        <a:pt x="532" y="459"/>
                      </a:lnTo>
                      <a:lnTo>
                        <a:pt x="534" y="459"/>
                      </a:lnTo>
                      <a:lnTo>
                        <a:pt x="535" y="458"/>
                      </a:lnTo>
                      <a:lnTo>
                        <a:pt x="536" y="458"/>
                      </a:lnTo>
                      <a:lnTo>
                        <a:pt x="536" y="458"/>
                      </a:lnTo>
                      <a:lnTo>
                        <a:pt x="537" y="457"/>
                      </a:lnTo>
                      <a:lnTo>
                        <a:pt x="537" y="457"/>
                      </a:lnTo>
                      <a:lnTo>
                        <a:pt x="537" y="456"/>
                      </a:lnTo>
                      <a:lnTo>
                        <a:pt x="537" y="456"/>
                      </a:lnTo>
                      <a:lnTo>
                        <a:pt x="537" y="455"/>
                      </a:lnTo>
                      <a:lnTo>
                        <a:pt x="537" y="454"/>
                      </a:lnTo>
                      <a:lnTo>
                        <a:pt x="537" y="454"/>
                      </a:lnTo>
                      <a:lnTo>
                        <a:pt x="537" y="453"/>
                      </a:lnTo>
                      <a:lnTo>
                        <a:pt x="538" y="452"/>
                      </a:lnTo>
                      <a:lnTo>
                        <a:pt x="538" y="451"/>
                      </a:lnTo>
                      <a:lnTo>
                        <a:pt x="538" y="450"/>
                      </a:lnTo>
                      <a:lnTo>
                        <a:pt x="538" y="449"/>
                      </a:lnTo>
                      <a:lnTo>
                        <a:pt x="539" y="448"/>
                      </a:lnTo>
                      <a:lnTo>
                        <a:pt x="539" y="447"/>
                      </a:lnTo>
                      <a:lnTo>
                        <a:pt x="539" y="445"/>
                      </a:lnTo>
                      <a:lnTo>
                        <a:pt x="540" y="444"/>
                      </a:lnTo>
                      <a:lnTo>
                        <a:pt x="540" y="443"/>
                      </a:lnTo>
                      <a:lnTo>
                        <a:pt x="541" y="441"/>
                      </a:lnTo>
                      <a:lnTo>
                        <a:pt x="541" y="440"/>
                      </a:lnTo>
                      <a:lnTo>
                        <a:pt x="542" y="438"/>
                      </a:lnTo>
                      <a:lnTo>
                        <a:pt x="542" y="437"/>
                      </a:lnTo>
                      <a:lnTo>
                        <a:pt x="543" y="435"/>
                      </a:lnTo>
                      <a:lnTo>
                        <a:pt x="543" y="434"/>
                      </a:lnTo>
                      <a:lnTo>
                        <a:pt x="543" y="432"/>
                      </a:lnTo>
                      <a:lnTo>
                        <a:pt x="544" y="430"/>
                      </a:lnTo>
                      <a:lnTo>
                        <a:pt x="544" y="429"/>
                      </a:lnTo>
                      <a:lnTo>
                        <a:pt x="544" y="427"/>
                      </a:lnTo>
                      <a:lnTo>
                        <a:pt x="544" y="425"/>
                      </a:lnTo>
                      <a:lnTo>
                        <a:pt x="545" y="423"/>
                      </a:lnTo>
                      <a:lnTo>
                        <a:pt x="545" y="421"/>
                      </a:lnTo>
                      <a:lnTo>
                        <a:pt x="545" y="420"/>
                      </a:lnTo>
                      <a:lnTo>
                        <a:pt x="545" y="418"/>
                      </a:lnTo>
                      <a:lnTo>
                        <a:pt x="545" y="416"/>
                      </a:lnTo>
                      <a:lnTo>
                        <a:pt x="545" y="414"/>
                      </a:lnTo>
                      <a:lnTo>
                        <a:pt x="545" y="412"/>
                      </a:lnTo>
                      <a:lnTo>
                        <a:pt x="545" y="410"/>
                      </a:lnTo>
                      <a:lnTo>
                        <a:pt x="545" y="408"/>
                      </a:lnTo>
                      <a:lnTo>
                        <a:pt x="545" y="407"/>
                      </a:lnTo>
                      <a:lnTo>
                        <a:pt x="545" y="405"/>
                      </a:lnTo>
                      <a:lnTo>
                        <a:pt x="545" y="403"/>
                      </a:lnTo>
                      <a:lnTo>
                        <a:pt x="545" y="402"/>
                      </a:lnTo>
                      <a:lnTo>
                        <a:pt x="545" y="400"/>
                      </a:lnTo>
                      <a:lnTo>
                        <a:pt x="545" y="399"/>
                      </a:lnTo>
                      <a:lnTo>
                        <a:pt x="545" y="397"/>
                      </a:lnTo>
                      <a:lnTo>
                        <a:pt x="545" y="396"/>
                      </a:lnTo>
                      <a:lnTo>
                        <a:pt x="545" y="395"/>
                      </a:lnTo>
                      <a:lnTo>
                        <a:pt x="545" y="394"/>
                      </a:lnTo>
                      <a:lnTo>
                        <a:pt x="545" y="393"/>
                      </a:lnTo>
                      <a:lnTo>
                        <a:pt x="545" y="391"/>
                      </a:lnTo>
                      <a:lnTo>
                        <a:pt x="545" y="390"/>
                      </a:lnTo>
                      <a:lnTo>
                        <a:pt x="545" y="389"/>
                      </a:lnTo>
                      <a:lnTo>
                        <a:pt x="545" y="388"/>
                      </a:lnTo>
                      <a:lnTo>
                        <a:pt x="545" y="388"/>
                      </a:lnTo>
                      <a:lnTo>
                        <a:pt x="545" y="387"/>
                      </a:lnTo>
                      <a:lnTo>
                        <a:pt x="545" y="386"/>
                      </a:lnTo>
                      <a:lnTo>
                        <a:pt x="544" y="385"/>
                      </a:lnTo>
                      <a:lnTo>
                        <a:pt x="544" y="384"/>
                      </a:lnTo>
                      <a:lnTo>
                        <a:pt x="544" y="383"/>
                      </a:lnTo>
                      <a:lnTo>
                        <a:pt x="544" y="382"/>
                      </a:lnTo>
                      <a:lnTo>
                        <a:pt x="543" y="381"/>
                      </a:lnTo>
                      <a:lnTo>
                        <a:pt x="543" y="380"/>
                      </a:lnTo>
                      <a:lnTo>
                        <a:pt x="543" y="379"/>
                      </a:lnTo>
                      <a:lnTo>
                        <a:pt x="542" y="378"/>
                      </a:lnTo>
                      <a:lnTo>
                        <a:pt x="542" y="377"/>
                      </a:lnTo>
                      <a:lnTo>
                        <a:pt x="541" y="376"/>
                      </a:lnTo>
                      <a:lnTo>
                        <a:pt x="541" y="375"/>
                      </a:lnTo>
                      <a:lnTo>
                        <a:pt x="540" y="374"/>
                      </a:lnTo>
                      <a:lnTo>
                        <a:pt x="540" y="373"/>
                      </a:lnTo>
                      <a:lnTo>
                        <a:pt x="539" y="372"/>
                      </a:lnTo>
                      <a:lnTo>
                        <a:pt x="539" y="371"/>
                      </a:lnTo>
                      <a:lnTo>
                        <a:pt x="539" y="370"/>
                      </a:lnTo>
                      <a:lnTo>
                        <a:pt x="538" y="369"/>
                      </a:lnTo>
                      <a:lnTo>
                        <a:pt x="538" y="368"/>
                      </a:lnTo>
                      <a:lnTo>
                        <a:pt x="538" y="367"/>
                      </a:lnTo>
                      <a:lnTo>
                        <a:pt x="538" y="366"/>
                      </a:lnTo>
                      <a:lnTo>
                        <a:pt x="537" y="365"/>
                      </a:lnTo>
                      <a:lnTo>
                        <a:pt x="537" y="364"/>
                      </a:lnTo>
                      <a:lnTo>
                        <a:pt x="537" y="363"/>
                      </a:lnTo>
                      <a:lnTo>
                        <a:pt x="537" y="362"/>
                      </a:lnTo>
                      <a:lnTo>
                        <a:pt x="537" y="361"/>
                      </a:lnTo>
                      <a:lnTo>
                        <a:pt x="537" y="360"/>
                      </a:lnTo>
                      <a:lnTo>
                        <a:pt x="537" y="359"/>
                      </a:lnTo>
                      <a:lnTo>
                        <a:pt x="537" y="358"/>
                      </a:lnTo>
                      <a:lnTo>
                        <a:pt x="537" y="357"/>
                      </a:lnTo>
                      <a:lnTo>
                        <a:pt x="537" y="356"/>
                      </a:lnTo>
                      <a:lnTo>
                        <a:pt x="537" y="356"/>
                      </a:lnTo>
                      <a:lnTo>
                        <a:pt x="536" y="355"/>
                      </a:lnTo>
                      <a:lnTo>
                        <a:pt x="536" y="354"/>
                      </a:lnTo>
                      <a:lnTo>
                        <a:pt x="536" y="353"/>
                      </a:lnTo>
                      <a:lnTo>
                        <a:pt x="536" y="352"/>
                      </a:lnTo>
                      <a:lnTo>
                        <a:pt x="535" y="352"/>
                      </a:lnTo>
                      <a:lnTo>
                        <a:pt x="535" y="351"/>
                      </a:lnTo>
                      <a:lnTo>
                        <a:pt x="535" y="350"/>
                      </a:lnTo>
                      <a:lnTo>
                        <a:pt x="534" y="350"/>
                      </a:lnTo>
                      <a:lnTo>
                        <a:pt x="534" y="349"/>
                      </a:lnTo>
                      <a:lnTo>
                        <a:pt x="534" y="349"/>
                      </a:lnTo>
                      <a:lnTo>
                        <a:pt x="533" y="348"/>
                      </a:lnTo>
                      <a:lnTo>
                        <a:pt x="533" y="347"/>
                      </a:lnTo>
                      <a:lnTo>
                        <a:pt x="532" y="347"/>
                      </a:lnTo>
                      <a:lnTo>
                        <a:pt x="532" y="346"/>
                      </a:lnTo>
                      <a:lnTo>
                        <a:pt x="531" y="346"/>
                      </a:lnTo>
                      <a:lnTo>
                        <a:pt x="530" y="346"/>
                      </a:lnTo>
                      <a:lnTo>
                        <a:pt x="530" y="345"/>
                      </a:lnTo>
                      <a:lnTo>
                        <a:pt x="529" y="345"/>
                      </a:lnTo>
                      <a:lnTo>
                        <a:pt x="528" y="344"/>
                      </a:lnTo>
                      <a:lnTo>
                        <a:pt x="528" y="344"/>
                      </a:lnTo>
                      <a:lnTo>
                        <a:pt x="527" y="343"/>
                      </a:lnTo>
                      <a:lnTo>
                        <a:pt x="526" y="343"/>
                      </a:lnTo>
                      <a:lnTo>
                        <a:pt x="525" y="342"/>
                      </a:lnTo>
                      <a:lnTo>
                        <a:pt x="524" y="342"/>
                      </a:lnTo>
                      <a:lnTo>
                        <a:pt x="523" y="341"/>
                      </a:lnTo>
                      <a:lnTo>
                        <a:pt x="522" y="341"/>
                      </a:lnTo>
                      <a:lnTo>
                        <a:pt x="522" y="340"/>
                      </a:lnTo>
                      <a:lnTo>
                        <a:pt x="521" y="340"/>
                      </a:lnTo>
                      <a:lnTo>
                        <a:pt x="519" y="339"/>
                      </a:lnTo>
                      <a:lnTo>
                        <a:pt x="518" y="339"/>
                      </a:lnTo>
                      <a:lnTo>
                        <a:pt x="517" y="338"/>
                      </a:lnTo>
                      <a:lnTo>
                        <a:pt x="516" y="338"/>
                      </a:lnTo>
                      <a:lnTo>
                        <a:pt x="515" y="338"/>
                      </a:lnTo>
                      <a:lnTo>
                        <a:pt x="514" y="337"/>
                      </a:lnTo>
                      <a:lnTo>
                        <a:pt x="513" y="337"/>
                      </a:lnTo>
                      <a:lnTo>
                        <a:pt x="511" y="337"/>
                      </a:lnTo>
                      <a:lnTo>
                        <a:pt x="510" y="337"/>
                      </a:lnTo>
                      <a:lnTo>
                        <a:pt x="509" y="336"/>
                      </a:lnTo>
                      <a:lnTo>
                        <a:pt x="507" y="336"/>
                      </a:lnTo>
                      <a:lnTo>
                        <a:pt x="506" y="336"/>
                      </a:lnTo>
                      <a:lnTo>
                        <a:pt x="505" y="336"/>
                      </a:lnTo>
                      <a:lnTo>
                        <a:pt x="503" y="336"/>
                      </a:lnTo>
                      <a:lnTo>
                        <a:pt x="502" y="336"/>
                      </a:lnTo>
                      <a:lnTo>
                        <a:pt x="500" y="336"/>
                      </a:lnTo>
                      <a:lnTo>
                        <a:pt x="499" y="336"/>
                      </a:lnTo>
                      <a:lnTo>
                        <a:pt x="497" y="336"/>
                      </a:lnTo>
                      <a:lnTo>
                        <a:pt x="495" y="336"/>
                      </a:lnTo>
                      <a:lnTo>
                        <a:pt x="493" y="336"/>
                      </a:lnTo>
                      <a:lnTo>
                        <a:pt x="490" y="337"/>
                      </a:lnTo>
                      <a:lnTo>
                        <a:pt x="488" y="337"/>
                      </a:lnTo>
                      <a:lnTo>
                        <a:pt x="485" y="337"/>
                      </a:lnTo>
                      <a:lnTo>
                        <a:pt x="482" y="338"/>
                      </a:lnTo>
                      <a:lnTo>
                        <a:pt x="479" y="338"/>
                      </a:lnTo>
                      <a:lnTo>
                        <a:pt x="475" y="339"/>
                      </a:lnTo>
                      <a:lnTo>
                        <a:pt x="472" y="339"/>
                      </a:lnTo>
                      <a:lnTo>
                        <a:pt x="468" y="340"/>
                      </a:lnTo>
                      <a:lnTo>
                        <a:pt x="464" y="341"/>
                      </a:lnTo>
                      <a:lnTo>
                        <a:pt x="460" y="342"/>
                      </a:lnTo>
                      <a:lnTo>
                        <a:pt x="456" y="343"/>
                      </a:lnTo>
                      <a:lnTo>
                        <a:pt x="451" y="344"/>
                      </a:lnTo>
                      <a:lnTo>
                        <a:pt x="447" y="344"/>
                      </a:lnTo>
                      <a:lnTo>
                        <a:pt x="442" y="345"/>
                      </a:lnTo>
                      <a:lnTo>
                        <a:pt x="438" y="346"/>
                      </a:lnTo>
                      <a:lnTo>
                        <a:pt x="433" y="346"/>
                      </a:lnTo>
                      <a:lnTo>
                        <a:pt x="429" y="346"/>
                      </a:lnTo>
                      <a:lnTo>
                        <a:pt x="424" y="346"/>
                      </a:lnTo>
                      <a:lnTo>
                        <a:pt x="420" y="345"/>
                      </a:lnTo>
                      <a:lnTo>
                        <a:pt x="416" y="345"/>
                      </a:lnTo>
                      <a:lnTo>
                        <a:pt x="411" y="344"/>
                      </a:lnTo>
                      <a:lnTo>
                        <a:pt x="407" y="343"/>
                      </a:lnTo>
                      <a:lnTo>
                        <a:pt x="403" y="341"/>
                      </a:lnTo>
                      <a:lnTo>
                        <a:pt x="399" y="340"/>
                      </a:lnTo>
                      <a:lnTo>
                        <a:pt x="395" y="338"/>
                      </a:lnTo>
                      <a:lnTo>
                        <a:pt x="390" y="336"/>
                      </a:lnTo>
                      <a:lnTo>
                        <a:pt x="386" y="334"/>
                      </a:lnTo>
                      <a:lnTo>
                        <a:pt x="382" y="332"/>
                      </a:lnTo>
                      <a:lnTo>
                        <a:pt x="378" y="329"/>
                      </a:lnTo>
                      <a:lnTo>
                        <a:pt x="375" y="327"/>
                      </a:lnTo>
                      <a:lnTo>
                        <a:pt x="371" y="325"/>
                      </a:lnTo>
                      <a:lnTo>
                        <a:pt x="368" y="323"/>
                      </a:lnTo>
                      <a:lnTo>
                        <a:pt x="365" y="321"/>
                      </a:lnTo>
                      <a:lnTo>
                        <a:pt x="362" y="319"/>
                      </a:lnTo>
                      <a:lnTo>
                        <a:pt x="360" y="318"/>
                      </a:lnTo>
                      <a:lnTo>
                        <a:pt x="358" y="316"/>
                      </a:lnTo>
                      <a:lnTo>
                        <a:pt x="356" y="315"/>
                      </a:lnTo>
                      <a:lnTo>
                        <a:pt x="354" y="314"/>
                      </a:lnTo>
                      <a:lnTo>
                        <a:pt x="353" y="312"/>
                      </a:lnTo>
                      <a:lnTo>
                        <a:pt x="352" y="311"/>
                      </a:lnTo>
                      <a:lnTo>
                        <a:pt x="351" y="310"/>
                      </a:lnTo>
                      <a:lnTo>
                        <a:pt x="350" y="310"/>
                      </a:lnTo>
                      <a:lnTo>
                        <a:pt x="350" y="309"/>
                      </a:lnTo>
                      <a:lnTo>
                        <a:pt x="350" y="308"/>
                      </a:lnTo>
                      <a:lnTo>
                        <a:pt x="350" y="308"/>
                      </a:lnTo>
                      <a:lnTo>
                        <a:pt x="350" y="307"/>
                      </a:lnTo>
                      <a:lnTo>
                        <a:pt x="350" y="307"/>
                      </a:lnTo>
                      <a:lnTo>
                        <a:pt x="349" y="306"/>
                      </a:lnTo>
                      <a:lnTo>
                        <a:pt x="349" y="306"/>
                      </a:lnTo>
                      <a:lnTo>
                        <a:pt x="349" y="305"/>
                      </a:lnTo>
                      <a:lnTo>
                        <a:pt x="349" y="304"/>
                      </a:lnTo>
                      <a:lnTo>
                        <a:pt x="349" y="304"/>
                      </a:lnTo>
                      <a:lnTo>
                        <a:pt x="348" y="303"/>
                      </a:lnTo>
                      <a:lnTo>
                        <a:pt x="348" y="302"/>
                      </a:lnTo>
                      <a:lnTo>
                        <a:pt x="348" y="301"/>
                      </a:lnTo>
                      <a:lnTo>
                        <a:pt x="347" y="300"/>
                      </a:lnTo>
                      <a:lnTo>
                        <a:pt x="347" y="299"/>
                      </a:lnTo>
                      <a:lnTo>
                        <a:pt x="347" y="299"/>
                      </a:lnTo>
                      <a:lnTo>
                        <a:pt x="346" y="298"/>
                      </a:lnTo>
                      <a:lnTo>
                        <a:pt x="346" y="297"/>
                      </a:lnTo>
                      <a:lnTo>
                        <a:pt x="345" y="296"/>
                      </a:lnTo>
                      <a:lnTo>
                        <a:pt x="345" y="295"/>
                      </a:lnTo>
                      <a:lnTo>
                        <a:pt x="344" y="294"/>
                      </a:lnTo>
                      <a:lnTo>
                        <a:pt x="344" y="293"/>
                      </a:lnTo>
                      <a:lnTo>
                        <a:pt x="343" y="292"/>
                      </a:lnTo>
                      <a:lnTo>
                        <a:pt x="343" y="291"/>
                      </a:lnTo>
                      <a:lnTo>
                        <a:pt x="343" y="291"/>
                      </a:lnTo>
                      <a:lnTo>
                        <a:pt x="343" y="290"/>
                      </a:lnTo>
                      <a:lnTo>
                        <a:pt x="342" y="289"/>
                      </a:lnTo>
                      <a:lnTo>
                        <a:pt x="342" y="288"/>
                      </a:lnTo>
                      <a:lnTo>
                        <a:pt x="342" y="288"/>
                      </a:lnTo>
                      <a:lnTo>
                        <a:pt x="342" y="287"/>
                      </a:lnTo>
                      <a:lnTo>
                        <a:pt x="342" y="287"/>
                      </a:lnTo>
                      <a:lnTo>
                        <a:pt x="342" y="286"/>
                      </a:lnTo>
                      <a:lnTo>
                        <a:pt x="342" y="285"/>
                      </a:lnTo>
                      <a:lnTo>
                        <a:pt x="342" y="285"/>
                      </a:lnTo>
                      <a:lnTo>
                        <a:pt x="342" y="284"/>
                      </a:lnTo>
                      <a:lnTo>
                        <a:pt x="342" y="284"/>
                      </a:lnTo>
                      <a:lnTo>
                        <a:pt x="342" y="283"/>
                      </a:lnTo>
                      <a:lnTo>
                        <a:pt x="342" y="283"/>
                      </a:lnTo>
                      <a:lnTo>
                        <a:pt x="342" y="283"/>
                      </a:lnTo>
                      <a:lnTo>
                        <a:pt x="342" y="282"/>
                      </a:lnTo>
                      <a:lnTo>
                        <a:pt x="342" y="282"/>
                      </a:lnTo>
                      <a:lnTo>
                        <a:pt x="342" y="281"/>
                      </a:lnTo>
                      <a:lnTo>
                        <a:pt x="342" y="281"/>
                      </a:lnTo>
                      <a:lnTo>
                        <a:pt x="342" y="280"/>
                      </a:lnTo>
                      <a:lnTo>
                        <a:pt x="342" y="280"/>
                      </a:lnTo>
                      <a:lnTo>
                        <a:pt x="342" y="279"/>
                      </a:lnTo>
                      <a:lnTo>
                        <a:pt x="342" y="279"/>
                      </a:lnTo>
                      <a:lnTo>
                        <a:pt x="342" y="278"/>
                      </a:lnTo>
                      <a:lnTo>
                        <a:pt x="342" y="278"/>
                      </a:lnTo>
                      <a:lnTo>
                        <a:pt x="342" y="277"/>
                      </a:lnTo>
                      <a:lnTo>
                        <a:pt x="342" y="277"/>
                      </a:lnTo>
                      <a:lnTo>
                        <a:pt x="342" y="276"/>
                      </a:lnTo>
                      <a:lnTo>
                        <a:pt x="342" y="276"/>
                      </a:lnTo>
                      <a:lnTo>
                        <a:pt x="342" y="275"/>
                      </a:lnTo>
                      <a:lnTo>
                        <a:pt x="342" y="274"/>
                      </a:lnTo>
                      <a:lnTo>
                        <a:pt x="342" y="274"/>
                      </a:lnTo>
                      <a:lnTo>
                        <a:pt x="342" y="273"/>
                      </a:lnTo>
                      <a:lnTo>
                        <a:pt x="343" y="272"/>
                      </a:lnTo>
                      <a:lnTo>
                        <a:pt x="343" y="272"/>
                      </a:lnTo>
                      <a:lnTo>
                        <a:pt x="343" y="271"/>
                      </a:lnTo>
                      <a:lnTo>
                        <a:pt x="343" y="270"/>
                      </a:lnTo>
                      <a:lnTo>
                        <a:pt x="344" y="269"/>
                      </a:lnTo>
                      <a:lnTo>
                        <a:pt x="344" y="268"/>
                      </a:lnTo>
                      <a:lnTo>
                        <a:pt x="345" y="267"/>
                      </a:lnTo>
                      <a:lnTo>
                        <a:pt x="345" y="266"/>
                      </a:lnTo>
                      <a:lnTo>
                        <a:pt x="346" y="265"/>
                      </a:lnTo>
                      <a:lnTo>
                        <a:pt x="346" y="264"/>
                      </a:lnTo>
                      <a:lnTo>
                        <a:pt x="347" y="264"/>
                      </a:lnTo>
                      <a:lnTo>
                        <a:pt x="347" y="263"/>
                      </a:lnTo>
                      <a:lnTo>
                        <a:pt x="347" y="262"/>
                      </a:lnTo>
                      <a:lnTo>
                        <a:pt x="348" y="261"/>
                      </a:lnTo>
                      <a:lnTo>
                        <a:pt x="348" y="260"/>
                      </a:lnTo>
                      <a:lnTo>
                        <a:pt x="348" y="259"/>
                      </a:lnTo>
                      <a:lnTo>
                        <a:pt x="349" y="259"/>
                      </a:lnTo>
                      <a:lnTo>
                        <a:pt x="349" y="258"/>
                      </a:lnTo>
                      <a:lnTo>
                        <a:pt x="349" y="257"/>
                      </a:lnTo>
                      <a:lnTo>
                        <a:pt x="349" y="257"/>
                      </a:lnTo>
                      <a:lnTo>
                        <a:pt x="349" y="256"/>
                      </a:lnTo>
                      <a:lnTo>
                        <a:pt x="350" y="255"/>
                      </a:lnTo>
                      <a:lnTo>
                        <a:pt x="350" y="255"/>
                      </a:lnTo>
                      <a:lnTo>
                        <a:pt x="350" y="254"/>
                      </a:lnTo>
                      <a:lnTo>
                        <a:pt x="350" y="254"/>
                      </a:lnTo>
                      <a:lnTo>
                        <a:pt x="350" y="253"/>
                      </a:lnTo>
                      <a:lnTo>
                        <a:pt x="350" y="252"/>
                      </a:lnTo>
                      <a:lnTo>
                        <a:pt x="351" y="252"/>
                      </a:lnTo>
                      <a:lnTo>
                        <a:pt x="352" y="251"/>
                      </a:lnTo>
                      <a:lnTo>
                        <a:pt x="353" y="250"/>
                      </a:lnTo>
                      <a:lnTo>
                        <a:pt x="354" y="249"/>
                      </a:lnTo>
                      <a:lnTo>
                        <a:pt x="356" y="247"/>
                      </a:lnTo>
                      <a:lnTo>
                        <a:pt x="358" y="246"/>
                      </a:lnTo>
                      <a:lnTo>
                        <a:pt x="360" y="244"/>
                      </a:lnTo>
                      <a:lnTo>
                        <a:pt x="362" y="243"/>
                      </a:lnTo>
                      <a:lnTo>
                        <a:pt x="365" y="241"/>
                      </a:lnTo>
                      <a:lnTo>
                        <a:pt x="368" y="239"/>
                      </a:lnTo>
                      <a:lnTo>
                        <a:pt x="371" y="237"/>
                      </a:lnTo>
                      <a:lnTo>
                        <a:pt x="375" y="235"/>
                      </a:lnTo>
                      <a:lnTo>
                        <a:pt x="378" y="233"/>
                      </a:lnTo>
                      <a:lnTo>
                        <a:pt x="382" y="230"/>
                      </a:lnTo>
                      <a:lnTo>
                        <a:pt x="386" y="228"/>
                      </a:lnTo>
                      <a:lnTo>
                        <a:pt x="390" y="226"/>
                      </a:lnTo>
                      <a:lnTo>
                        <a:pt x="395" y="224"/>
                      </a:lnTo>
                      <a:lnTo>
                        <a:pt x="399" y="222"/>
                      </a:lnTo>
                      <a:lnTo>
                        <a:pt x="403" y="220"/>
                      </a:lnTo>
                      <a:lnTo>
                        <a:pt x="408" y="218"/>
                      </a:lnTo>
                      <a:lnTo>
                        <a:pt x="412" y="217"/>
                      </a:lnTo>
                      <a:lnTo>
                        <a:pt x="417" y="216"/>
                      </a:lnTo>
                      <a:lnTo>
                        <a:pt x="421" y="214"/>
                      </a:lnTo>
                      <a:lnTo>
                        <a:pt x="426" y="213"/>
                      </a:lnTo>
                      <a:lnTo>
                        <a:pt x="431" y="213"/>
                      </a:lnTo>
                      <a:lnTo>
                        <a:pt x="436" y="212"/>
                      </a:lnTo>
                      <a:lnTo>
                        <a:pt x="440" y="211"/>
                      </a:lnTo>
                      <a:lnTo>
                        <a:pt x="445" y="211"/>
                      </a:lnTo>
                      <a:lnTo>
                        <a:pt x="450" y="211"/>
                      </a:lnTo>
                      <a:lnTo>
                        <a:pt x="455" y="211"/>
                      </a:lnTo>
                      <a:lnTo>
                        <a:pt x="460" y="211"/>
                      </a:lnTo>
                      <a:lnTo>
                        <a:pt x="465" y="211"/>
                      </a:lnTo>
                      <a:lnTo>
                        <a:pt x="470" y="210"/>
                      </a:lnTo>
                      <a:lnTo>
                        <a:pt x="474" y="210"/>
                      </a:lnTo>
                      <a:lnTo>
                        <a:pt x="478" y="210"/>
                      </a:lnTo>
                      <a:lnTo>
                        <a:pt x="482" y="210"/>
                      </a:lnTo>
                      <a:lnTo>
                        <a:pt x="486" y="209"/>
                      </a:lnTo>
                      <a:lnTo>
                        <a:pt x="489" y="209"/>
                      </a:lnTo>
                      <a:lnTo>
                        <a:pt x="492" y="208"/>
                      </a:lnTo>
                      <a:lnTo>
                        <a:pt x="495" y="208"/>
                      </a:lnTo>
                      <a:lnTo>
                        <a:pt x="498" y="207"/>
                      </a:lnTo>
                      <a:lnTo>
                        <a:pt x="500" y="206"/>
                      </a:lnTo>
                      <a:lnTo>
                        <a:pt x="503" y="206"/>
                      </a:lnTo>
                      <a:lnTo>
                        <a:pt x="505" y="205"/>
                      </a:lnTo>
                      <a:lnTo>
                        <a:pt x="507" y="204"/>
                      </a:lnTo>
                      <a:lnTo>
                        <a:pt x="508" y="203"/>
                      </a:lnTo>
                      <a:lnTo>
                        <a:pt x="510" y="202"/>
                      </a:lnTo>
                      <a:lnTo>
                        <a:pt x="511" y="201"/>
                      </a:lnTo>
                      <a:lnTo>
                        <a:pt x="513" y="200"/>
                      </a:lnTo>
                      <a:lnTo>
                        <a:pt x="514" y="199"/>
                      </a:lnTo>
                      <a:lnTo>
                        <a:pt x="516" y="198"/>
                      </a:lnTo>
                      <a:lnTo>
                        <a:pt x="517" y="197"/>
                      </a:lnTo>
                      <a:lnTo>
                        <a:pt x="518" y="195"/>
                      </a:lnTo>
                      <a:lnTo>
                        <a:pt x="519" y="194"/>
                      </a:lnTo>
                      <a:lnTo>
                        <a:pt x="521" y="193"/>
                      </a:lnTo>
                      <a:lnTo>
                        <a:pt x="522" y="192"/>
                      </a:lnTo>
                      <a:lnTo>
                        <a:pt x="523" y="190"/>
                      </a:lnTo>
                      <a:lnTo>
                        <a:pt x="524" y="189"/>
                      </a:lnTo>
                      <a:lnTo>
                        <a:pt x="525" y="188"/>
                      </a:lnTo>
                      <a:lnTo>
                        <a:pt x="527" y="186"/>
                      </a:lnTo>
                      <a:lnTo>
                        <a:pt x="528" y="185"/>
                      </a:lnTo>
                      <a:lnTo>
                        <a:pt x="529" y="183"/>
                      </a:lnTo>
                      <a:lnTo>
                        <a:pt x="530" y="182"/>
                      </a:lnTo>
                      <a:lnTo>
                        <a:pt x="531" y="180"/>
                      </a:lnTo>
                      <a:lnTo>
                        <a:pt x="531" y="179"/>
                      </a:lnTo>
                      <a:lnTo>
                        <a:pt x="532" y="177"/>
                      </a:lnTo>
                      <a:lnTo>
                        <a:pt x="533" y="175"/>
                      </a:lnTo>
                      <a:lnTo>
                        <a:pt x="534" y="173"/>
                      </a:lnTo>
                      <a:lnTo>
                        <a:pt x="534" y="172"/>
                      </a:lnTo>
                      <a:lnTo>
                        <a:pt x="535" y="170"/>
                      </a:lnTo>
                      <a:lnTo>
                        <a:pt x="535" y="168"/>
                      </a:lnTo>
                      <a:lnTo>
                        <a:pt x="536" y="166"/>
                      </a:lnTo>
                      <a:lnTo>
                        <a:pt x="536" y="164"/>
                      </a:lnTo>
                      <a:lnTo>
                        <a:pt x="536" y="161"/>
                      </a:lnTo>
                      <a:lnTo>
                        <a:pt x="536" y="159"/>
                      </a:lnTo>
                      <a:lnTo>
                        <a:pt x="537" y="157"/>
                      </a:lnTo>
                      <a:lnTo>
                        <a:pt x="537" y="155"/>
                      </a:lnTo>
                      <a:lnTo>
                        <a:pt x="537" y="152"/>
                      </a:lnTo>
                      <a:lnTo>
                        <a:pt x="537" y="150"/>
                      </a:lnTo>
                      <a:lnTo>
                        <a:pt x="537" y="147"/>
                      </a:lnTo>
                      <a:lnTo>
                        <a:pt x="537" y="145"/>
                      </a:lnTo>
                      <a:lnTo>
                        <a:pt x="537" y="142"/>
                      </a:lnTo>
                      <a:lnTo>
                        <a:pt x="537" y="140"/>
                      </a:lnTo>
                      <a:lnTo>
                        <a:pt x="537" y="137"/>
                      </a:lnTo>
                      <a:lnTo>
                        <a:pt x="538" y="135"/>
                      </a:lnTo>
                      <a:lnTo>
                        <a:pt x="538" y="133"/>
                      </a:lnTo>
                      <a:lnTo>
                        <a:pt x="538" y="130"/>
                      </a:lnTo>
                      <a:lnTo>
                        <a:pt x="538" y="128"/>
                      </a:lnTo>
                      <a:lnTo>
                        <a:pt x="539" y="125"/>
                      </a:lnTo>
                      <a:lnTo>
                        <a:pt x="539" y="123"/>
                      </a:lnTo>
                      <a:lnTo>
                        <a:pt x="539" y="120"/>
                      </a:lnTo>
                      <a:lnTo>
                        <a:pt x="540" y="118"/>
                      </a:lnTo>
                      <a:lnTo>
                        <a:pt x="540" y="116"/>
                      </a:lnTo>
                      <a:lnTo>
                        <a:pt x="541" y="113"/>
                      </a:lnTo>
                      <a:lnTo>
                        <a:pt x="541" y="111"/>
                      </a:lnTo>
                      <a:lnTo>
                        <a:pt x="542" y="108"/>
                      </a:lnTo>
                      <a:lnTo>
                        <a:pt x="542" y="106"/>
                      </a:lnTo>
                      <a:lnTo>
                        <a:pt x="543" y="103"/>
                      </a:lnTo>
                      <a:lnTo>
                        <a:pt x="543" y="101"/>
                      </a:lnTo>
                      <a:lnTo>
                        <a:pt x="543" y="98"/>
                      </a:lnTo>
                      <a:lnTo>
                        <a:pt x="544" y="96"/>
                      </a:lnTo>
                      <a:lnTo>
                        <a:pt x="544" y="94"/>
                      </a:lnTo>
                      <a:lnTo>
                        <a:pt x="544" y="91"/>
                      </a:lnTo>
                      <a:lnTo>
                        <a:pt x="544" y="89"/>
                      </a:lnTo>
                      <a:lnTo>
                        <a:pt x="545" y="86"/>
                      </a:lnTo>
                      <a:lnTo>
                        <a:pt x="545" y="84"/>
                      </a:lnTo>
                      <a:lnTo>
                        <a:pt x="545" y="81"/>
                      </a:lnTo>
                      <a:lnTo>
                        <a:pt x="545" y="79"/>
                      </a:lnTo>
                      <a:lnTo>
                        <a:pt x="545" y="76"/>
                      </a:lnTo>
                      <a:lnTo>
                        <a:pt x="545" y="74"/>
                      </a:lnTo>
                      <a:lnTo>
                        <a:pt x="545" y="72"/>
                      </a:lnTo>
                      <a:lnTo>
                        <a:pt x="545" y="69"/>
                      </a:lnTo>
                      <a:lnTo>
                        <a:pt x="545" y="67"/>
                      </a:lnTo>
                      <a:lnTo>
                        <a:pt x="545" y="64"/>
                      </a:lnTo>
                      <a:lnTo>
                        <a:pt x="545" y="62"/>
                      </a:lnTo>
                      <a:lnTo>
                        <a:pt x="545" y="59"/>
                      </a:lnTo>
                      <a:lnTo>
                        <a:pt x="545" y="57"/>
                      </a:lnTo>
                      <a:lnTo>
                        <a:pt x="545" y="54"/>
                      </a:lnTo>
                      <a:lnTo>
                        <a:pt x="545" y="52"/>
                      </a:lnTo>
                      <a:lnTo>
                        <a:pt x="545" y="50"/>
                      </a:lnTo>
                      <a:lnTo>
                        <a:pt x="545" y="47"/>
                      </a:lnTo>
                      <a:lnTo>
                        <a:pt x="545" y="45"/>
                      </a:lnTo>
                      <a:lnTo>
                        <a:pt x="545" y="42"/>
                      </a:lnTo>
                      <a:lnTo>
                        <a:pt x="545" y="40"/>
                      </a:lnTo>
                      <a:lnTo>
                        <a:pt x="545" y="37"/>
                      </a:lnTo>
                      <a:lnTo>
                        <a:pt x="545" y="35"/>
                      </a:lnTo>
                      <a:lnTo>
                        <a:pt x="545" y="32"/>
                      </a:lnTo>
                      <a:lnTo>
                        <a:pt x="545" y="30"/>
                      </a:lnTo>
                      <a:lnTo>
                        <a:pt x="545" y="28"/>
                      </a:lnTo>
                      <a:lnTo>
                        <a:pt x="545" y="25"/>
                      </a:lnTo>
                      <a:lnTo>
                        <a:pt x="545" y="23"/>
                      </a:lnTo>
                      <a:lnTo>
                        <a:pt x="545" y="21"/>
                      </a:lnTo>
                      <a:lnTo>
                        <a:pt x="545" y="19"/>
                      </a:lnTo>
                      <a:lnTo>
                        <a:pt x="545" y="16"/>
                      </a:lnTo>
                      <a:lnTo>
                        <a:pt x="545" y="14"/>
                      </a:lnTo>
                      <a:lnTo>
                        <a:pt x="545" y="12"/>
                      </a:lnTo>
                      <a:lnTo>
                        <a:pt x="545" y="10"/>
                      </a:lnTo>
                      <a:lnTo>
                        <a:pt x="545" y="8"/>
                      </a:lnTo>
                      <a:lnTo>
                        <a:pt x="545" y="6"/>
                      </a:lnTo>
                      <a:lnTo>
                        <a:pt x="545" y="4"/>
                      </a:lnTo>
                      <a:lnTo>
                        <a:pt x="545" y="2"/>
                      </a:lnTo>
                      <a:lnTo>
                        <a:pt x="545" y="0"/>
                      </a:lnTo>
                    </a:path>
                  </a:pathLst>
                </a:custGeom>
                <a:noFill/>
                <a:ln w="6350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927201" name="任意多边形 1927200"/>
                <p:cNvSpPr/>
                <p:nvPr/>
              </p:nvSpPr>
              <p:spPr>
                <a:xfrm>
                  <a:off x="1926" y="2988"/>
                  <a:ext cx="529" cy="615"/>
                </a:xfrm>
                <a:custGeom>
                  <a:avLst/>
                  <a:gdLst/>
                  <a:ahLst/>
                  <a:cxnLst/>
                  <a:pathLst>
                    <a:path w="529" h="615">
                      <a:moveTo>
                        <a:pt x="0" y="453"/>
                      </a:moveTo>
                      <a:lnTo>
                        <a:pt x="5" y="452"/>
                      </a:lnTo>
                      <a:lnTo>
                        <a:pt x="10" y="451"/>
                      </a:lnTo>
                      <a:lnTo>
                        <a:pt x="15" y="450"/>
                      </a:lnTo>
                      <a:lnTo>
                        <a:pt x="20" y="449"/>
                      </a:lnTo>
                      <a:lnTo>
                        <a:pt x="24" y="448"/>
                      </a:lnTo>
                      <a:lnTo>
                        <a:pt x="29" y="447"/>
                      </a:lnTo>
                      <a:lnTo>
                        <a:pt x="33" y="447"/>
                      </a:lnTo>
                      <a:lnTo>
                        <a:pt x="38" y="446"/>
                      </a:lnTo>
                      <a:lnTo>
                        <a:pt x="42" y="445"/>
                      </a:lnTo>
                      <a:lnTo>
                        <a:pt x="46" y="445"/>
                      </a:lnTo>
                      <a:lnTo>
                        <a:pt x="50" y="444"/>
                      </a:lnTo>
                      <a:lnTo>
                        <a:pt x="54" y="443"/>
                      </a:lnTo>
                      <a:lnTo>
                        <a:pt x="58" y="443"/>
                      </a:lnTo>
                      <a:lnTo>
                        <a:pt x="62" y="442"/>
                      </a:lnTo>
                      <a:lnTo>
                        <a:pt x="66" y="442"/>
                      </a:lnTo>
                      <a:lnTo>
                        <a:pt x="69" y="441"/>
                      </a:lnTo>
                      <a:lnTo>
                        <a:pt x="73" y="441"/>
                      </a:lnTo>
                      <a:lnTo>
                        <a:pt x="76" y="440"/>
                      </a:lnTo>
                      <a:lnTo>
                        <a:pt x="80" y="440"/>
                      </a:lnTo>
                      <a:lnTo>
                        <a:pt x="83" y="440"/>
                      </a:lnTo>
                      <a:lnTo>
                        <a:pt x="87" y="439"/>
                      </a:lnTo>
                      <a:lnTo>
                        <a:pt x="91" y="439"/>
                      </a:lnTo>
                      <a:lnTo>
                        <a:pt x="94" y="439"/>
                      </a:lnTo>
                      <a:lnTo>
                        <a:pt x="98" y="439"/>
                      </a:lnTo>
                      <a:lnTo>
                        <a:pt x="101" y="439"/>
                      </a:lnTo>
                      <a:lnTo>
                        <a:pt x="105" y="439"/>
                      </a:lnTo>
                      <a:lnTo>
                        <a:pt x="108" y="439"/>
                      </a:lnTo>
                      <a:lnTo>
                        <a:pt x="112" y="440"/>
                      </a:lnTo>
                      <a:lnTo>
                        <a:pt x="115" y="440"/>
                      </a:lnTo>
                      <a:lnTo>
                        <a:pt x="119" y="440"/>
                      </a:lnTo>
                      <a:lnTo>
                        <a:pt x="123" y="441"/>
                      </a:lnTo>
                      <a:lnTo>
                        <a:pt x="126" y="441"/>
                      </a:lnTo>
                      <a:lnTo>
                        <a:pt x="130" y="442"/>
                      </a:lnTo>
                      <a:lnTo>
                        <a:pt x="133" y="442"/>
                      </a:lnTo>
                      <a:lnTo>
                        <a:pt x="137" y="443"/>
                      </a:lnTo>
                      <a:lnTo>
                        <a:pt x="140" y="443"/>
                      </a:lnTo>
                      <a:lnTo>
                        <a:pt x="143" y="444"/>
                      </a:lnTo>
                      <a:lnTo>
                        <a:pt x="146" y="445"/>
                      </a:lnTo>
                      <a:lnTo>
                        <a:pt x="149" y="445"/>
                      </a:lnTo>
                      <a:lnTo>
                        <a:pt x="153" y="446"/>
                      </a:lnTo>
                      <a:lnTo>
                        <a:pt x="156" y="447"/>
                      </a:lnTo>
                      <a:lnTo>
                        <a:pt x="159" y="447"/>
                      </a:lnTo>
                      <a:lnTo>
                        <a:pt x="161" y="448"/>
                      </a:lnTo>
                      <a:lnTo>
                        <a:pt x="164" y="449"/>
                      </a:lnTo>
                      <a:lnTo>
                        <a:pt x="167" y="450"/>
                      </a:lnTo>
                      <a:lnTo>
                        <a:pt x="170" y="451"/>
                      </a:lnTo>
                      <a:lnTo>
                        <a:pt x="172" y="452"/>
                      </a:lnTo>
                      <a:lnTo>
                        <a:pt x="175" y="453"/>
                      </a:lnTo>
                      <a:lnTo>
                        <a:pt x="177" y="454"/>
                      </a:lnTo>
                      <a:lnTo>
                        <a:pt x="180" y="455"/>
                      </a:lnTo>
                      <a:lnTo>
                        <a:pt x="182" y="456"/>
                      </a:lnTo>
                      <a:lnTo>
                        <a:pt x="184" y="458"/>
                      </a:lnTo>
                      <a:lnTo>
                        <a:pt x="186" y="460"/>
                      </a:lnTo>
                      <a:lnTo>
                        <a:pt x="187" y="461"/>
                      </a:lnTo>
                      <a:lnTo>
                        <a:pt x="189" y="463"/>
                      </a:lnTo>
                      <a:lnTo>
                        <a:pt x="190" y="465"/>
                      </a:lnTo>
                      <a:lnTo>
                        <a:pt x="191" y="468"/>
                      </a:lnTo>
                      <a:lnTo>
                        <a:pt x="192" y="470"/>
                      </a:lnTo>
                      <a:lnTo>
                        <a:pt x="193" y="473"/>
                      </a:lnTo>
                      <a:lnTo>
                        <a:pt x="194" y="475"/>
                      </a:lnTo>
                      <a:lnTo>
                        <a:pt x="195" y="478"/>
                      </a:lnTo>
                      <a:lnTo>
                        <a:pt x="195" y="481"/>
                      </a:lnTo>
                      <a:lnTo>
                        <a:pt x="195" y="485"/>
                      </a:lnTo>
                      <a:lnTo>
                        <a:pt x="195" y="488"/>
                      </a:lnTo>
                      <a:lnTo>
                        <a:pt x="195" y="491"/>
                      </a:lnTo>
                      <a:lnTo>
                        <a:pt x="195" y="495"/>
                      </a:lnTo>
                      <a:lnTo>
                        <a:pt x="195" y="498"/>
                      </a:lnTo>
                      <a:lnTo>
                        <a:pt x="195" y="501"/>
                      </a:lnTo>
                      <a:lnTo>
                        <a:pt x="195" y="504"/>
                      </a:lnTo>
                      <a:lnTo>
                        <a:pt x="195" y="507"/>
                      </a:lnTo>
                      <a:lnTo>
                        <a:pt x="195" y="510"/>
                      </a:lnTo>
                      <a:lnTo>
                        <a:pt x="195" y="512"/>
                      </a:lnTo>
                      <a:lnTo>
                        <a:pt x="195" y="515"/>
                      </a:lnTo>
                      <a:lnTo>
                        <a:pt x="195" y="518"/>
                      </a:lnTo>
                      <a:lnTo>
                        <a:pt x="195" y="520"/>
                      </a:lnTo>
                      <a:lnTo>
                        <a:pt x="195" y="522"/>
                      </a:lnTo>
                      <a:lnTo>
                        <a:pt x="195" y="525"/>
                      </a:lnTo>
                      <a:lnTo>
                        <a:pt x="195" y="527"/>
                      </a:lnTo>
                      <a:lnTo>
                        <a:pt x="195" y="529"/>
                      </a:lnTo>
                      <a:lnTo>
                        <a:pt x="195" y="531"/>
                      </a:lnTo>
                      <a:lnTo>
                        <a:pt x="195" y="533"/>
                      </a:lnTo>
                      <a:lnTo>
                        <a:pt x="196" y="535"/>
                      </a:lnTo>
                      <a:lnTo>
                        <a:pt x="196" y="537"/>
                      </a:lnTo>
                      <a:lnTo>
                        <a:pt x="197" y="540"/>
                      </a:lnTo>
                      <a:lnTo>
                        <a:pt x="197" y="542"/>
                      </a:lnTo>
                      <a:lnTo>
                        <a:pt x="198" y="545"/>
                      </a:lnTo>
                      <a:lnTo>
                        <a:pt x="199" y="548"/>
                      </a:lnTo>
                      <a:lnTo>
                        <a:pt x="200" y="550"/>
                      </a:lnTo>
                      <a:lnTo>
                        <a:pt x="202" y="553"/>
                      </a:lnTo>
                      <a:lnTo>
                        <a:pt x="203" y="557"/>
                      </a:lnTo>
                      <a:lnTo>
                        <a:pt x="205" y="560"/>
                      </a:lnTo>
                      <a:lnTo>
                        <a:pt x="207" y="563"/>
                      </a:lnTo>
                      <a:lnTo>
                        <a:pt x="209" y="567"/>
                      </a:lnTo>
                      <a:lnTo>
                        <a:pt x="211" y="570"/>
                      </a:lnTo>
                      <a:lnTo>
                        <a:pt x="213" y="574"/>
                      </a:lnTo>
                      <a:lnTo>
                        <a:pt x="216" y="578"/>
                      </a:lnTo>
                      <a:lnTo>
                        <a:pt x="218" y="582"/>
                      </a:lnTo>
                      <a:lnTo>
                        <a:pt x="221" y="585"/>
                      </a:lnTo>
                      <a:lnTo>
                        <a:pt x="224" y="589"/>
                      </a:lnTo>
                      <a:lnTo>
                        <a:pt x="227" y="592"/>
                      </a:lnTo>
                      <a:lnTo>
                        <a:pt x="230" y="595"/>
                      </a:lnTo>
                      <a:lnTo>
                        <a:pt x="233" y="597"/>
                      </a:lnTo>
                      <a:lnTo>
                        <a:pt x="236" y="600"/>
                      </a:lnTo>
                      <a:lnTo>
                        <a:pt x="239" y="602"/>
                      </a:lnTo>
                      <a:lnTo>
                        <a:pt x="242" y="604"/>
                      </a:lnTo>
                      <a:lnTo>
                        <a:pt x="246" y="606"/>
                      </a:lnTo>
                      <a:lnTo>
                        <a:pt x="249" y="608"/>
                      </a:lnTo>
                      <a:lnTo>
                        <a:pt x="253" y="609"/>
                      </a:lnTo>
                      <a:lnTo>
                        <a:pt x="257" y="611"/>
                      </a:lnTo>
                      <a:lnTo>
                        <a:pt x="261" y="612"/>
                      </a:lnTo>
                      <a:lnTo>
                        <a:pt x="264" y="612"/>
                      </a:lnTo>
                      <a:lnTo>
                        <a:pt x="268" y="613"/>
                      </a:lnTo>
                      <a:lnTo>
                        <a:pt x="273" y="613"/>
                      </a:lnTo>
                      <a:lnTo>
                        <a:pt x="276" y="614"/>
                      </a:lnTo>
                      <a:lnTo>
                        <a:pt x="280" y="614"/>
                      </a:lnTo>
                      <a:lnTo>
                        <a:pt x="284" y="614"/>
                      </a:lnTo>
                      <a:lnTo>
                        <a:pt x="287" y="614"/>
                      </a:lnTo>
                      <a:lnTo>
                        <a:pt x="291" y="614"/>
                      </a:lnTo>
                      <a:lnTo>
                        <a:pt x="294" y="613"/>
                      </a:lnTo>
                      <a:lnTo>
                        <a:pt x="297" y="613"/>
                      </a:lnTo>
                      <a:lnTo>
                        <a:pt x="300" y="612"/>
                      </a:lnTo>
                      <a:lnTo>
                        <a:pt x="303" y="612"/>
                      </a:lnTo>
                      <a:lnTo>
                        <a:pt x="306" y="611"/>
                      </a:lnTo>
                      <a:lnTo>
                        <a:pt x="308" y="610"/>
                      </a:lnTo>
                      <a:lnTo>
                        <a:pt x="311" y="609"/>
                      </a:lnTo>
                      <a:lnTo>
                        <a:pt x="313" y="608"/>
                      </a:lnTo>
                      <a:lnTo>
                        <a:pt x="315" y="607"/>
                      </a:lnTo>
                      <a:lnTo>
                        <a:pt x="317" y="605"/>
                      </a:lnTo>
                      <a:lnTo>
                        <a:pt x="319" y="604"/>
                      </a:lnTo>
                      <a:lnTo>
                        <a:pt x="321" y="602"/>
                      </a:lnTo>
                      <a:lnTo>
                        <a:pt x="323" y="600"/>
                      </a:lnTo>
                      <a:lnTo>
                        <a:pt x="325" y="599"/>
                      </a:lnTo>
                      <a:lnTo>
                        <a:pt x="326" y="597"/>
                      </a:lnTo>
                      <a:lnTo>
                        <a:pt x="328" y="595"/>
                      </a:lnTo>
                      <a:lnTo>
                        <a:pt x="329" y="593"/>
                      </a:lnTo>
                      <a:lnTo>
                        <a:pt x="331" y="590"/>
                      </a:lnTo>
                      <a:lnTo>
                        <a:pt x="332" y="588"/>
                      </a:lnTo>
                      <a:lnTo>
                        <a:pt x="333" y="586"/>
                      </a:lnTo>
                      <a:lnTo>
                        <a:pt x="334" y="583"/>
                      </a:lnTo>
                      <a:lnTo>
                        <a:pt x="335" y="581"/>
                      </a:lnTo>
                      <a:lnTo>
                        <a:pt x="336" y="578"/>
                      </a:lnTo>
                      <a:lnTo>
                        <a:pt x="336" y="576"/>
                      </a:lnTo>
                      <a:lnTo>
                        <a:pt x="337" y="573"/>
                      </a:lnTo>
                      <a:lnTo>
                        <a:pt x="338" y="570"/>
                      </a:lnTo>
                      <a:lnTo>
                        <a:pt x="338" y="567"/>
                      </a:lnTo>
                      <a:lnTo>
                        <a:pt x="339" y="564"/>
                      </a:lnTo>
                      <a:lnTo>
                        <a:pt x="339" y="562"/>
                      </a:lnTo>
                      <a:lnTo>
                        <a:pt x="339" y="559"/>
                      </a:lnTo>
                      <a:lnTo>
                        <a:pt x="339" y="556"/>
                      </a:lnTo>
                      <a:lnTo>
                        <a:pt x="340" y="554"/>
                      </a:lnTo>
                      <a:lnTo>
                        <a:pt x="340" y="552"/>
                      </a:lnTo>
                      <a:lnTo>
                        <a:pt x="340" y="549"/>
                      </a:lnTo>
                      <a:lnTo>
                        <a:pt x="340" y="547"/>
                      </a:lnTo>
                      <a:lnTo>
                        <a:pt x="340" y="545"/>
                      </a:lnTo>
                      <a:lnTo>
                        <a:pt x="339" y="543"/>
                      </a:lnTo>
                      <a:lnTo>
                        <a:pt x="339" y="541"/>
                      </a:lnTo>
                      <a:lnTo>
                        <a:pt x="339" y="540"/>
                      </a:lnTo>
                      <a:lnTo>
                        <a:pt x="339" y="538"/>
                      </a:lnTo>
                      <a:lnTo>
                        <a:pt x="338" y="536"/>
                      </a:lnTo>
                      <a:lnTo>
                        <a:pt x="338" y="535"/>
                      </a:lnTo>
                      <a:lnTo>
                        <a:pt x="337" y="533"/>
                      </a:lnTo>
                      <a:lnTo>
                        <a:pt x="337" y="532"/>
                      </a:lnTo>
                      <a:lnTo>
                        <a:pt x="336" y="530"/>
                      </a:lnTo>
                      <a:lnTo>
                        <a:pt x="336" y="529"/>
                      </a:lnTo>
                      <a:lnTo>
                        <a:pt x="335" y="527"/>
                      </a:lnTo>
                      <a:lnTo>
                        <a:pt x="335" y="526"/>
                      </a:lnTo>
                      <a:lnTo>
                        <a:pt x="334" y="525"/>
                      </a:lnTo>
                      <a:lnTo>
                        <a:pt x="334" y="523"/>
                      </a:lnTo>
                      <a:lnTo>
                        <a:pt x="333" y="522"/>
                      </a:lnTo>
                      <a:lnTo>
                        <a:pt x="333" y="520"/>
                      </a:lnTo>
                      <a:lnTo>
                        <a:pt x="332" y="519"/>
                      </a:lnTo>
                      <a:lnTo>
                        <a:pt x="332" y="517"/>
                      </a:lnTo>
                      <a:lnTo>
                        <a:pt x="331" y="516"/>
                      </a:lnTo>
                      <a:lnTo>
                        <a:pt x="331" y="514"/>
                      </a:lnTo>
                      <a:lnTo>
                        <a:pt x="330" y="513"/>
                      </a:lnTo>
                      <a:lnTo>
                        <a:pt x="330" y="511"/>
                      </a:lnTo>
                      <a:lnTo>
                        <a:pt x="329" y="510"/>
                      </a:lnTo>
                      <a:lnTo>
                        <a:pt x="328" y="509"/>
                      </a:lnTo>
                      <a:lnTo>
                        <a:pt x="328" y="507"/>
                      </a:lnTo>
                      <a:lnTo>
                        <a:pt x="327" y="506"/>
                      </a:lnTo>
                      <a:lnTo>
                        <a:pt x="327" y="504"/>
                      </a:lnTo>
                      <a:lnTo>
                        <a:pt x="326" y="503"/>
                      </a:lnTo>
                      <a:lnTo>
                        <a:pt x="326" y="502"/>
                      </a:lnTo>
                      <a:lnTo>
                        <a:pt x="325" y="501"/>
                      </a:lnTo>
                      <a:lnTo>
                        <a:pt x="325" y="499"/>
                      </a:lnTo>
                      <a:lnTo>
                        <a:pt x="324" y="498"/>
                      </a:lnTo>
                      <a:lnTo>
                        <a:pt x="324" y="497"/>
                      </a:lnTo>
                      <a:lnTo>
                        <a:pt x="323" y="496"/>
                      </a:lnTo>
                      <a:lnTo>
                        <a:pt x="323" y="495"/>
                      </a:lnTo>
                      <a:lnTo>
                        <a:pt x="322" y="494"/>
                      </a:lnTo>
                      <a:lnTo>
                        <a:pt x="322" y="493"/>
                      </a:lnTo>
                      <a:lnTo>
                        <a:pt x="321" y="492"/>
                      </a:lnTo>
                      <a:lnTo>
                        <a:pt x="321" y="491"/>
                      </a:lnTo>
                      <a:lnTo>
                        <a:pt x="320" y="490"/>
                      </a:lnTo>
                      <a:lnTo>
                        <a:pt x="320" y="489"/>
                      </a:lnTo>
                      <a:lnTo>
                        <a:pt x="319" y="488"/>
                      </a:lnTo>
                      <a:lnTo>
                        <a:pt x="319" y="487"/>
                      </a:lnTo>
                      <a:lnTo>
                        <a:pt x="318" y="485"/>
                      </a:lnTo>
                      <a:lnTo>
                        <a:pt x="318" y="484"/>
                      </a:lnTo>
                      <a:lnTo>
                        <a:pt x="317" y="483"/>
                      </a:lnTo>
                      <a:lnTo>
                        <a:pt x="317" y="482"/>
                      </a:lnTo>
                      <a:lnTo>
                        <a:pt x="316" y="481"/>
                      </a:lnTo>
                      <a:lnTo>
                        <a:pt x="316" y="479"/>
                      </a:lnTo>
                      <a:lnTo>
                        <a:pt x="315" y="478"/>
                      </a:lnTo>
                      <a:lnTo>
                        <a:pt x="315" y="477"/>
                      </a:lnTo>
                      <a:lnTo>
                        <a:pt x="314" y="475"/>
                      </a:lnTo>
                      <a:lnTo>
                        <a:pt x="314" y="474"/>
                      </a:lnTo>
                      <a:lnTo>
                        <a:pt x="313" y="472"/>
                      </a:lnTo>
                      <a:lnTo>
                        <a:pt x="313" y="471"/>
                      </a:lnTo>
                      <a:lnTo>
                        <a:pt x="312" y="470"/>
                      </a:lnTo>
                      <a:lnTo>
                        <a:pt x="312" y="468"/>
                      </a:lnTo>
                      <a:lnTo>
                        <a:pt x="312" y="467"/>
                      </a:lnTo>
                      <a:lnTo>
                        <a:pt x="311" y="466"/>
                      </a:lnTo>
                      <a:lnTo>
                        <a:pt x="311" y="465"/>
                      </a:lnTo>
                      <a:lnTo>
                        <a:pt x="311" y="464"/>
                      </a:lnTo>
                      <a:lnTo>
                        <a:pt x="311" y="463"/>
                      </a:lnTo>
                      <a:lnTo>
                        <a:pt x="311" y="462"/>
                      </a:lnTo>
                      <a:lnTo>
                        <a:pt x="311" y="461"/>
                      </a:lnTo>
                      <a:lnTo>
                        <a:pt x="311" y="460"/>
                      </a:lnTo>
                      <a:lnTo>
                        <a:pt x="312" y="459"/>
                      </a:lnTo>
                      <a:lnTo>
                        <a:pt x="312" y="458"/>
                      </a:lnTo>
                      <a:lnTo>
                        <a:pt x="312" y="458"/>
                      </a:lnTo>
                      <a:lnTo>
                        <a:pt x="313" y="457"/>
                      </a:lnTo>
                      <a:lnTo>
                        <a:pt x="313" y="457"/>
                      </a:lnTo>
                      <a:lnTo>
                        <a:pt x="314" y="456"/>
                      </a:lnTo>
                      <a:lnTo>
                        <a:pt x="314" y="456"/>
                      </a:lnTo>
                      <a:lnTo>
                        <a:pt x="315" y="455"/>
                      </a:lnTo>
                      <a:lnTo>
                        <a:pt x="315" y="455"/>
                      </a:lnTo>
                      <a:lnTo>
                        <a:pt x="316" y="454"/>
                      </a:lnTo>
                      <a:lnTo>
                        <a:pt x="316" y="454"/>
                      </a:lnTo>
                      <a:lnTo>
                        <a:pt x="317" y="453"/>
                      </a:lnTo>
                      <a:lnTo>
                        <a:pt x="317" y="453"/>
                      </a:lnTo>
                      <a:lnTo>
                        <a:pt x="318" y="452"/>
                      </a:lnTo>
                      <a:lnTo>
                        <a:pt x="318" y="452"/>
                      </a:lnTo>
                      <a:lnTo>
                        <a:pt x="319" y="451"/>
                      </a:lnTo>
                      <a:lnTo>
                        <a:pt x="319" y="451"/>
                      </a:lnTo>
                      <a:lnTo>
                        <a:pt x="320" y="450"/>
                      </a:lnTo>
                      <a:lnTo>
                        <a:pt x="320" y="450"/>
                      </a:lnTo>
                      <a:lnTo>
                        <a:pt x="321" y="449"/>
                      </a:lnTo>
                      <a:lnTo>
                        <a:pt x="321" y="449"/>
                      </a:lnTo>
                      <a:lnTo>
                        <a:pt x="322" y="448"/>
                      </a:lnTo>
                      <a:lnTo>
                        <a:pt x="323" y="448"/>
                      </a:lnTo>
                      <a:lnTo>
                        <a:pt x="324" y="447"/>
                      </a:lnTo>
                      <a:lnTo>
                        <a:pt x="325" y="447"/>
                      </a:lnTo>
                      <a:lnTo>
                        <a:pt x="326" y="446"/>
                      </a:lnTo>
                      <a:lnTo>
                        <a:pt x="327" y="445"/>
                      </a:lnTo>
                      <a:lnTo>
                        <a:pt x="329" y="445"/>
                      </a:lnTo>
                      <a:lnTo>
                        <a:pt x="331" y="444"/>
                      </a:lnTo>
                      <a:lnTo>
                        <a:pt x="332" y="443"/>
                      </a:lnTo>
                      <a:lnTo>
                        <a:pt x="334" y="442"/>
                      </a:lnTo>
                      <a:lnTo>
                        <a:pt x="337" y="442"/>
                      </a:lnTo>
                      <a:lnTo>
                        <a:pt x="339" y="441"/>
                      </a:lnTo>
                      <a:lnTo>
                        <a:pt x="341" y="440"/>
                      </a:lnTo>
                      <a:lnTo>
                        <a:pt x="344" y="439"/>
                      </a:lnTo>
                      <a:lnTo>
                        <a:pt x="347" y="438"/>
                      </a:lnTo>
                      <a:lnTo>
                        <a:pt x="350" y="437"/>
                      </a:lnTo>
                      <a:lnTo>
                        <a:pt x="353" y="436"/>
                      </a:lnTo>
                      <a:lnTo>
                        <a:pt x="356" y="435"/>
                      </a:lnTo>
                      <a:lnTo>
                        <a:pt x="359" y="435"/>
                      </a:lnTo>
                      <a:lnTo>
                        <a:pt x="362" y="434"/>
                      </a:lnTo>
                      <a:lnTo>
                        <a:pt x="366" y="433"/>
                      </a:lnTo>
                      <a:lnTo>
                        <a:pt x="369" y="433"/>
                      </a:lnTo>
                      <a:lnTo>
                        <a:pt x="372" y="433"/>
                      </a:lnTo>
                      <a:lnTo>
                        <a:pt x="375" y="432"/>
                      </a:lnTo>
                      <a:lnTo>
                        <a:pt x="379" y="432"/>
                      </a:lnTo>
                      <a:lnTo>
                        <a:pt x="382" y="432"/>
                      </a:lnTo>
                      <a:lnTo>
                        <a:pt x="385" y="432"/>
                      </a:lnTo>
                      <a:lnTo>
                        <a:pt x="389" y="432"/>
                      </a:lnTo>
                      <a:lnTo>
                        <a:pt x="392" y="432"/>
                      </a:lnTo>
                      <a:lnTo>
                        <a:pt x="396" y="432"/>
                      </a:lnTo>
                      <a:lnTo>
                        <a:pt x="399" y="433"/>
                      </a:lnTo>
                      <a:lnTo>
                        <a:pt x="403" y="433"/>
                      </a:lnTo>
                      <a:lnTo>
                        <a:pt x="406" y="434"/>
                      </a:lnTo>
                      <a:lnTo>
                        <a:pt x="410" y="434"/>
                      </a:lnTo>
                      <a:lnTo>
                        <a:pt x="413" y="435"/>
                      </a:lnTo>
                      <a:lnTo>
                        <a:pt x="417" y="435"/>
                      </a:lnTo>
                      <a:lnTo>
                        <a:pt x="420" y="436"/>
                      </a:lnTo>
                      <a:lnTo>
                        <a:pt x="424" y="436"/>
                      </a:lnTo>
                      <a:lnTo>
                        <a:pt x="427" y="437"/>
                      </a:lnTo>
                      <a:lnTo>
                        <a:pt x="430" y="437"/>
                      </a:lnTo>
                      <a:lnTo>
                        <a:pt x="433" y="438"/>
                      </a:lnTo>
                      <a:lnTo>
                        <a:pt x="437" y="438"/>
                      </a:lnTo>
                      <a:lnTo>
                        <a:pt x="440" y="439"/>
                      </a:lnTo>
                      <a:lnTo>
                        <a:pt x="443" y="439"/>
                      </a:lnTo>
                      <a:lnTo>
                        <a:pt x="446" y="440"/>
                      </a:lnTo>
                      <a:lnTo>
                        <a:pt x="449" y="440"/>
                      </a:lnTo>
                      <a:lnTo>
                        <a:pt x="453" y="441"/>
                      </a:lnTo>
                      <a:lnTo>
                        <a:pt x="456" y="441"/>
                      </a:lnTo>
                      <a:lnTo>
                        <a:pt x="459" y="442"/>
                      </a:lnTo>
                      <a:lnTo>
                        <a:pt x="462" y="442"/>
                      </a:lnTo>
                      <a:lnTo>
                        <a:pt x="465" y="443"/>
                      </a:lnTo>
                      <a:lnTo>
                        <a:pt x="468" y="443"/>
                      </a:lnTo>
                      <a:lnTo>
                        <a:pt x="471" y="443"/>
                      </a:lnTo>
                      <a:lnTo>
                        <a:pt x="474" y="444"/>
                      </a:lnTo>
                      <a:lnTo>
                        <a:pt x="477" y="444"/>
                      </a:lnTo>
                      <a:lnTo>
                        <a:pt x="480" y="445"/>
                      </a:lnTo>
                      <a:lnTo>
                        <a:pt x="483" y="445"/>
                      </a:lnTo>
                      <a:lnTo>
                        <a:pt x="486" y="446"/>
                      </a:lnTo>
                      <a:lnTo>
                        <a:pt x="489" y="446"/>
                      </a:lnTo>
                      <a:lnTo>
                        <a:pt x="492" y="447"/>
                      </a:lnTo>
                      <a:lnTo>
                        <a:pt x="495" y="447"/>
                      </a:lnTo>
                      <a:lnTo>
                        <a:pt x="498" y="448"/>
                      </a:lnTo>
                      <a:lnTo>
                        <a:pt x="501" y="448"/>
                      </a:lnTo>
                      <a:lnTo>
                        <a:pt x="504" y="449"/>
                      </a:lnTo>
                      <a:lnTo>
                        <a:pt x="507" y="449"/>
                      </a:lnTo>
                      <a:lnTo>
                        <a:pt x="510" y="450"/>
                      </a:lnTo>
                      <a:lnTo>
                        <a:pt x="513" y="450"/>
                      </a:lnTo>
                      <a:lnTo>
                        <a:pt x="515" y="451"/>
                      </a:lnTo>
                      <a:lnTo>
                        <a:pt x="517" y="451"/>
                      </a:lnTo>
                      <a:lnTo>
                        <a:pt x="519" y="451"/>
                      </a:lnTo>
                      <a:lnTo>
                        <a:pt x="521" y="451"/>
                      </a:lnTo>
                      <a:lnTo>
                        <a:pt x="523" y="452"/>
                      </a:lnTo>
                      <a:lnTo>
                        <a:pt x="524" y="452"/>
                      </a:lnTo>
                      <a:lnTo>
                        <a:pt x="525" y="452"/>
                      </a:lnTo>
                      <a:lnTo>
                        <a:pt x="526" y="452"/>
                      </a:lnTo>
                      <a:lnTo>
                        <a:pt x="527" y="452"/>
                      </a:lnTo>
                      <a:lnTo>
                        <a:pt x="528" y="452"/>
                      </a:lnTo>
                      <a:lnTo>
                        <a:pt x="528" y="452"/>
                      </a:lnTo>
                      <a:lnTo>
                        <a:pt x="528" y="452"/>
                      </a:lnTo>
                      <a:lnTo>
                        <a:pt x="528" y="452"/>
                      </a:lnTo>
                      <a:lnTo>
                        <a:pt x="528" y="452"/>
                      </a:lnTo>
                      <a:lnTo>
                        <a:pt x="528" y="451"/>
                      </a:lnTo>
                      <a:lnTo>
                        <a:pt x="528" y="450"/>
                      </a:lnTo>
                      <a:lnTo>
                        <a:pt x="528" y="449"/>
                      </a:lnTo>
                      <a:lnTo>
                        <a:pt x="528" y="446"/>
                      </a:lnTo>
                      <a:lnTo>
                        <a:pt x="528" y="444"/>
                      </a:lnTo>
                      <a:lnTo>
                        <a:pt x="528" y="441"/>
                      </a:lnTo>
                      <a:lnTo>
                        <a:pt x="528" y="438"/>
                      </a:lnTo>
                      <a:lnTo>
                        <a:pt x="528" y="434"/>
                      </a:lnTo>
                      <a:lnTo>
                        <a:pt x="528" y="429"/>
                      </a:lnTo>
                      <a:lnTo>
                        <a:pt x="528" y="425"/>
                      </a:lnTo>
                      <a:lnTo>
                        <a:pt x="528" y="419"/>
                      </a:lnTo>
                      <a:lnTo>
                        <a:pt x="528" y="414"/>
                      </a:lnTo>
                      <a:lnTo>
                        <a:pt x="528" y="407"/>
                      </a:lnTo>
                      <a:lnTo>
                        <a:pt x="528" y="401"/>
                      </a:lnTo>
                      <a:lnTo>
                        <a:pt x="528" y="394"/>
                      </a:lnTo>
                      <a:lnTo>
                        <a:pt x="528" y="387"/>
                      </a:lnTo>
                      <a:lnTo>
                        <a:pt x="528" y="380"/>
                      </a:lnTo>
                      <a:lnTo>
                        <a:pt x="528" y="373"/>
                      </a:lnTo>
                      <a:lnTo>
                        <a:pt x="528" y="367"/>
                      </a:lnTo>
                      <a:lnTo>
                        <a:pt x="527" y="361"/>
                      </a:lnTo>
                      <a:lnTo>
                        <a:pt x="526" y="356"/>
                      </a:lnTo>
                      <a:lnTo>
                        <a:pt x="526" y="350"/>
                      </a:lnTo>
                      <a:lnTo>
                        <a:pt x="525" y="345"/>
                      </a:lnTo>
                      <a:lnTo>
                        <a:pt x="524" y="341"/>
                      </a:lnTo>
                      <a:lnTo>
                        <a:pt x="522" y="336"/>
                      </a:lnTo>
                      <a:lnTo>
                        <a:pt x="521" y="332"/>
                      </a:lnTo>
                      <a:lnTo>
                        <a:pt x="520" y="328"/>
                      </a:lnTo>
                      <a:lnTo>
                        <a:pt x="518" y="325"/>
                      </a:lnTo>
                      <a:lnTo>
                        <a:pt x="516" y="322"/>
                      </a:lnTo>
                      <a:lnTo>
                        <a:pt x="515" y="319"/>
                      </a:lnTo>
                      <a:lnTo>
                        <a:pt x="513" y="316"/>
                      </a:lnTo>
                      <a:lnTo>
                        <a:pt x="510" y="314"/>
                      </a:lnTo>
                      <a:lnTo>
                        <a:pt x="508" y="311"/>
                      </a:lnTo>
                      <a:lnTo>
                        <a:pt x="506" y="309"/>
                      </a:lnTo>
                      <a:lnTo>
                        <a:pt x="504" y="307"/>
                      </a:lnTo>
                      <a:lnTo>
                        <a:pt x="502" y="306"/>
                      </a:lnTo>
                      <a:lnTo>
                        <a:pt x="499" y="304"/>
                      </a:lnTo>
                      <a:lnTo>
                        <a:pt x="497" y="303"/>
                      </a:lnTo>
                      <a:lnTo>
                        <a:pt x="494" y="301"/>
                      </a:lnTo>
                      <a:lnTo>
                        <a:pt x="492" y="300"/>
                      </a:lnTo>
                      <a:lnTo>
                        <a:pt x="489" y="299"/>
                      </a:lnTo>
                      <a:lnTo>
                        <a:pt x="486" y="298"/>
                      </a:lnTo>
                      <a:lnTo>
                        <a:pt x="484" y="298"/>
                      </a:lnTo>
                      <a:lnTo>
                        <a:pt x="481" y="297"/>
                      </a:lnTo>
                      <a:lnTo>
                        <a:pt x="478" y="297"/>
                      </a:lnTo>
                      <a:lnTo>
                        <a:pt x="475" y="297"/>
                      </a:lnTo>
                      <a:lnTo>
                        <a:pt x="472" y="296"/>
                      </a:lnTo>
                      <a:lnTo>
                        <a:pt x="469" y="297"/>
                      </a:lnTo>
                      <a:lnTo>
                        <a:pt x="466" y="297"/>
                      </a:lnTo>
                      <a:lnTo>
                        <a:pt x="462" y="297"/>
                      </a:lnTo>
                      <a:lnTo>
                        <a:pt x="459" y="297"/>
                      </a:lnTo>
                      <a:lnTo>
                        <a:pt x="455" y="297"/>
                      </a:lnTo>
                      <a:lnTo>
                        <a:pt x="452" y="297"/>
                      </a:lnTo>
                      <a:lnTo>
                        <a:pt x="448" y="297"/>
                      </a:lnTo>
                      <a:lnTo>
                        <a:pt x="444" y="297"/>
                      </a:lnTo>
                      <a:lnTo>
                        <a:pt x="441" y="298"/>
                      </a:lnTo>
                      <a:lnTo>
                        <a:pt x="437" y="298"/>
                      </a:lnTo>
                      <a:lnTo>
                        <a:pt x="433" y="298"/>
                      </a:lnTo>
                      <a:lnTo>
                        <a:pt x="428" y="299"/>
                      </a:lnTo>
                      <a:lnTo>
                        <a:pt x="424" y="299"/>
                      </a:lnTo>
                      <a:lnTo>
                        <a:pt x="420" y="299"/>
                      </a:lnTo>
                      <a:lnTo>
                        <a:pt x="415" y="300"/>
                      </a:lnTo>
                      <a:lnTo>
                        <a:pt x="411" y="300"/>
                      </a:lnTo>
                      <a:lnTo>
                        <a:pt x="406" y="301"/>
                      </a:lnTo>
                      <a:lnTo>
                        <a:pt x="402" y="301"/>
                      </a:lnTo>
                      <a:lnTo>
                        <a:pt x="397" y="301"/>
                      </a:lnTo>
                      <a:lnTo>
                        <a:pt x="393" y="301"/>
                      </a:lnTo>
                      <a:lnTo>
                        <a:pt x="389" y="301"/>
                      </a:lnTo>
                      <a:lnTo>
                        <a:pt x="385" y="300"/>
                      </a:lnTo>
                      <a:lnTo>
                        <a:pt x="380" y="299"/>
                      </a:lnTo>
                      <a:lnTo>
                        <a:pt x="376" y="298"/>
                      </a:lnTo>
                      <a:lnTo>
                        <a:pt x="372" y="297"/>
                      </a:lnTo>
                      <a:lnTo>
                        <a:pt x="368" y="296"/>
                      </a:lnTo>
                      <a:lnTo>
                        <a:pt x="364" y="295"/>
                      </a:lnTo>
                      <a:lnTo>
                        <a:pt x="361" y="293"/>
                      </a:lnTo>
                      <a:lnTo>
                        <a:pt x="357" y="291"/>
                      </a:lnTo>
                      <a:lnTo>
                        <a:pt x="353" y="289"/>
                      </a:lnTo>
                      <a:lnTo>
                        <a:pt x="349" y="287"/>
                      </a:lnTo>
                      <a:lnTo>
                        <a:pt x="346" y="285"/>
                      </a:lnTo>
                      <a:lnTo>
                        <a:pt x="342" y="282"/>
                      </a:lnTo>
                      <a:lnTo>
                        <a:pt x="339" y="280"/>
                      </a:lnTo>
                      <a:lnTo>
                        <a:pt x="336" y="278"/>
                      </a:lnTo>
                      <a:lnTo>
                        <a:pt x="333" y="275"/>
                      </a:lnTo>
                      <a:lnTo>
                        <a:pt x="331" y="273"/>
                      </a:lnTo>
                      <a:lnTo>
                        <a:pt x="328" y="271"/>
                      </a:lnTo>
                      <a:lnTo>
                        <a:pt x="326" y="269"/>
                      </a:lnTo>
                      <a:lnTo>
                        <a:pt x="324" y="267"/>
                      </a:lnTo>
                      <a:lnTo>
                        <a:pt x="323" y="265"/>
                      </a:lnTo>
                      <a:lnTo>
                        <a:pt x="321" y="263"/>
                      </a:lnTo>
                      <a:lnTo>
                        <a:pt x="320" y="262"/>
                      </a:lnTo>
                      <a:lnTo>
                        <a:pt x="319" y="260"/>
                      </a:lnTo>
                      <a:lnTo>
                        <a:pt x="318" y="258"/>
                      </a:lnTo>
                      <a:lnTo>
                        <a:pt x="318" y="257"/>
                      </a:lnTo>
                      <a:lnTo>
                        <a:pt x="317" y="255"/>
                      </a:lnTo>
                      <a:lnTo>
                        <a:pt x="317" y="254"/>
                      </a:lnTo>
                      <a:lnTo>
                        <a:pt x="317" y="252"/>
                      </a:lnTo>
                      <a:lnTo>
                        <a:pt x="317" y="251"/>
                      </a:lnTo>
                      <a:lnTo>
                        <a:pt x="317" y="249"/>
                      </a:lnTo>
                      <a:lnTo>
                        <a:pt x="317" y="248"/>
                      </a:lnTo>
                      <a:lnTo>
                        <a:pt x="317" y="247"/>
                      </a:lnTo>
                      <a:lnTo>
                        <a:pt x="317" y="245"/>
                      </a:lnTo>
                      <a:lnTo>
                        <a:pt x="317" y="244"/>
                      </a:lnTo>
                      <a:lnTo>
                        <a:pt x="317" y="243"/>
                      </a:lnTo>
                      <a:lnTo>
                        <a:pt x="317" y="242"/>
                      </a:lnTo>
                      <a:lnTo>
                        <a:pt x="317" y="240"/>
                      </a:lnTo>
                      <a:lnTo>
                        <a:pt x="317" y="239"/>
                      </a:lnTo>
                      <a:lnTo>
                        <a:pt x="317" y="238"/>
                      </a:lnTo>
                      <a:lnTo>
                        <a:pt x="317" y="237"/>
                      </a:lnTo>
                      <a:lnTo>
                        <a:pt x="317" y="236"/>
                      </a:lnTo>
                      <a:lnTo>
                        <a:pt x="317" y="235"/>
                      </a:lnTo>
                      <a:lnTo>
                        <a:pt x="317" y="234"/>
                      </a:lnTo>
                      <a:lnTo>
                        <a:pt x="317" y="233"/>
                      </a:lnTo>
                      <a:lnTo>
                        <a:pt x="318" y="232"/>
                      </a:lnTo>
                      <a:lnTo>
                        <a:pt x="318" y="230"/>
                      </a:lnTo>
                      <a:lnTo>
                        <a:pt x="318" y="229"/>
                      </a:lnTo>
                      <a:lnTo>
                        <a:pt x="319" y="227"/>
                      </a:lnTo>
                      <a:lnTo>
                        <a:pt x="320" y="225"/>
                      </a:lnTo>
                      <a:lnTo>
                        <a:pt x="320" y="223"/>
                      </a:lnTo>
                      <a:lnTo>
                        <a:pt x="321" y="221"/>
                      </a:lnTo>
                      <a:lnTo>
                        <a:pt x="322" y="219"/>
                      </a:lnTo>
                      <a:lnTo>
                        <a:pt x="324" y="217"/>
                      </a:lnTo>
                      <a:lnTo>
                        <a:pt x="325" y="214"/>
                      </a:lnTo>
                      <a:lnTo>
                        <a:pt x="326" y="211"/>
                      </a:lnTo>
                      <a:lnTo>
                        <a:pt x="328" y="208"/>
                      </a:lnTo>
                      <a:lnTo>
                        <a:pt x="330" y="205"/>
                      </a:lnTo>
                      <a:lnTo>
                        <a:pt x="332" y="202"/>
                      </a:lnTo>
                      <a:lnTo>
                        <a:pt x="334" y="199"/>
                      </a:lnTo>
                      <a:lnTo>
                        <a:pt x="336" y="195"/>
                      </a:lnTo>
                      <a:lnTo>
                        <a:pt x="338" y="192"/>
                      </a:lnTo>
                      <a:lnTo>
                        <a:pt x="340" y="189"/>
                      </a:lnTo>
                      <a:lnTo>
                        <a:pt x="343" y="187"/>
                      </a:lnTo>
                      <a:lnTo>
                        <a:pt x="345" y="184"/>
                      </a:lnTo>
                      <a:lnTo>
                        <a:pt x="348" y="182"/>
                      </a:lnTo>
                      <a:lnTo>
                        <a:pt x="351" y="179"/>
                      </a:lnTo>
                      <a:lnTo>
                        <a:pt x="354" y="177"/>
                      </a:lnTo>
                      <a:lnTo>
                        <a:pt x="357" y="175"/>
                      </a:lnTo>
                      <a:lnTo>
                        <a:pt x="360" y="174"/>
                      </a:lnTo>
                      <a:lnTo>
                        <a:pt x="364" y="172"/>
                      </a:lnTo>
                      <a:lnTo>
                        <a:pt x="367" y="171"/>
                      </a:lnTo>
                      <a:lnTo>
                        <a:pt x="371" y="170"/>
                      </a:lnTo>
                      <a:lnTo>
                        <a:pt x="375" y="169"/>
                      </a:lnTo>
                      <a:lnTo>
                        <a:pt x="378" y="168"/>
                      </a:lnTo>
                      <a:lnTo>
                        <a:pt x="382" y="168"/>
                      </a:lnTo>
                      <a:lnTo>
                        <a:pt x="386" y="167"/>
                      </a:lnTo>
                      <a:lnTo>
                        <a:pt x="390" y="167"/>
                      </a:lnTo>
                      <a:lnTo>
                        <a:pt x="394" y="166"/>
                      </a:lnTo>
                      <a:lnTo>
                        <a:pt x="397" y="166"/>
                      </a:lnTo>
                      <a:lnTo>
                        <a:pt x="400" y="166"/>
                      </a:lnTo>
                      <a:lnTo>
                        <a:pt x="403" y="166"/>
                      </a:lnTo>
                      <a:lnTo>
                        <a:pt x="406" y="166"/>
                      </a:lnTo>
                      <a:lnTo>
                        <a:pt x="409" y="166"/>
                      </a:lnTo>
                      <a:lnTo>
                        <a:pt x="411" y="166"/>
                      </a:lnTo>
                      <a:lnTo>
                        <a:pt x="414" y="166"/>
                      </a:lnTo>
                      <a:lnTo>
                        <a:pt x="416" y="166"/>
                      </a:lnTo>
                      <a:lnTo>
                        <a:pt x="417" y="166"/>
                      </a:lnTo>
                      <a:lnTo>
                        <a:pt x="419" y="166"/>
                      </a:lnTo>
                      <a:lnTo>
                        <a:pt x="421" y="167"/>
                      </a:lnTo>
                      <a:lnTo>
                        <a:pt x="422" y="167"/>
                      </a:lnTo>
                      <a:lnTo>
                        <a:pt x="423" y="168"/>
                      </a:lnTo>
                      <a:lnTo>
                        <a:pt x="424" y="168"/>
                      </a:lnTo>
                      <a:lnTo>
                        <a:pt x="425" y="169"/>
                      </a:lnTo>
                      <a:lnTo>
                        <a:pt x="426" y="169"/>
                      </a:lnTo>
                      <a:lnTo>
                        <a:pt x="427" y="170"/>
                      </a:lnTo>
                      <a:lnTo>
                        <a:pt x="428" y="170"/>
                      </a:lnTo>
                      <a:lnTo>
                        <a:pt x="429" y="170"/>
                      </a:lnTo>
                      <a:lnTo>
                        <a:pt x="429" y="171"/>
                      </a:lnTo>
                      <a:lnTo>
                        <a:pt x="430" y="171"/>
                      </a:lnTo>
                      <a:lnTo>
                        <a:pt x="431" y="172"/>
                      </a:lnTo>
                      <a:lnTo>
                        <a:pt x="432" y="172"/>
                      </a:lnTo>
                      <a:lnTo>
                        <a:pt x="432" y="173"/>
                      </a:lnTo>
                      <a:lnTo>
                        <a:pt x="433" y="173"/>
                      </a:lnTo>
                      <a:lnTo>
                        <a:pt x="434" y="174"/>
                      </a:lnTo>
                      <a:lnTo>
                        <a:pt x="434" y="174"/>
                      </a:lnTo>
                      <a:lnTo>
                        <a:pt x="435" y="175"/>
                      </a:lnTo>
                      <a:lnTo>
                        <a:pt x="435" y="175"/>
                      </a:lnTo>
                      <a:lnTo>
                        <a:pt x="436" y="176"/>
                      </a:lnTo>
                      <a:lnTo>
                        <a:pt x="437" y="176"/>
                      </a:lnTo>
                      <a:lnTo>
                        <a:pt x="437" y="177"/>
                      </a:lnTo>
                      <a:lnTo>
                        <a:pt x="438" y="177"/>
                      </a:lnTo>
                      <a:lnTo>
                        <a:pt x="439" y="177"/>
                      </a:lnTo>
                      <a:lnTo>
                        <a:pt x="441" y="177"/>
                      </a:lnTo>
                      <a:lnTo>
                        <a:pt x="442" y="177"/>
                      </a:lnTo>
                      <a:lnTo>
                        <a:pt x="443" y="177"/>
                      </a:lnTo>
                      <a:lnTo>
                        <a:pt x="445" y="177"/>
                      </a:lnTo>
                      <a:lnTo>
                        <a:pt x="447" y="177"/>
                      </a:lnTo>
                      <a:lnTo>
                        <a:pt x="449" y="177"/>
                      </a:lnTo>
                      <a:lnTo>
                        <a:pt x="451" y="177"/>
                      </a:lnTo>
                      <a:lnTo>
                        <a:pt x="453" y="177"/>
                      </a:lnTo>
                      <a:lnTo>
                        <a:pt x="455" y="176"/>
                      </a:lnTo>
                      <a:lnTo>
                        <a:pt x="457" y="176"/>
                      </a:lnTo>
                      <a:lnTo>
                        <a:pt x="460" y="175"/>
                      </a:lnTo>
                      <a:lnTo>
                        <a:pt x="462" y="175"/>
                      </a:lnTo>
                      <a:lnTo>
                        <a:pt x="465" y="174"/>
                      </a:lnTo>
                      <a:lnTo>
                        <a:pt x="467" y="174"/>
                      </a:lnTo>
                      <a:lnTo>
                        <a:pt x="470" y="173"/>
                      </a:lnTo>
                      <a:lnTo>
                        <a:pt x="472" y="172"/>
                      </a:lnTo>
                      <a:lnTo>
                        <a:pt x="474" y="171"/>
                      </a:lnTo>
                      <a:lnTo>
                        <a:pt x="477" y="170"/>
                      </a:lnTo>
                      <a:lnTo>
                        <a:pt x="479" y="169"/>
                      </a:lnTo>
                      <a:lnTo>
                        <a:pt x="481" y="167"/>
                      </a:lnTo>
                      <a:lnTo>
                        <a:pt x="484" y="166"/>
                      </a:lnTo>
                      <a:lnTo>
                        <a:pt x="486" y="164"/>
                      </a:lnTo>
                      <a:lnTo>
                        <a:pt x="488" y="163"/>
                      </a:lnTo>
                      <a:lnTo>
                        <a:pt x="490" y="161"/>
                      </a:lnTo>
                      <a:lnTo>
                        <a:pt x="492" y="160"/>
                      </a:lnTo>
                      <a:lnTo>
                        <a:pt x="494" y="158"/>
                      </a:lnTo>
                      <a:lnTo>
                        <a:pt x="496" y="156"/>
                      </a:lnTo>
                      <a:lnTo>
                        <a:pt x="498" y="154"/>
                      </a:lnTo>
                      <a:lnTo>
                        <a:pt x="500" y="152"/>
                      </a:lnTo>
                      <a:lnTo>
                        <a:pt x="502" y="150"/>
                      </a:lnTo>
                      <a:lnTo>
                        <a:pt x="503" y="149"/>
                      </a:lnTo>
                      <a:lnTo>
                        <a:pt x="505" y="147"/>
                      </a:lnTo>
                      <a:lnTo>
                        <a:pt x="506" y="145"/>
                      </a:lnTo>
                      <a:lnTo>
                        <a:pt x="507" y="144"/>
                      </a:lnTo>
                      <a:lnTo>
                        <a:pt x="508" y="142"/>
                      </a:lnTo>
                      <a:lnTo>
                        <a:pt x="509" y="141"/>
                      </a:lnTo>
                      <a:lnTo>
                        <a:pt x="510" y="139"/>
                      </a:lnTo>
                      <a:lnTo>
                        <a:pt x="511" y="138"/>
                      </a:lnTo>
                      <a:lnTo>
                        <a:pt x="512" y="137"/>
                      </a:lnTo>
                      <a:lnTo>
                        <a:pt x="512" y="136"/>
                      </a:lnTo>
                      <a:lnTo>
                        <a:pt x="512" y="134"/>
                      </a:lnTo>
                      <a:lnTo>
                        <a:pt x="513" y="133"/>
                      </a:lnTo>
                      <a:lnTo>
                        <a:pt x="513" y="132"/>
                      </a:lnTo>
                      <a:lnTo>
                        <a:pt x="513" y="131"/>
                      </a:lnTo>
                      <a:lnTo>
                        <a:pt x="513" y="130"/>
                      </a:lnTo>
                      <a:lnTo>
                        <a:pt x="513" y="129"/>
                      </a:lnTo>
                      <a:lnTo>
                        <a:pt x="513" y="129"/>
                      </a:lnTo>
                      <a:lnTo>
                        <a:pt x="513" y="128"/>
                      </a:lnTo>
                      <a:lnTo>
                        <a:pt x="513" y="127"/>
                      </a:lnTo>
                      <a:lnTo>
                        <a:pt x="513" y="126"/>
                      </a:lnTo>
                      <a:lnTo>
                        <a:pt x="514" y="125"/>
                      </a:lnTo>
                      <a:lnTo>
                        <a:pt x="514" y="124"/>
                      </a:lnTo>
                      <a:lnTo>
                        <a:pt x="514" y="123"/>
                      </a:lnTo>
                      <a:lnTo>
                        <a:pt x="514" y="122"/>
                      </a:lnTo>
                      <a:lnTo>
                        <a:pt x="515" y="121"/>
                      </a:lnTo>
                      <a:lnTo>
                        <a:pt x="515" y="120"/>
                      </a:lnTo>
                      <a:lnTo>
                        <a:pt x="516" y="119"/>
                      </a:lnTo>
                      <a:lnTo>
                        <a:pt x="516" y="118"/>
                      </a:lnTo>
                      <a:lnTo>
                        <a:pt x="517" y="117"/>
                      </a:lnTo>
                      <a:lnTo>
                        <a:pt x="517" y="116"/>
                      </a:lnTo>
                      <a:lnTo>
                        <a:pt x="518" y="115"/>
                      </a:lnTo>
                      <a:lnTo>
                        <a:pt x="518" y="114"/>
                      </a:lnTo>
                      <a:lnTo>
                        <a:pt x="518" y="113"/>
                      </a:lnTo>
                      <a:lnTo>
                        <a:pt x="518" y="112"/>
                      </a:lnTo>
                      <a:lnTo>
                        <a:pt x="519" y="110"/>
                      </a:lnTo>
                      <a:lnTo>
                        <a:pt x="519" y="109"/>
                      </a:lnTo>
                      <a:lnTo>
                        <a:pt x="519" y="108"/>
                      </a:lnTo>
                      <a:lnTo>
                        <a:pt x="519" y="107"/>
                      </a:lnTo>
                      <a:lnTo>
                        <a:pt x="519" y="105"/>
                      </a:lnTo>
                      <a:lnTo>
                        <a:pt x="518" y="104"/>
                      </a:lnTo>
                      <a:lnTo>
                        <a:pt x="518" y="103"/>
                      </a:lnTo>
                      <a:lnTo>
                        <a:pt x="518" y="102"/>
                      </a:lnTo>
                      <a:lnTo>
                        <a:pt x="518" y="100"/>
                      </a:lnTo>
                      <a:lnTo>
                        <a:pt x="517" y="99"/>
                      </a:lnTo>
                      <a:lnTo>
                        <a:pt x="517" y="97"/>
                      </a:lnTo>
                      <a:lnTo>
                        <a:pt x="516" y="95"/>
                      </a:lnTo>
                      <a:lnTo>
                        <a:pt x="515" y="93"/>
                      </a:lnTo>
                      <a:lnTo>
                        <a:pt x="515" y="90"/>
                      </a:lnTo>
                      <a:lnTo>
                        <a:pt x="514" y="87"/>
                      </a:lnTo>
                      <a:lnTo>
                        <a:pt x="513" y="83"/>
                      </a:lnTo>
                      <a:lnTo>
                        <a:pt x="512" y="78"/>
                      </a:lnTo>
                      <a:lnTo>
                        <a:pt x="511" y="73"/>
                      </a:lnTo>
                      <a:lnTo>
                        <a:pt x="510" y="67"/>
                      </a:lnTo>
                      <a:lnTo>
                        <a:pt x="508" y="61"/>
                      </a:lnTo>
                      <a:lnTo>
                        <a:pt x="507" y="54"/>
                      </a:lnTo>
                      <a:lnTo>
                        <a:pt x="505" y="46"/>
                      </a:lnTo>
                      <a:lnTo>
                        <a:pt x="504" y="38"/>
                      </a:lnTo>
                      <a:lnTo>
                        <a:pt x="502" y="29"/>
                      </a:lnTo>
                      <a:lnTo>
                        <a:pt x="500" y="20"/>
                      </a:lnTo>
                      <a:lnTo>
                        <a:pt x="498" y="10"/>
                      </a:lnTo>
                      <a:lnTo>
                        <a:pt x="496" y="0"/>
                      </a:lnTo>
                    </a:path>
                  </a:pathLst>
                </a:custGeom>
                <a:noFill/>
                <a:ln w="6350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927202" name="任意多边形 1927201"/>
                <p:cNvSpPr/>
                <p:nvPr/>
              </p:nvSpPr>
              <p:spPr>
                <a:xfrm>
                  <a:off x="2108" y="3785"/>
                  <a:ext cx="141" cy="110"/>
                </a:xfrm>
                <a:custGeom>
                  <a:avLst/>
                  <a:gdLst/>
                  <a:ahLst/>
                  <a:cxnLst/>
                  <a:pathLst>
                    <a:path w="141" h="110">
                      <a:moveTo>
                        <a:pt x="127" y="109"/>
                      </a:moveTo>
                      <a:lnTo>
                        <a:pt x="128" y="105"/>
                      </a:lnTo>
                      <a:lnTo>
                        <a:pt x="129" y="101"/>
                      </a:lnTo>
                      <a:lnTo>
                        <a:pt x="130" y="98"/>
                      </a:lnTo>
                      <a:lnTo>
                        <a:pt x="131" y="94"/>
                      </a:lnTo>
                      <a:lnTo>
                        <a:pt x="132" y="91"/>
                      </a:lnTo>
                      <a:lnTo>
                        <a:pt x="133" y="88"/>
                      </a:lnTo>
                      <a:lnTo>
                        <a:pt x="134" y="85"/>
                      </a:lnTo>
                      <a:lnTo>
                        <a:pt x="134" y="82"/>
                      </a:lnTo>
                      <a:lnTo>
                        <a:pt x="135" y="79"/>
                      </a:lnTo>
                      <a:lnTo>
                        <a:pt x="136" y="76"/>
                      </a:lnTo>
                      <a:lnTo>
                        <a:pt x="136" y="73"/>
                      </a:lnTo>
                      <a:lnTo>
                        <a:pt x="137" y="71"/>
                      </a:lnTo>
                      <a:lnTo>
                        <a:pt x="138" y="69"/>
                      </a:lnTo>
                      <a:lnTo>
                        <a:pt x="138" y="66"/>
                      </a:lnTo>
                      <a:lnTo>
                        <a:pt x="139" y="64"/>
                      </a:lnTo>
                      <a:lnTo>
                        <a:pt x="139" y="62"/>
                      </a:lnTo>
                      <a:lnTo>
                        <a:pt x="140" y="60"/>
                      </a:lnTo>
                      <a:lnTo>
                        <a:pt x="140" y="58"/>
                      </a:lnTo>
                      <a:lnTo>
                        <a:pt x="140" y="56"/>
                      </a:lnTo>
                      <a:lnTo>
                        <a:pt x="140" y="54"/>
                      </a:lnTo>
                      <a:lnTo>
                        <a:pt x="140" y="52"/>
                      </a:lnTo>
                      <a:lnTo>
                        <a:pt x="140" y="49"/>
                      </a:lnTo>
                      <a:lnTo>
                        <a:pt x="139" y="47"/>
                      </a:lnTo>
                      <a:lnTo>
                        <a:pt x="138" y="45"/>
                      </a:lnTo>
                      <a:lnTo>
                        <a:pt x="138" y="42"/>
                      </a:lnTo>
                      <a:lnTo>
                        <a:pt x="137" y="40"/>
                      </a:lnTo>
                      <a:lnTo>
                        <a:pt x="135" y="37"/>
                      </a:lnTo>
                      <a:lnTo>
                        <a:pt x="134" y="34"/>
                      </a:lnTo>
                      <a:lnTo>
                        <a:pt x="133" y="32"/>
                      </a:lnTo>
                      <a:lnTo>
                        <a:pt x="131" y="29"/>
                      </a:lnTo>
                      <a:lnTo>
                        <a:pt x="129" y="26"/>
                      </a:lnTo>
                      <a:lnTo>
                        <a:pt x="127" y="23"/>
                      </a:lnTo>
                      <a:lnTo>
                        <a:pt x="125" y="20"/>
                      </a:lnTo>
                      <a:lnTo>
                        <a:pt x="123" y="18"/>
                      </a:lnTo>
                      <a:lnTo>
                        <a:pt x="121" y="15"/>
                      </a:lnTo>
                      <a:lnTo>
                        <a:pt x="118" y="13"/>
                      </a:lnTo>
                      <a:lnTo>
                        <a:pt x="115" y="11"/>
                      </a:lnTo>
                      <a:lnTo>
                        <a:pt x="113" y="9"/>
                      </a:lnTo>
                      <a:lnTo>
                        <a:pt x="110" y="7"/>
                      </a:lnTo>
                      <a:lnTo>
                        <a:pt x="107" y="5"/>
                      </a:lnTo>
                      <a:lnTo>
                        <a:pt x="104" y="4"/>
                      </a:lnTo>
                      <a:lnTo>
                        <a:pt x="100" y="3"/>
                      </a:lnTo>
                      <a:lnTo>
                        <a:pt x="97" y="2"/>
                      </a:lnTo>
                      <a:lnTo>
                        <a:pt x="94" y="1"/>
                      </a:lnTo>
                      <a:lnTo>
                        <a:pt x="90" y="0"/>
                      </a:lnTo>
                      <a:lnTo>
                        <a:pt x="86" y="0"/>
                      </a:lnTo>
                      <a:lnTo>
                        <a:pt x="82" y="0"/>
                      </a:lnTo>
                      <a:lnTo>
                        <a:pt x="78" y="0"/>
                      </a:lnTo>
                      <a:lnTo>
                        <a:pt x="74" y="0"/>
                      </a:lnTo>
                      <a:lnTo>
                        <a:pt x="70" y="0"/>
                      </a:lnTo>
                      <a:lnTo>
                        <a:pt x="67" y="0"/>
                      </a:lnTo>
                      <a:lnTo>
                        <a:pt x="63" y="0"/>
                      </a:lnTo>
                      <a:lnTo>
                        <a:pt x="60" y="1"/>
                      </a:lnTo>
                      <a:lnTo>
                        <a:pt x="56" y="1"/>
                      </a:lnTo>
                      <a:lnTo>
                        <a:pt x="53" y="2"/>
                      </a:lnTo>
                      <a:lnTo>
                        <a:pt x="50" y="3"/>
                      </a:lnTo>
                      <a:lnTo>
                        <a:pt x="47" y="3"/>
                      </a:lnTo>
                      <a:lnTo>
                        <a:pt x="44" y="4"/>
                      </a:lnTo>
                      <a:lnTo>
                        <a:pt x="41" y="5"/>
                      </a:lnTo>
                      <a:lnTo>
                        <a:pt x="39" y="6"/>
                      </a:lnTo>
                      <a:lnTo>
                        <a:pt x="36" y="7"/>
                      </a:lnTo>
                      <a:lnTo>
                        <a:pt x="34" y="9"/>
                      </a:lnTo>
                      <a:lnTo>
                        <a:pt x="32" y="10"/>
                      </a:lnTo>
                      <a:lnTo>
                        <a:pt x="30" y="11"/>
                      </a:lnTo>
                      <a:lnTo>
                        <a:pt x="28" y="13"/>
                      </a:lnTo>
                      <a:lnTo>
                        <a:pt x="26" y="14"/>
                      </a:lnTo>
                      <a:lnTo>
                        <a:pt x="24" y="16"/>
                      </a:lnTo>
                      <a:lnTo>
                        <a:pt x="22" y="18"/>
                      </a:lnTo>
                      <a:lnTo>
                        <a:pt x="20" y="20"/>
                      </a:lnTo>
                      <a:lnTo>
                        <a:pt x="18" y="22"/>
                      </a:lnTo>
                      <a:lnTo>
                        <a:pt x="17" y="24"/>
                      </a:lnTo>
                      <a:lnTo>
                        <a:pt x="15" y="26"/>
                      </a:lnTo>
                      <a:lnTo>
                        <a:pt x="14" y="28"/>
                      </a:lnTo>
                      <a:lnTo>
                        <a:pt x="12" y="31"/>
                      </a:lnTo>
                      <a:lnTo>
                        <a:pt x="11" y="33"/>
                      </a:lnTo>
                      <a:lnTo>
                        <a:pt x="10" y="35"/>
                      </a:lnTo>
                      <a:lnTo>
                        <a:pt x="8" y="38"/>
                      </a:lnTo>
                      <a:lnTo>
                        <a:pt x="7" y="41"/>
                      </a:lnTo>
                      <a:lnTo>
                        <a:pt x="6" y="44"/>
                      </a:lnTo>
                      <a:lnTo>
                        <a:pt x="5" y="46"/>
                      </a:lnTo>
                      <a:lnTo>
                        <a:pt x="4" y="49"/>
                      </a:lnTo>
                      <a:lnTo>
                        <a:pt x="3" y="52"/>
                      </a:lnTo>
                      <a:lnTo>
                        <a:pt x="3" y="55"/>
                      </a:lnTo>
                      <a:lnTo>
                        <a:pt x="2" y="57"/>
                      </a:lnTo>
                      <a:lnTo>
                        <a:pt x="1" y="60"/>
                      </a:lnTo>
                      <a:lnTo>
                        <a:pt x="1" y="62"/>
                      </a:lnTo>
                      <a:lnTo>
                        <a:pt x="0" y="64"/>
                      </a:lnTo>
                      <a:lnTo>
                        <a:pt x="0" y="66"/>
                      </a:lnTo>
                      <a:lnTo>
                        <a:pt x="0" y="68"/>
                      </a:lnTo>
                      <a:lnTo>
                        <a:pt x="0" y="70"/>
                      </a:lnTo>
                      <a:lnTo>
                        <a:pt x="0" y="71"/>
                      </a:lnTo>
                      <a:lnTo>
                        <a:pt x="0" y="73"/>
                      </a:lnTo>
                      <a:lnTo>
                        <a:pt x="0" y="74"/>
                      </a:lnTo>
                      <a:lnTo>
                        <a:pt x="0" y="76"/>
                      </a:lnTo>
                      <a:lnTo>
                        <a:pt x="1" y="77"/>
                      </a:lnTo>
                      <a:lnTo>
                        <a:pt x="1" y="78"/>
                      </a:lnTo>
                      <a:lnTo>
                        <a:pt x="2" y="79"/>
                      </a:lnTo>
                      <a:lnTo>
                        <a:pt x="2" y="80"/>
                      </a:lnTo>
                      <a:lnTo>
                        <a:pt x="3" y="81"/>
                      </a:lnTo>
                      <a:lnTo>
                        <a:pt x="3" y="83"/>
                      </a:lnTo>
                      <a:lnTo>
                        <a:pt x="4" y="84"/>
                      </a:lnTo>
                      <a:lnTo>
                        <a:pt x="5" y="86"/>
                      </a:lnTo>
                      <a:lnTo>
                        <a:pt x="5" y="88"/>
                      </a:lnTo>
                      <a:lnTo>
                        <a:pt x="6" y="89"/>
                      </a:lnTo>
                      <a:lnTo>
                        <a:pt x="7" y="91"/>
                      </a:lnTo>
                      <a:lnTo>
                        <a:pt x="8" y="94"/>
                      </a:lnTo>
                      <a:lnTo>
                        <a:pt x="9" y="96"/>
                      </a:lnTo>
                      <a:lnTo>
                        <a:pt x="9" y="98"/>
                      </a:lnTo>
                      <a:lnTo>
                        <a:pt x="10" y="101"/>
                      </a:lnTo>
                      <a:lnTo>
                        <a:pt x="11" y="103"/>
                      </a:lnTo>
                      <a:lnTo>
                        <a:pt x="12" y="106"/>
                      </a:lnTo>
                      <a:lnTo>
                        <a:pt x="13" y="109"/>
                      </a:lnTo>
                    </a:path>
                  </a:pathLst>
                </a:custGeom>
                <a:noFill/>
                <a:ln w="6350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927203" name="任意多边形 1927202"/>
                <p:cNvSpPr/>
                <p:nvPr/>
              </p:nvSpPr>
              <p:spPr>
                <a:xfrm>
                  <a:off x="2422" y="3441"/>
                  <a:ext cx="180" cy="454"/>
                </a:xfrm>
                <a:custGeom>
                  <a:avLst/>
                  <a:gdLst/>
                  <a:ahLst/>
                  <a:cxnLst/>
                  <a:pathLst>
                    <a:path w="180" h="454">
                      <a:moveTo>
                        <a:pt x="25" y="453"/>
                      </a:moveTo>
                      <a:lnTo>
                        <a:pt x="23" y="447"/>
                      </a:lnTo>
                      <a:lnTo>
                        <a:pt x="21" y="442"/>
                      </a:lnTo>
                      <a:lnTo>
                        <a:pt x="19" y="436"/>
                      </a:lnTo>
                      <a:lnTo>
                        <a:pt x="17" y="431"/>
                      </a:lnTo>
                      <a:lnTo>
                        <a:pt x="16" y="426"/>
                      </a:lnTo>
                      <a:lnTo>
                        <a:pt x="14" y="422"/>
                      </a:lnTo>
                      <a:lnTo>
                        <a:pt x="13" y="417"/>
                      </a:lnTo>
                      <a:lnTo>
                        <a:pt x="11" y="413"/>
                      </a:lnTo>
                      <a:lnTo>
                        <a:pt x="10" y="409"/>
                      </a:lnTo>
                      <a:lnTo>
                        <a:pt x="9" y="405"/>
                      </a:lnTo>
                      <a:lnTo>
                        <a:pt x="8" y="401"/>
                      </a:lnTo>
                      <a:lnTo>
                        <a:pt x="7" y="398"/>
                      </a:lnTo>
                      <a:lnTo>
                        <a:pt x="6" y="395"/>
                      </a:lnTo>
                      <a:lnTo>
                        <a:pt x="6" y="392"/>
                      </a:lnTo>
                      <a:lnTo>
                        <a:pt x="5" y="389"/>
                      </a:lnTo>
                      <a:lnTo>
                        <a:pt x="4" y="387"/>
                      </a:lnTo>
                      <a:lnTo>
                        <a:pt x="4" y="384"/>
                      </a:lnTo>
                      <a:lnTo>
                        <a:pt x="3" y="382"/>
                      </a:lnTo>
                      <a:lnTo>
                        <a:pt x="3" y="380"/>
                      </a:lnTo>
                      <a:lnTo>
                        <a:pt x="3" y="378"/>
                      </a:lnTo>
                      <a:lnTo>
                        <a:pt x="2" y="375"/>
                      </a:lnTo>
                      <a:lnTo>
                        <a:pt x="2" y="374"/>
                      </a:lnTo>
                      <a:lnTo>
                        <a:pt x="2" y="372"/>
                      </a:lnTo>
                      <a:lnTo>
                        <a:pt x="1" y="370"/>
                      </a:lnTo>
                      <a:lnTo>
                        <a:pt x="1" y="368"/>
                      </a:lnTo>
                      <a:lnTo>
                        <a:pt x="1" y="367"/>
                      </a:lnTo>
                      <a:lnTo>
                        <a:pt x="1" y="365"/>
                      </a:lnTo>
                      <a:lnTo>
                        <a:pt x="1" y="364"/>
                      </a:lnTo>
                      <a:lnTo>
                        <a:pt x="0" y="363"/>
                      </a:lnTo>
                      <a:lnTo>
                        <a:pt x="0" y="361"/>
                      </a:lnTo>
                      <a:lnTo>
                        <a:pt x="0" y="360"/>
                      </a:lnTo>
                      <a:lnTo>
                        <a:pt x="0" y="359"/>
                      </a:lnTo>
                      <a:lnTo>
                        <a:pt x="0" y="358"/>
                      </a:lnTo>
                      <a:lnTo>
                        <a:pt x="0" y="357"/>
                      </a:lnTo>
                      <a:lnTo>
                        <a:pt x="0" y="356"/>
                      </a:lnTo>
                      <a:lnTo>
                        <a:pt x="1" y="355"/>
                      </a:lnTo>
                      <a:lnTo>
                        <a:pt x="1" y="354"/>
                      </a:lnTo>
                      <a:lnTo>
                        <a:pt x="1" y="353"/>
                      </a:lnTo>
                      <a:lnTo>
                        <a:pt x="1" y="352"/>
                      </a:lnTo>
                      <a:lnTo>
                        <a:pt x="1" y="350"/>
                      </a:lnTo>
                      <a:lnTo>
                        <a:pt x="2" y="349"/>
                      </a:lnTo>
                      <a:lnTo>
                        <a:pt x="2" y="348"/>
                      </a:lnTo>
                      <a:lnTo>
                        <a:pt x="2" y="347"/>
                      </a:lnTo>
                      <a:lnTo>
                        <a:pt x="3" y="345"/>
                      </a:lnTo>
                      <a:lnTo>
                        <a:pt x="3" y="344"/>
                      </a:lnTo>
                      <a:lnTo>
                        <a:pt x="3" y="343"/>
                      </a:lnTo>
                      <a:lnTo>
                        <a:pt x="4" y="341"/>
                      </a:lnTo>
                      <a:lnTo>
                        <a:pt x="4" y="340"/>
                      </a:lnTo>
                      <a:lnTo>
                        <a:pt x="5" y="338"/>
                      </a:lnTo>
                      <a:lnTo>
                        <a:pt x="5" y="337"/>
                      </a:lnTo>
                      <a:lnTo>
                        <a:pt x="6" y="335"/>
                      </a:lnTo>
                      <a:lnTo>
                        <a:pt x="7" y="334"/>
                      </a:lnTo>
                      <a:lnTo>
                        <a:pt x="7" y="332"/>
                      </a:lnTo>
                      <a:lnTo>
                        <a:pt x="8" y="331"/>
                      </a:lnTo>
                      <a:lnTo>
                        <a:pt x="9" y="329"/>
                      </a:lnTo>
                      <a:lnTo>
                        <a:pt x="9" y="328"/>
                      </a:lnTo>
                      <a:lnTo>
                        <a:pt x="10" y="326"/>
                      </a:lnTo>
                      <a:lnTo>
                        <a:pt x="11" y="325"/>
                      </a:lnTo>
                      <a:lnTo>
                        <a:pt x="12" y="324"/>
                      </a:lnTo>
                      <a:lnTo>
                        <a:pt x="13" y="322"/>
                      </a:lnTo>
                      <a:lnTo>
                        <a:pt x="14" y="321"/>
                      </a:lnTo>
                      <a:lnTo>
                        <a:pt x="15" y="319"/>
                      </a:lnTo>
                      <a:lnTo>
                        <a:pt x="16" y="318"/>
                      </a:lnTo>
                      <a:lnTo>
                        <a:pt x="17" y="316"/>
                      </a:lnTo>
                      <a:lnTo>
                        <a:pt x="18" y="315"/>
                      </a:lnTo>
                      <a:lnTo>
                        <a:pt x="19" y="313"/>
                      </a:lnTo>
                      <a:lnTo>
                        <a:pt x="20" y="312"/>
                      </a:lnTo>
                      <a:lnTo>
                        <a:pt x="21" y="311"/>
                      </a:lnTo>
                      <a:lnTo>
                        <a:pt x="22" y="310"/>
                      </a:lnTo>
                      <a:lnTo>
                        <a:pt x="23" y="309"/>
                      </a:lnTo>
                      <a:lnTo>
                        <a:pt x="24" y="308"/>
                      </a:lnTo>
                      <a:lnTo>
                        <a:pt x="25" y="307"/>
                      </a:lnTo>
                      <a:lnTo>
                        <a:pt x="26" y="307"/>
                      </a:lnTo>
                      <a:lnTo>
                        <a:pt x="27" y="306"/>
                      </a:lnTo>
                      <a:lnTo>
                        <a:pt x="28" y="306"/>
                      </a:lnTo>
                      <a:lnTo>
                        <a:pt x="29" y="305"/>
                      </a:lnTo>
                      <a:lnTo>
                        <a:pt x="30" y="305"/>
                      </a:lnTo>
                      <a:lnTo>
                        <a:pt x="31" y="305"/>
                      </a:lnTo>
                      <a:lnTo>
                        <a:pt x="32" y="305"/>
                      </a:lnTo>
                      <a:lnTo>
                        <a:pt x="33" y="305"/>
                      </a:lnTo>
                      <a:lnTo>
                        <a:pt x="34" y="305"/>
                      </a:lnTo>
                      <a:lnTo>
                        <a:pt x="35" y="305"/>
                      </a:lnTo>
                      <a:lnTo>
                        <a:pt x="36" y="305"/>
                      </a:lnTo>
                      <a:lnTo>
                        <a:pt x="37" y="305"/>
                      </a:lnTo>
                      <a:lnTo>
                        <a:pt x="38" y="305"/>
                      </a:lnTo>
                      <a:lnTo>
                        <a:pt x="40" y="305"/>
                      </a:lnTo>
                      <a:lnTo>
                        <a:pt x="41" y="305"/>
                      </a:lnTo>
                      <a:lnTo>
                        <a:pt x="42" y="305"/>
                      </a:lnTo>
                      <a:lnTo>
                        <a:pt x="43" y="306"/>
                      </a:lnTo>
                      <a:lnTo>
                        <a:pt x="45" y="306"/>
                      </a:lnTo>
                      <a:lnTo>
                        <a:pt x="46" y="306"/>
                      </a:lnTo>
                      <a:lnTo>
                        <a:pt x="47" y="307"/>
                      </a:lnTo>
                      <a:lnTo>
                        <a:pt x="49" y="307"/>
                      </a:lnTo>
                      <a:lnTo>
                        <a:pt x="50" y="308"/>
                      </a:lnTo>
                      <a:lnTo>
                        <a:pt x="52" y="308"/>
                      </a:lnTo>
                      <a:lnTo>
                        <a:pt x="53" y="308"/>
                      </a:lnTo>
                      <a:lnTo>
                        <a:pt x="55" y="309"/>
                      </a:lnTo>
                      <a:lnTo>
                        <a:pt x="56" y="309"/>
                      </a:lnTo>
                      <a:lnTo>
                        <a:pt x="58" y="310"/>
                      </a:lnTo>
                      <a:lnTo>
                        <a:pt x="59" y="310"/>
                      </a:lnTo>
                      <a:lnTo>
                        <a:pt x="61" y="311"/>
                      </a:lnTo>
                      <a:lnTo>
                        <a:pt x="62" y="311"/>
                      </a:lnTo>
                      <a:lnTo>
                        <a:pt x="64" y="312"/>
                      </a:lnTo>
                      <a:lnTo>
                        <a:pt x="65" y="312"/>
                      </a:lnTo>
                      <a:lnTo>
                        <a:pt x="67" y="313"/>
                      </a:lnTo>
                      <a:lnTo>
                        <a:pt x="68" y="313"/>
                      </a:lnTo>
                      <a:lnTo>
                        <a:pt x="70" y="314"/>
                      </a:lnTo>
                      <a:lnTo>
                        <a:pt x="71" y="314"/>
                      </a:lnTo>
                      <a:lnTo>
                        <a:pt x="73" y="315"/>
                      </a:lnTo>
                      <a:lnTo>
                        <a:pt x="75" y="315"/>
                      </a:lnTo>
                      <a:lnTo>
                        <a:pt x="76" y="316"/>
                      </a:lnTo>
                      <a:lnTo>
                        <a:pt x="78" y="316"/>
                      </a:lnTo>
                      <a:lnTo>
                        <a:pt x="79" y="317"/>
                      </a:lnTo>
                      <a:lnTo>
                        <a:pt x="81" y="317"/>
                      </a:lnTo>
                      <a:lnTo>
                        <a:pt x="83" y="317"/>
                      </a:lnTo>
                      <a:lnTo>
                        <a:pt x="85" y="318"/>
                      </a:lnTo>
                      <a:lnTo>
                        <a:pt x="87" y="318"/>
                      </a:lnTo>
                      <a:lnTo>
                        <a:pt x="89" y="318"/>
                      </a:lnTo>
                      <a:lnTo>
                        <a:pt x="91" y="318"/>
                      </a:lnTo>
                      <a:lnTo>
                        <a:pt x="94" y="318"/>
                      </a:lnTo>
                      <a:lnTo>
                        <a:pt x="96" y="318"/>
                      </a:lnTo>
                      <a:lnTo>
                        <a:pt x="99" y="318"/>
                      </a:lnTo>
                      <a:lnTo>
                        <a:pt x="102" y="318"/>
                      </a:lnTo>
                      <a:lnTo>
                        <a:pt x="105" y="318"/>
                      </a:lnTo>
                      <a:lnTo>
                        <a:pt x="108" y="317"/>
                      </a:lnTo>
                      <a:lnTo>
                        <a:pt x="111" y="317"/>
                      </a:lnTo>
                      <a:lnTo>
                        <a:pt x="115" y="317"/>
                      </a:lnTo>
                      <a:lnTo>
                        <a:pt x="118" y="316"/>
                      </a:lnTo>
                      <a:lnTo>
                        <a:pt x="122" y="316"/>
                      </a:lnTo>
                      <a:lnTo>
                        <a:pt x="125" y="315"/>
                      </a:lnTo>
                      <a:lnTo>
                        <a:pt x="129" y="314"/>
                      </a:lnTo>
                      <a:lnTo>
                        <a:pt x="132" y="313"/>
                      </a:lnTo>
                      <a:lnTo>
                        <a:pt x="135" y="312"/>
                      </a:lnTo>
                      <a:lnTo>
                        <a:pt x="138" y="311"/>
                      </a:lnTo>
                      <a:lnTo>
                        <a:pt x="141" y="309"/>
                      </a:lnTo>
                      <a:lnTo>
                        <a:pt x="144" y="307"/>
                      </a:lnTo>
                      <a:lnTo>
                        <a:pt x="146" y="306"/>
                      </a:lnTo>
                      <a:lnTo>
                        <a:pt x="149" y="304"/>
                      </a:lnTo>
                      <a:lnTo>
                        <a:pt x="152" y="302"/>
                      </a:lnTo>
                      <a:lnTo>
                        <a:pt x="154" y="299"/>
                      </a:lnTo>
                      <a:lnTo>
                        <a:pt x="156" y="297"/>
                      </a:lnTo>
                      <a:lnTo>
                        <a:pt x="159" y="294"/>
                      </a:lnTo>
                      <a:lnTo>
                        <a:pt x="161" y="292"/>
                      </a:lnTo>
                      <a:lnTo>
                        <a:pt x="163" y="289"/>
                      </a:lnTo>
                      <a:lnTo>
                        <a:pt x="165" y="286"/>
                      </a:lnTo>
                      <a:lnTo>
                        <a:pt x="167" y="283"/>
                      </a:lnTo>
                      <a:lnTo>
                        <a:pt x="169" y="281"/>
                      </a:lnTo>
                      <a:lnTo>
                        <a:pt x="170" y="278"/>
                      </a:lnTo>
                      <a:lnTo>
                        <a:pt x="172" y="276"/>
                      </a:lnTo>
                      <a:lnTo>
                        <a:pt x="173" y="274"/>
                      </a:lnTo>
                      <a:lnTo>
                        <a:pt x="174" y="271"/>
                      </a:lnTo>
                      <a:lnTo>
                        <a:pt x="175" y="269"/>
                      </a:lnTo>
                      <a:lnTo>
                        <a:pt x="176" y="267"/>
                      </a:lnTo>
                      <a:lnTo>
                        <a:pt x="177" y="266"/>
                      </a:lnTo>
                      <a:lnTo>
                        <a:pt x="178" y="264"/>
                      </a:lnTo>
                      <a:lnTo>
                        <a:pt x="178" y="263"/>
                      </a:lnTo>
                      <a:lnTo>
                        <a:pt x="179" y="261"/>
                      </a:lnTo>
                      <a:lnTo>
                        <a:pt x="179" y="260"/>
                      </a:lnTo>
                      <a:lnTo>
                        <a:pt x="179" y="259"/>
                      </a:lnTo>
                      <a:lnTo>
                        <a:pt x="179" y="258"/>
                      </a:lnTo>
                      <a:lnTo>
                        <a:pt x="179" y="257"/>
                      </a:lnTo>
                      <a:lnTo>
                        <a:pt x="179" y="256"/>
                      </a:lnTo>
                      <a:lnTo>
                        <a:pt x="179" y="255"/>
                      </a:lnTo>
                      <a:lnTo>
                        <a:pt x="179" y="254"/>
                      </a:lnTo>
                      <a:lnTo>
                        <a:pt x="179" y="253"/>
                      </a:lnTo>
                      <a:lnTo>
                        <a:pt x="179" y="252"/>
                      </a:lnTo>
                      <a:lnTo>
                        <a:pt x="179" y="251"/>
                      </a:lnTo>
                      <a:lnTo>
                        <a:pt x="179" y="250"/>
                      </a:lnTo>
                      <a:lnTo>
                        <a:pt x="179" y="249"/>
                      </a:lnTo>
                      <a:lnTo>
                        <a:pt x="179" y="248"/>
                      </a:lnTo>
                      <a:lnTo>
                        <a:pt x="179" y="247"/>
                      </a:lnTo>
                      <a:lnTo>
                        <a:pt x="179" y="246"/>
                      </a:lnTo>
                      <a:lnTo>
                        <a:pt x="179" y="245"/>
                      </a:lnTo>
                      <a:lnTo>
                        <a:pt x="179" y="244"/>
                      </a:lnTo>
                      <a:lnTo>
                        <a:pt x="179" y="243"/>
                      </a:lnTo>
                      <a:lnTo>
                        <a:pt x="179" y="242"/>
                      </a:lnTo>
                      <a:lnTo>
                        <a:pt x="179" y="241"/>
                      </a:lnTo>
                      <a:lnTo>
                        <a:pt x="179" y="240"/>
                      </a:lnTo>
                      <a:lnTo>
                        <a:pt x="179" y="239"/>
                      </a:lnTo>
                      <a:lnTo>
                        <a:pt x="178" y="237"/>
                      </a:lnTo>
                      <a:lnTo>
                        <a:pt x="178" y="236"/>
                      </a:lnTo>
                      <a:lnTo>
                        <a:pt x="177" y="234"/>
                      </a:lnTo>
                      <a:lnTo>
                        <a:pt x="176" y="233"/>
                      </a:lnTo>
                      <a:lnTo>
                        <a:pt x="175" y="231"/>
                      </a:lnTo>
                      <a:lnTo>
                        <a:pt x="174" y="230"/>
                      </a:lnTo>
                      <a:lnTo>
                        <a:pt x="173" y="228"/>
                      </a:lnTo>
                      <a:lnTo>
                        <a:pt x="172" y="226"/>
                      </a:lnTo>
                      <a:lnTo>
                        <a:pt x="170" y="224"/>
                      </a:lnTo>
                      <a:lnTo>
                        <a:pt x="169" y="222"/>
                      </a:lnTo>
                      <a:lnTo>
                        <a:pt x="167" y="219"/>
                      </a:lnTo>
                      <a:lnTo>
                        <a:pt x="165" y="217"/>
                      </a:lnTo>
                      <a:lnTo>
                        <a:pt x="163" y="215"/>
                      </a:lnTo>
                      <a:lnTo>
                        <a:pt x="161" y="212"/>
                      </a:lnTo>
                      <a:lnTo>
                        <a:pt x="159" y="210"/>
                      </a:lnTo>
                      <a:lnTo>
                        <a:pt x="156" y="208"/>
                      </a:lnTo>
                      <a:lnTo>
                        <a:pt x="154" y="206"/>
                      </a:lnTo>
                      <a:lnTo>
                        <a:pt x="152" y="204"/>
                      </a:lnTo>
                      <a:lnTo>
                        <a:pt x="149" y="202"/>
                      </a:lnTo>
                      <a:lnTo>
                        <a:pt x="146" y="201"/>
                      </a:lnTo>
                      <a:lnTo>
                        <a:pt x="144" y="199"/>
                      </a:lnTo>
                      <a:lnTo>
                        <a:pt x="141" y="198"/>
                      </a:lnTo>
                      <a:lnTo>
                        <a:pt x="138" y="196"/>
                      </a:lnTo>
                      <a:lnTo>
                        <a:pt x="135" y="195"/>
                      </a:lnTo>
                      <a:lnTo>
                        <a:pt x="132" y="194"/>
                      </a:lnTo>
                      <a:lnTo>
                        <a:pt x="129" y="193"/>
                      </a:lnTo>
                      <a:lnTo>
                        <a:pt x="125" y="192"/>
                      </a:lnTo>
                      <a:lnTo>
                        <a:pt x="122" y="192"/>
                      </a:lnTo>
                      <a:lnTo>
                        <a:pt x="118" y="191"/>
                      </a:lnTo>
                      <a:lnTo>
                        <a:pt x="115" y="191"/>
                      </a:lnTo>
                      <a:lnTo>
                        <a:pt x="111" y="190"/>
                      </a:lnTo>
                      <a:lnTo>
                        <a:pt x="108" y="190"/>
                      </a:lnTo>
                      <a:lnTo>
                        <a:pt x="105" y="190"/>
                      </a:lnTo>
                      <a:lnTo>
                        <a:pt x="102" y="189"/>
                      </a:lnTo>
                      <a:lnTo>
                        <a:pt x="99" y="189"/>
                      </a:lnTo>
                      <a:lnTo>
                        <a:pt x="96" y="189"/>
                      </a:lnTo>
                      <a:lnTo>
                        <a:pt x="94" y="188"/>
                      </a:lnTo>
                      <a:lnTo>
                        <a:pt x="91" y="188"/>
                      </a:lnTo>
                      <a:lnTo>
                        <a:pt x="89" y="188"/>
                      </a:lnTo>
                      <a:lnTo>
                        <a:pt x="87" y="188"/>
                      </a:lnTo>
                      <a:lnTo>
                        <a:pt x="85" y="188"/>
                      </a:lnTo>
                      <a:lnTo>
                        <a:pt x="83" y="187"/>
                      </a:lnTo>
                      <a:lnTo>
                        <a:pt x="81" y="187"/>
                      </a:lnTo>
                      <a:lnTo>
                        <a:pt x="79" y="187"/>
                      </a:lnTo>
                      <a:lnTo>
                        <a:pt x="78" y="187"/>
                      </a:lnTo>
                      <a:lnTo>
                        <a:pt x="76" y="187"/>
                      </a:lnTo>
                      <a:lnTo>
                        <a:pt x="75" y="187"/>
                      </a:lnTo>
                      <a:lnTo>
                        <a:pt x="73" y="187"/>
                      </a:lnTo>
                      <a:lnTo>
                        <a:pt x="71" y="188"/>
                      </a:lnTo>
                      <a:lnTo>
                        <a:pt x="70" y="188"/>
                      </a:lnTo>
                      <a:lnTo>
                        <a:pt x="68" y="188"/>
                      </a:lnTo>
                      <a:lnTo>
                        <a:pt x="67" y="188"/>
                      </a:lnTo>
                      <a:lnTo>
                        <a:pt x="65" y="188"/>
                      </a:lnTo>
                      <a:lnTo>
                        <a:pt x="64" y="189"/>
                      </a:lnTo>
                      <a:lnTo>
                        <a:pt x="62" y="189"/>
                      </a:lnTo>
                      <a:lnTo>
                        <a:pt x="61" y="189"/>
                      </a:lnTo>
                      <a:lnTo>
                        <a:pt x="59" y="190"/>
                      </a:lnTo>
                      <a:lnTo>
                        <a:pt x="58" y="190"/>
                      </a:lnTo>
                      <a:lnTo>
                        <a:pt x="56" y="190"/>
                      </a:lnTo>
                      <a:lnTo>
                        <a:pt x="55" y="191"/>
                      </a:lnTo>
                      <a:lnTo>
                        <a:pt x="53" y="191"/>
                      </a:lnTo>
                      <a:lnTo>
                        <a:pt x="52" y="192"/>
                      </a:lnTo>
                      <a:lnTo>
                        <a:pt x="50" y="192"/>
                      </a:lnTo>
                      <a:lnTo>
                        <a:pt x="49" y="192"/>
                      </a:lnTo>
                      <a:lnTo>
                        <a:pt x="47" y="193"/>
                      </a:lnTo>
                      <a:lnTo>
                        <a:pt x="46" y="193"/>
                      </a:lnTo>
                      <a:lnTo>
                        <a:pt x="44" y="193"/>
                      </a:lnTo>
                      <a:lnTo>
                        <a:pt x="42" y="193"/>
                      </a:lnTo>
                      <a:lnTo>
                        <a:pt x="41" y="193"/>
                      </a:lnTo>
                      <a:lnTo>
                        <a:pt x="39" y="193"/>
                      </a:lnTo>
                      <a:lnTo>
                        <a:pt x="38" y="193"/>
                      </a:lnTo>
                      <a:lnTo>
                        <a:pt x="36" y="193"/>
                      </a:lnTo>
                      <a:lnTo>
                        <a:pt x="35" y="193"/>
                      </a:lnTo>
                      <a:lnTo>
                        <a:pt x="33" y="192"/>
                      </a:lnTo>
                      <a:lnTo>
                        <a:pt x="32" y="192"/>
                      </a:lnTo>
                      <a:lnTo>
                        <a:pt x="30" y="192"/>
                      </a:lnTo>
                      <a:lnTo>
                        <a:pt x="29" y="191"/>
                      </a:lnTo>
                      <a:lnTo>
                        <a:pt x="27" y="191"/>
                      </a:lnTo>
                      <a:lnTo>
                        <a:pt x="26" y="190"/>
                      </a:lnTo>
                      <a:lnTo>
                        <a:pt x="24" y="190"/>
                      </a:lnTo>
                      <a:lnTo>
                        <a:pt x="23" y="189"/>
                      </a:lnTo>
                      <a:lnTo>
                        <a:pt x="22" y="188"/>
                      </a:lnTo>
                      <a:lnTo>
                        <a:pt x="20" y="188"/>
                      </a:lnTo>
                      <a:lnTo>
                        <a:pt x="19" y="187"/>
                      </a:lnTo>
                      <a:lnTo>
                        <a:pt x="18" y="186"/>
                      </a:lnTo>
                      <a:lnTo>
                        <a:pt x="16" y="186"/>
                      </a:lnTo>
                      <a:lnTo>
                        <a:pt x="15" y="185"/>
                      </a:lnTo>
                      <a:lnTo>
                        <a:pt x="14" y="184"/>
                      </a:lnTo>
                      <a:lnTo>
                        <a:pt x="13" y="183"/>
                      </a:lnTo>
                      <a:lnTo>
                        <a:pt x="12" y="182"/>
                      </a:lnTo>
                      <a:lnTo>
                        <a:pt x="11" y="181"/>
                      </a:lnTo>
                      <a:lnTo>
                        <a:pt x="9" y="180"/>
                      </a:lnTo>
                      <a:lnTo>
                        <a:pt x="8" y="179"/>
                      </a:lnTo>
                      <a:lnTo>
                        <a:pt x="7" y="178"/>
                      </a:lnTo>
                      <a:lnTo>
                        <a:pt x="7" y="177"/>
                      </a:lnTo>
                      <a:lnTo>
                        <a:pt x="6" y="176"/>
                      </a:lnTo>
                      <a:lnTo>
                        <a:pt x="5" y="175"/>
                      </a:lnTo>
                      <a:lnTo>
                        <a:pt x="5" y="174"/>
                      </a:lnTo>
                      <a:lnTo>
                        <a:pt x="4" y="173"/>
                      </a:lnTo>
                      <a:lnTo>
                        <a:pt x="4" y="171"/>
                      </a:lnTo>
                      <a:lnTo>
                        <a:pt x="3" y="170"/>
                      </a:lnTo>
                      <a:lnTo>
                        <a:pt x="3" y="168"/>
                      </a:lnTo>
                      <a:lnTo>
                        <a:pt x="3" y="167"/>
                      </a:lnTo>
                      <a:lnTo>
                        <a:pt x="3" y="165"/>
                      </a:lnTo>
                      <a:lnTo>
                        <a:pt x="3" y="163"/>
                      </a:lnTo>
                      <a:lnTo>
                        <a:pt x="3" y="162"/>
                      </a:lnTo>
                      <a:lnTo>
                        <a:pt x="4" y="160"/>
                      </a:lnTo>
                      <a:lnTo>
                        <a:pt x="4" y="158"/>
                      </a:lnTo>
                      <a:lnTo>
                        <a:pt x="4" y="156"/>
                      </a:lnTo>
                      <a:lnTo>
                        <a:pt x="5" y="154"/>
                      </a:lnTo>
                      <a:lnTo>
                        <a:pt x="5" y="152"/>
                      </a:lnTo>
                      <a:lnTo>
                        <a:pt x="6" y="150"/>
                      </a:lnTo>
                      <a:lnTo>
                        <a:pt x="6" y="148"/>
                      </a:lnTo>
                      <a:lnTo>
                        <a:pt x="7" y="146"/>
                      </a:lnTo>
                      <a:lnTo>
                        <a:pt x="7" y="143"/>
                      </a:lnTo>
                      <a:lnTo>
                        <a:pt x="8" y="141"/>
                      </a:lnTo>
                      <a:lnTo>
                        <a:pt x="8" y="138"/>
                      </a:lnTo>
                      <a:lnTo>
                        <a:pt x="9" y="136"/>
                      </a:lnTo>
                      <a:lnTo>
                        <a:pt x="9" y="133"/>
                      </a:lnTo>
                      <a:lnTo>
                        <a:pt x="10" y="131"/>
                      </a:lnTo>
                      <a:lnTo>
                        <a:pt x="10" y="128"/>
                      </a:lnTo>
                      <a:lnTo>
                        <a:pt x="11" y="125"/>
                      </a:lnTo>
                      <a:lnTo>
                        <a:pt x="11" y="123"/>
                      </a:lnTo>
                      <a:lnTo>
                        <a:pt x="12" y="120"/>
                      </a:lnTo>
                      <a:lnTo>
                        <a:pt x="12" y="117"/>
                      </a:lnTo>
                      <a:lnTo>
                        <a:pt x="13" y="114"/>
                      </a:lnTo>
                      <a:lnTo>
                        <a:pt x="14" y="111"/>
                      </a:lnTo>
                      <a:lnTo>
                        <a:pt x="14" y="108"/>
                      </a:lnTo>
                      <a:lnTo>
                        <a:pt x="15" y="105"/>
                      </a:lnTo>
                      <a:lnTo>
                        <a:pt x="15" y="102"/>
                      </a:lnTo>
                      <a:lnTo>
                        <a:pt x="16" y="99"/>
                      </a:lnTo>
                      <a:lnTo>
                        <a:pt x="16" y="96"/>
                      </a:lnTo>
                      <a:lnTo>
                        <a:pt x="17" y="93"/>
                      </a:lnTo>
                      <a:lnTo>
                        <a:pt x="17" y="89"/>
                      </a:lnTo>
                      <a:lnTo>
                        <a:pt x="18" y="86"/>
                      </a:lnTo>
                      <a:lnTo>
                        <a:pt x="18" y="83"/>
                      </a:lnTo>
                      <a:lnTo>
                        <a:pt x="19" y="80"/>
                      </a:lnTo>
                      <a:lnTo>
                        <a:pt x="19" y="76"/>
                      </a:lnTo>
                      <a:lnTo>
                        <a:pt x="20" y="73"/>
                      </a:lnTo>
                      <a:lnTo>
                        <a:pt x="20" y="70"/>
                      </a:lnTo>
                      <a:lnTo>
                        <a:pt x="21" y="66"/>
                      </a:lnTo>
                      <a:lnTo>
                        <a:pt x="21" y="63"/>
                      </a:lnTo>
                      <a:lnTo>
                        <a:pt x="22" y="59"/>
                      </a:lnTo>
                      <a:lnTo>
                        <a:pt x="22" y="56"/>
                      </a:lnTo>
                      <a:lnTo>
                        <a:pt x="23" y="52"/>
                      </a:lnTo>
                      <a:lnTo>
                        <a:pt x="24" y="48"/>
                      </a:lnTo>
                      <a:lnTo>
                        <a:pt x="24" y="44"/>
                      </a:lnTo>
                      <a:lnTo>
                        <a:pt x="25" y="40"/>
                      </a:lnTo>
                      <a:lnTo>
                        <a:pt x="26" y="36"/>
                      </a:lnTo>
                      <a:lnTo>
                        <a:pt x="26" y="32"/>
                      </a:lnTo>
                      <a:lnTo>
                        <a:pt x="27" y="27"/>
                      </a:lnTo>
                      <a:lnTo>
                        <a:pt x="28" y="23"/>
                      </a:lnTo>
                      <a:lnTo>
                        <a:pt x="29" y="19"/>
                      </a:lnTo>
                      <a:lnTo>
                        <a:pt x="30" y="14"/>
                      </a:lnTo>
                      <a:lnTo>
                        <a:pt x="31" y="9"/>
                      </a:lnTo>
                      <a:lnTo>
                        <a:pt x="32" y="5"/>
                      </a:lnTo>
                      <a:lnTo>
                        <a:pt x="33" y="0"/>
                      </a:lnTo>
                    </a:path>
                  </a:pathLst>
                </a:custGeom>
                <a:noFill/>
                <a:ln w="6350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927204" name="任意多边形 1927203"/>
                <p:cNvSpPr/>
                <p:nvPr/>
              </p:nvSpPr>
              <p:spPr>
                <a:xfrm>
                  <a:off x="2961" y="3441"/>
                  <a:ext cx="154" cy="454"/>
                </a:xfrm>
                <a:custGeom>
                  <a:avLst/>
                  <a:gdLst/>
                  <a:ahLst/>
                  <a:cxnLst/>
                  <a:pathLst>
                    <a:path w="154" h="454">
                      <a:moveTo>
                        <a:pt x="31" y="0"/>
                      </a:moveTo>
                      <a:lnTo>
                        <a:pt x="28" y="7"/>
                      </a:lnTo>
                      <a:lnTo>
                        <a:pt x="25" y="15"/>
                      </a:lnTo>
                      <a:lnTo>
                        <a:pt x="22" y="22"/>
                      </a:lnTo>
                      <a:lnTo>
                        <a:pt x="20" y="29"/>
                      </a:lnTo>
                      <a:lnTo>
                        <a:pt x="18" y="36"/>
                      </a:lnTo>
                      <a:lnTo>
                        <a:pt x="15" y="42"/>
                      </a:lnTo>
                      <a:lnTo>
                        <a:pt x="13" y="48"/>
                      </a:lnTo>
                      <a:lnTo>
                        <a:pt x="11" y="54"/>
                      </a:lnTo>
                      <a:lnTo>
                        <a:pt x="10" y="60"/>
                      </a:lnTo>
                      <a:lnTo>
                        <a:pt x="8" y="66"/>
                      </a:lnTo>
                      <a:lnTo>
                        <a:pt x="7" y="71"/>
                      </a:lnTo>
                      <a:lnTo>
                        <a:pt x="6" y="76"/>
                      </a:lnTo>
                      <a:lnTo>
                        <a:pt x="5" y="81"/>
                      </a:lnTo>
                      <a:lnTo>
                        <a:pt x="4" y="85"/>
                      </a:lnTo>
                      <a:lnTo>
                        <a:pt x="3" y="90"/>
                      </a:lnTo>
                      <a:lnTo>
                        <a:pt x="2" y="94"/>
                      </a:lnTo>
                      <a:lnTo>
                        <a:pt x="2" y="97"/>
                      </a:lnTo>
                      <a:lnTo>
                        <a:pt x="1" y="101"/>
                      </a:lnTo>
                      <a:lnTo>
                        <a:pt x="1" y="104"/>
                      </a:lnTo>
                      <a:lnTo>
                        <a:pt x="1" y="108"/>
                      </a:lnTo>
                      <a:lnTo>
                        <a:pt x="1" y="111"/>
                      </a:lnTo>
                      <a:lnTo>
                        <a:pt x="0" y="114"/>
                      </a:lnTo>
                      <a:lnTo>
                        <a:pt x="0" y="116"/>
                      </a:lnTo>
                      <a:lnTo>
                        <a:pt x="0" y="119"/>
                      </a:lnTo>
                      <a:lnTo>
                        <a:pt x="0" y="121"/>
                      </a:lnTo>
                      <a:lnTo>
                        <a:pt x="0" y="123"/>
                      </a:lnTo>
                      <a:lnTo>
                        <a:pt x="1" y="125"/>
                      </a:lnTo>
                      <a:lnTo>
                        <a:pt x="1" y="127"/>
                      </a:lnTo>
                      <a:lnTo>
                        <a:pt x="1" y="129"/>
                      </a:lnTo>
                      <a:lnTo>
                        <a:pt x="1" y="130"/>
                      </a:lnTo>
                      <a:lnTo>
                        <a:pt x="2" y="132"/>
                      </a:lnTo>
                      <a:lnTo>
                        <a:pt x="2" y="133"/>
                      </a:lnTo>
                      <a:lnTo>
                        <a:pt x="3" y="134"/>
                      </a:lnTo>
                      <a:lnTo>
                        <a:pt x="3" y="135"/>
                      </a:lnTo>
                      <a:lnTo>
                        <a:pt x="4" y="136"/>
                      </a:lnTo>
                      <a:lnTo>
                        <a:pt x="4" y="137"/>
                      </a:lnTo>
                      <a:lnTo>
                        <a:pt x="4" y="137"/>
                      </a:lnTo>
                      <a:lnTo>
                        <a:pt x="5" y="138"/>
                      </a:lnTo>
                      <a:lnTo>
                        <a:pt x="5" y="139"/>
                      </a:lnTo>
                      <a:lnTo>
                        <a:pt x="5" y="140"/>
                      </a:lnTo>
                      <a:lnTo>
                        <a:pt x="6" y="141"/>
                      </a:lnTo>
                      <a:lnTo>
                        <a:pt x="6" y="142"/>
                      </a:lnTo>
                      <a:lnTo>
                        <a:pt x="6" y="143"/>
                      </a:lnTo>
                      <a:lnTo>
                        <a:pt x="6" y="144"/>
                      </a:lnTo>
                      <a:lnTo>
                        <a:pt x="6" y="145"/>
                      </a:lnTo>
                      <a:lnTo>
                        <a:pt x="6" y="146"/>
                      </a:lnTo>
                      <a:lnTo>
                        <a:pt x="6" y="147"/>
                      </a:lnTo>
                      <a:lnTo>
                        <a:pt x="6" y="148"/>
                      </a:lnTo>
                      <a:lnTo>
                        <a:pt x="6" y="149"/>
                      </a:lnTo>
                      <a:lnTo>
                        <a:pt x="7" y="150"/>
                      </a:lnTo>
                      <a:lnTo>
                        <a:pt x="7" y="152"/>
                      </a:lnTo>
                      <a:lnTo>
                        <a:pt x="8" y="153"/>
                      </a:lnTo>
                      <a:lnTo>
                        <a:pt x="8" y="154"/>
                      </a:lnTo>
                      <a:lnTo>
                        <a:pt x="9" y="156"/>
                      </a:lnTo>
                      <a:lnTo>
                        <a:pt x="10" y="157"/>
                      </a:lnTo>
                      <a:lnTo>
                        <a:pt x="11" y="159"/>
                      </a:lnTo>
                      <a:lnTo>
                        <a:pt x="13" y="161"/>
                      </a:lnTo>
                      <a:lnTo>
                        <a:pt x="14" y="163"/>
                      </a:lnTo>
                      <a:lnTo>
                        <a:pt x="16" y="165"/>
                      </a:lnTo>
                      <a:lnTo>
                        <a:pt x="18" y="167"/>
                      </a:lnTo>
                      <a:lnTo>
                        <a:pt x="20" y="169"/>
                      </a:lnTo>
                      <a:lnTo>
                        <a:pt x="22" y="171"/>
                      </a:lnTo>
                      <a:lnTo>
                        <a:pt x="24" y="173"/>
                      </a:lnTo>
                      <a:lnTo>
                        <a:pt x="27" y="176"/>
                      </a:lnTo>
                      <a:lnTo>
                        <a:pt x="29" y="178"/>
                      </a:lnTo>
                      <a:lnTo>
                        <a:pt x="32" y="180"/>
                      </a:lnTo>
                      <a:lnTo>
                        <a:pt x="35" y="182"/>
                      </a:lnTo>
                      <a:lnTo>
                        <a:pt x="38" y="184"/>
                      </a:lnTo>
                      <a:lnTo>
                        <a:pt x="41" y="186"/>
                      </a:lnTo>
                      <a:lnTo>
                        <a:pt x="44" y="187"/>
                      </a:lnTo>
                      <a:lnTo>
                        <a:pt x="47" y="189"/>
                      </a:lnTo>
                      <a:lnTo>
                        <a:pt x="50" y="190"/>
                      </a:lnTo>
                      <a:lnTo>
                        <a:pt x="53" y="191"/>
                      </a:lnTo>
                      <a:lnTo>
                        <a:pt x="57" y="192"/>
                      </a:lnTo>
                      <a:lnTo>
                        <a:pt x="60" y="193"/>
                      </a:lnTo>
                      <a:lnTo>
                        <a:pt x="64" y="194"/>
                      </a:lnTo>
                      <a:lnTo>
                        <a:pt x="68" y="194"/>
                      </a:lnTo>
                      <a:lnTo>
                        <a:pt x="72" y="195"/>
                      </a:lnTo>
                      <a:lnTo>
                        <a:pt x="76" y="195"/>
                      </a:lnTo>
                      <a:lnTo>
                        <a:pt x="80" y="195"/>
                      </a:lnTo>
                      <a:lnTo>
                        <a:pt x="84" y="195"/>
                      </a:lnTo>
                      <a:lnTo>
                        <a:pt x="87" y="195"/>
                      </a:lnTo>
                      <a:lnTo>
                        <a:pt x="91" y="195"/>
                      </a:lnTo>
                      <a:lnTo>
                        <a:pt x="94" y="195"/>
                      </a:lnTo>
                      <a:lnTo>
                        <a:pt x="97" y="195"/>
                      </a:lnTo>
                      <a:lnTo>
                        <a:pt x="100" y="195"/>
                      </a:lnTo>
                      <a:lnTo>
                        <a:pt x="103" y="195"/>
                      </a:lnTo>
                      <a:lnTo>
                        <a:pt x="105" y="195"/>
                      </a:lnTo>
                      <a:lnTo>
                        <a:pt x="107" y="195"/>
                      </a:lnTo>
                      <a:lnTo>
                        <a:pt x="109" y="195"/>
                      </a:lnTo>
                      <a:lnTo>
                        <a:pt x="111" y="195"/>
                      </a:lnTo>
                      <a:lnTo>
                        <a:pt x="112" y="195"/>
                      </a:lnTo>
                      <a:lnTo>
                        <a:pt x="114" y="195"/>
                      </a:lnTo>
                      <a:lnTo>
                        <a:pt x="115" y="195"/>
                      </a:lnTo>
                      <a:lnTo>
                        <a:pt x="116" y="195"/>
                      </a:lnTo>
                      <a:lnTo>
                        <a:pt x="116" y="195"/>
                      </a:lnTo>
                      <a:lnTo>
                        <a:pt x="117" y="195"/>
                      </a:lnTo>
                      <a:lnTo>
                        <a:pt x="117" y="195"/>
                      </a:lnTo>
                      <a:lnTo>
                        <a:pt x="118" y="195"/>
                      </a:lnTo>
                      <a:lnTo>
                        <a:pt x="118" y="195"/>
                      </a:lnTo>
                      <a:lnTo>
                        <a:pt x="119" y="195"/>
                      </a:lnTo>
                      <a:lnTo>
                        <a:pt x="119" y="195"/>
                      </a:lnTo>
                      <a:lnTo>
                        <a:pt x="120" y="195"/>
                      </a:lnTo>
                      <a:lnTo>
                        <a:pt x="120" y="195"/>
                      </a:lnTo>
                      <a:lnTo>
                        <a:pt x="121" y="195"/>
                      </a:lnTo>
                      <a:lnTo>
                        <a:pt x="121" y="195"/>
                      </a:lnTo>
                      <a:lnTo>
                        <a:pt x="122" y="195"/>
                      </a:lnTo>
                      <a:lnTo>
                        <a:pt x="122" y="195"/>
                      </a:lnTo>
                      <a:lnTo>
                        <a:pt x="123" y="195"/>
                      </a:lnTo>
                      <a:lnTo>
                        <a:pt x="123" y="195"/>
                      </a:lnTo>
                      <a:lnTo>
                        <a:pt x="124" y="195"/>
                      </a:lnTo>
                      <a:lnTo>
                        <a:pt x="124" y="195"/>
                      </a:lnTo>
                      <a:lnTo>
                        <a:pt x="125" y="195"/>
                      </a:lnTo>
                      <a:lnTo>
                        <a:pt x="125" y="195"/>
                      </a:lnTo>
                      <a:lnTo>
                        <a:pt x="126" y="196"/>
                      </a:lnTo>
                      <a:lnTo>
                        <a:pt x="127" y="196"/>
                      </a:lnTo>
                      <a:lnTo>
                        <a:pt x="128" y="197"/>
                      </a:lnTo>
                      <a:lnTo>
                        <a:pt x="129" y="197"/>
                      </a:lnTo>
                      <a:lnTo>
                        <a:pt x="129" y="198"/>
                      </a:lnTo>
                      <a:lnTo>
                        <a:pt x="130" y="199"/>
                      </a:lnTo>
                      <a:lnTo>
                        <a:pt x="131" y="200"/>
                      </a:lnTo>
                      <a:lnTo>
                        <a:pt x="133" y="201"/>
                      </a:lnTo>
                      <a:lnTo>
                        <a:pt x="134" y="203"/>
                      </a:lnTo>
                      <a:lnTo>
                        <a:pt x="135" y="204"/>
                      </a:lnTo>
                      <a:lnTo>
                        <a:pt x="136" y="205"/>
                      </a:lnTo>
                      <a:lnTo>
                        <a:pt x="138" y="207"/>
                      </a:lnTo>
                      <a:lnTo>
                        <a:pt x="139" y="209"/>
                      </a:lnTo>
                      <a:lnTo>
                        <a:pt x="141" y="211"/>
                      </a:lnTo>
                      <a:lnTo>
                        <a:pt x="142" y="213"/>
                      </a:lnTo>
                      <a:lnTo>
                        <a:pt x="143" y="215"/>
                      </a:lnTo>
                      <a:lnTo>
                        <a:pt x="145" y="217"/>
                      </a:lnTo>
                      <a:lnTo>
                        <a:pt x="146" y="219"/>
                      </a:lnTo>
                      <a:lnTo>
                        <a:pt x="147" y="221"/>
                      </a:lnTo>
                      <a:lnTo>
                        <a:pt x="148" y="223"/>
                      </a:lnTo>
                      <a:lnTo>
                        <a:pt x="149" y="225"/>
                      </a:lnTo>
                      <a:lnTo>
                        <a:pt x="150" y="227"/>
                      </a:lnTo>
                      <a:lnTo>
                        <a:pt x="150" y="230"/>
                      </a:lnTo>
                      <a:lnTo>
                        <a:pt x="151" y="232"/>
                      </a:lnTo>
                      <a:lnTo>
                        <a:pt x="152" y="234"/>
                      </a:lnTo>
                      <a:lnTo>
                        <a:pt x="152" y="236"/>
                      </a:lnTo>
                      <a:lnTo>
                        <a:pt x="152" y="239"/>
                      </a:lnTo>
                      <a:lnTo>
                        <a:pt x="153" y="241"/>
                      </a:lnTo>
                      <a:lnTo>
                        <a:pt x="153" y="243"/>
                      </a:lnTo>
                      <a:lnTo>
                        <a:pt x="153" y="246"/>
                      </a:lnTo>
                      <a:lnTo>
                        <a:pt x="153" y="248"/>
                      </a:lnTo>
                      <a:lnTo>
                        <a:pt x="153" y="251"/>
                      </a:lnTo>
                      <a:lnTo>
                        <a:pt x="153" y="253"/>
                      </a:lnTo>
                      <a:lnTo>
                        <a:pt x="152" y="255"/>
                      </a:lnTo>
                      <a:lnTo>
                        <a:pt x="152" y="257"/>
                      </a:lnTo>
                      <a:lnTo>
                        <a:pt x="152" y="259"/>
                      </a:lnTo>
                      <a:lnTo>
                        <a:pt x="151" y="262"/>
                      </a:lnTo>
                      <a:lnTo>
                        <a:pt x="151" y="263"/>
                      </a:lnTo>
                      <a:lnTo>
                        <a:pt x="150" y="265"/>
                      </a:lnTo>
                      <a:lnTo>
                        <a:pt x="150" y="267"/>
                      </a:lnTo>
                      <a:lnTo>
                        <a:pt x="149" y="269"/>
                      </a:lnTo>
                      <a:lnTo>
                        <a:pt x="148" y="271"/>
                      </a:lnTo>
                      <a:lnTo>
                        <a:pt x="147" y="272"/>
                      </a:lnTo>
                      <a:lnTo>
                        <a:pt x="147" y="274"/>
                      </a:lnTo>
                      <a:lnTo>
                        <a:pt x="146" y="276"/>
                      </a:lnTo>
                      <a:lnTo>
                        <a:pt x="145" y="277"/>
                      </a:lnTo>
                      <a:lnTo>
                        <a:pt x="144" y="279"/>
                      </a:lnTo>
                      <a:lnTo>
                        <a:pt x="143" y="280"/>
                      </a:lnTo>
                      <a:lnTo>
                        <a:pt x="141" y="281"/>
                      </a:lnTo>
                      <a:lnTo>
                        <a:pt x="140" y="283"/>
                      </a:lnTo>
                      <a:lnTo>
                        <a:pt x="139" y="284"/>
                      </a:lnTo>
                      <a:lnTo>
                        <a:pt x="137" y="285"/>
                      </a:lnTo>
                      <a:lnTo>
                        <a:pt x="136" y="287"/>
                      </a:lnTo>
                      <a:lnTo>
                        <a:pt x="135" y="288"/>
                      </a:lnTo>
                      <a:lnTo>
                        <a:pt x="133" y="289"/>
                      </a:lnTo>
                      <a:lnTo>
                        <a:pt x="131" y="290"/>
                      </a:lnTo>
                      <a:lnTo>
                        <a:pt x="130" y="291"/>
                      </a:lnTo>
                      <a:lnTo>
                        <a:pt x="128" y="293"/>
                      </a:lnTo>
                      <a:lnTo>
                        <a:pt x="126" y="294"/>
                      </a:lnTo>
                      <a:lnTo>
                        <a:pt x="124" y="295"/>
                      </a:lnTo>
                      <a:lnTo>
                        <a:pt x="122" y="296"/>
                      </a:lnTo>
                      <a:lnTo>
                        <a:pt x="120" y="297"/>
                      </a:lnTo>
                      <a:lnTo>
                        <a:pt x="118" y="298"/>
                      </a:lnTo>
                      <a:lnTo>
                        <a:pt x="116" y="299"/>
                      </a:lnTo>
                      <a:lnTo>
                        <a:pt x="115" y="299"/>
                      </a:lnTo>
                      <a:lnTo>
                        <a:pt x="113" y="300"/>
                      </a:lnTo>
                      <a:lnTo>
                        <a:pt x="111" y="301"/>
                      </a:lnTo>
                      <a:lnTo>
                        <a:pt x="110" y="301"/>
                      </a:lnTo>
                      <a:lnTo>
                        <a:pt x="108" y="302"/>
                      </a:lnTo>
                      <a:lnTo>
                        <a:pt x="107" y="303"/>
                      </a:lnTo>
                      <a:lnTo>
                        <a:pt x="106" y="303"/>
                      </a:lnTo>
                      <a:lnTo>
                        <a:pt x="105" y="303"/>
                      </a:lnTo>
                      <a:lnTo>
                        <a:pt x="104" y="304"/>
                      </a:lnTo>
                      <a:lnTo>
                        <a:pt x="103" y="304"/>
                      </a:lnTo>
                      <a:lnTo>
                        <a:pt x="102" y="304"/>
                      </a:lnTo>
                      <a:lnTo>
                        <a:pt x="101" y="304"/>
                      </a:lnTo>
                      <a:lnTo>
                        <a:pt x="100" y="304"/>
                      </a:lnTo>
                      <a:lnTo>
                        <a:pt x="100" y="305"/>
                      </a:lnTo>
                      <a:lnTo>
                        <a:pt x="99" y="304"/>
                      </a:lnTo>
                      <a:lnTo>
                        <a:pt x="99" y="304"/>
                      </a:lnTo>
                      <a:lnTo>
                        <a:pt x="98" y="304"/>
                      </a:lnTo>
                      <a:lnTo>
                        <a:pt x="98" y="304"/>
                      </a:lnTo>
                      <a:lnTo>
                        <a:pt x="97" y="304"/>
                      </a:lnTo>
                      <a:lnTo>
                        <a:pt x="97" y="304"/>
                      </a:lnTo>
                      <a:lnTo>
                        <a:pt x="96" y="304"/>
                      </a:lnTo>
                      <a:lnTo>
                        <a:pt x="96" y="304"/>
                      </a:lnTo>
                      <a:lnTo>
                        <a:pt x="95" y="303"/>
                      </a:lnTo>
                      <a:lnTo>
                        <a:pt x="95" y="303"/>
                      </a:lnTo>
                      <a:lnTo>
                        <a:pt x="94" y="303"/>
                      </a:lnTo>
                      <a:lnTo>
                        <a:pt x="94" y="302"/>
                      </a:lnTo>
                      <a:lnTo>
                        <a:pt x="93" y="302"/>
                      </a:lnTo>
                      <a:lnTo>
                        <a:pt x="93" y="302"/>
                      </a:lnTo>
                      <a:lnTo>
                        <a:pt x="92" y="301"/>
                      </a:lnTo>
                      <a:lnTo>
                        <a:pt x="92" y="301"/>
                      </a:lnTo>
                      <a:lnTo>
                        <a:pt x="91" y="300"/>
                      </a:lnTo>
                      <a:lnTo>
                        <a:pt x="91" y="300"/>
                      </a:lnTo>
                      <a:lnTo>
                        <a:pt x="90" y="299"/>
                      </a:lnTo>
                      <a:lnTo>
                        <a:pt x="90" y="299"/>
                      </a:lnTo>
                      <a:lnTo>
                        <a:pt x="89" y="299"/>
                      </a:lnTo>
                      <a:lnTo>
                        <a:pt x="89" y="298"/>
                      </a:lnTo>
                      <a:lnTo>
                        <a:pt x="88" y="298"/>
                      </a:lnTo>
                      <a:lnTo>
                        <a:pt x="88" y="298"/>
                      </a:lnTo>
                      <a:lnTo>
                        <a:pt x="87" y="297"/>
                      </a:lnTo>
                      <a:lnTo>
                        <a:pt x="87" y="297"/>
                      </a:lnTo>
                      <a:lnTo>
                        <a:pt x="86" y="297"/>
                      </a:lnTo>
                      <a:lnTo>
                        <a:pt x="86" y="297"/>
                      </a:lnTo>
                      <a:lnTo>
                        <a:pt x="85" y="297"/>
                      </a:lnTo>
                      <a:lnTo>
                        <a:pt x="85" y="297"/>
                      </a:lnTo>
                      <a:lnTo>
                        <a:pt x="84" y="297"/>
                      </a:lnTo>
                      <a:lnTo>
                        <a:pt x="84" y="297"/>
                      </a:lnTo>
                      <a:lnTo>
                        <a:pt x="83" y="297"/>
                      </a:lnTo>
                      <a:lnTo>
                        <a:pt x="83" y="297"/>
                      </a:lnTo>
                      <a:lnTo>
                        <a:pt x="82" y="297"/>
                      </a:lnTo>
                      <a:lnTo>
                        <a:pt x="81" y="296"/>
                      </a:lnTo>
                      <a:lnTo>
                        <a:pt x="81" y="296"/>
                      </a:lnTo>
                      <a:lnTo>
                        <a:pt x="80" y="296"/>
                      </a:lnTo>
                      <a:lnTo>
                        <a:pt x="79" y="296"/>
                      </a:lnTo>
                      <a:lnTo>
                        <a:pt x="79" y="296"/>
                      </a:lnTo>
                      <a:lnTo>
                        <a:pt x="78" y="295"/>
                      </a:lnTo>
                      <a:lnTo>
                        <a:pt x="77" y="295"/>
                      </a:lnTo>
                      <a:lnTo>
                        <a:pt x="76" y="295"/>
                      </a:lnTo>
                      <a:lnTo>
                        <a:pt x="75" y="295"/>
                      </a:lnTo>
                      <a:lnTo>
                        <a:pt x="74" y="294"/>
                      </a:lnTo>
                      <a:lnTo>
                        <a:pt x="73" y="294"/>
                      </a:lnTo>
                      <a:lnTo>
                        <a:pt x="72" y="293"/>
                      </a:lnTo>
                      <a:lnTo>
                        <a:pt x="71" y="293"/>
                      </a:lnTo>
                      <a:lnTo>
                        <a:pt x="70" y="292"/>
                      </a:lnTo>
                      <a:lnTo>
                        <a:pt x="69" y="292"/>
                      </a:lnTo>
                      <a:lnTo>
                        <a:pt x="68" y="291"/>
                      </a:lnTo>
                      <a:lnTo>
                        <a:pt x="67" y="291"/>
                      </a:lnTo>
                      <a:lnTo>
                        <a:pt x="66" y="291"/>
                      </a:lnTo>
                      <a:lnTo>
                        <a:pt x="65" y="290"/>
                      </a:lnTo>
                      <a:lnTo>
                        <a:pt x="64" y="290"/>
                      </a:lnTo>
                      <a:lnTo>
                        <a:pt x="63" y="290"/>
                      </a:lnTo>
                      <a:lnTo>
                        <a:pt x="62" y="290"/>
                      </a:lnTo>
                      <a:lnTo>
                        <a:pt x="61" y="289"/>
                      </a:lnTo>
                      <a:lnTo>
                        <a:pt x="60" y="289"/>
                      </a:lnTo>
                      <a:lnTo>
                        <a:pt x="59" y="289"/>
                      </a:lnTo>
                      <a:lnTo>
                        <a:pt x="58" y="289"/>
                      </a:lnTo>
                      <a:lnTo>
                        <a:pt x="57" y="289"/>
                      </a:lnTo>
                      <a:lnTo>
                        <a:pt x="56" y="289"/>
                      </a:lnTo>
                      <a:lnTo>
                        <a:pt x="55" y="289"/>
                      </a:lnTo>
                      <a:lnTo>
                        <a:pt x="54" y="289"/>
                      </a:lnTo>
                      <a:lnTo>
                        <a:pt x="53" y="289"/>
                      </a:lnTo>
                      <a:lnTo>
                        <a:pt x="52" y="289"/>
                      </a:lnTo>
                      <a:lnTo>
                        <a:pt x="51" y="289"/>
                      </a:lnTo>
                      <a:lnTo>
                        <a:pt x="50" y="289"/>
                      </a:lnTo>
                      <a:lnTo>
                        <a:pt x="49" y="289"/>
                      </a:lnTo>
                      <a:lnTo>
                        <a:pt x="48" y="290"/>
                      </a:lnTo>
                      <a:lnTo>
                        <a:pt x="47" y="290"/>
                      </a:lnTo>
                      <a:lnTo>
                        <a:pt x="46" y="290"/>
                      </a:lnTo>
                      <a:lnTo>
                        <a:pt x="45" y="290"/>
                      </a:lnTo>
                      <a:lnTo>
                        <a:pt x="44" y="291"/>
                      </a:lnTo>
                      <a:lnTo>
                        <a:pt x="43" y="291"/>
                      </a:lnTo>
                      <a:lnTo>
                        <a:pt x="42" y="291"/>
                      </a:lnTo>
                      <a:lnTo>
                        <a:pt x="41" y="292"/>
                      </a:lnTo>
                      <a:lnTo>
                        <a:pt x="40" y="292"/>
                      </a:lnTo>
                      <a:lnTo>
                        <a:pt x="39" y="293"/>
                      </a:lnTo>
                      <a:lnTo>
                        <a:pt x="38" y="293"/>
                      </a:lnTo>
                      <a:lnTo>
                        <a:pt x="37" y="294"/>
                      </a:lnTo>
                      <a:lnTo>
                        <a:pt x="36" y="295"/>
                      </a:lnTo>
                      <a:lnTo>
                        <a:pt x="35" y="296"/>
                      </a:lnTo>
                      <a:lnTo>
                        <a:pt x="33" y="297"/>
                      </a:lnTo>
                      <a:lnTo>
                        <a:pt x="32" y="298"/>
                      </a:lnTo>
                      <a:lnTo>
                        <a:pt x="31" y="300"/>
                      </a:lnTo>
                      <a:lnTo>
                        <a:pt x="30" y="302"/>
                      </a:lnTo>
                      <a:lnTo>
                        <a:pt x="28" y="303"/>
                      </a:lnTo>
                      <a:lnTo>
                        <a:pt x="27" y="305"/>
                      </a:lnTo>
                      <a:lnTo>
                        <a:pt x="26" y="307"/>
                      </a:lnTo>
                      <a:lnTo>
                        <a:pt x="24" y="310"/>
                      </a:lnTo>
                      <a:lnTo>
                        <a:pt x="23" y="312"/>
                      </a:lnTo>
                      <a:lnTo>
                        <a:pt x="22" y="315"/>
                      </a:lnTo>
                      <a:lnTo>
                        <a:pt x="20" y="317"/>
                      </a:lnTo>
                      <a:lnTo>
                        <a:pt x="19" y="320"/>
                      </a:lnTo>
                      <a:lnTo>
                        <a:pt x="17" y="323"/>
                      </a:lnTo>
                      <a:lnTo>
                        <a:pt x="16" y="326"/>
                      </a:lnTo>
                      <a:lnTo>
                        <a:pt x="14" y="329"/>
                      </a:lnTo>
                      <a:lnTo>
                        <a:pt x="13" y="332"/>
                      </a:lnTo>
                      <a:lnTo>
                        <a:pt x="12" y="335"/>
                      </a:lnTo>
                      <a:lnTo>
                        <a:pt x="11" y="338"/>
                      </a:lnTo>
                      <a:lnTo>
                        <a:pt x="10" y="341"/>
                      </a:lnTo>
                      <a:lnTo>
                        <a:pt x="9" y="345"/>
                      </a:lnTo>
                      <a:lnTo>
                        <a:pt x="9" y="348"/>
                      </a:lnTo>
                      <a:lnTo>
                        <a:pt x="8" y="351"/>
                      </a:lnTo>
                      <a:lnTo>
                        <a:pt x="8" y="354"/>
                      </a:lnTo>
                      <a:lnTo>
                        <a:pt x="7" y="358"/>
                      </a:lnTo>
                      <a:lnTo>
                        <a:pt x="7" y="361"/>
                      </a:lnTo>
                      <a:lnTo>
                        <a:pt x="7" y="364"/>
                      </a:lnTo>
                      <a:lnTo>
                        <a:pt x="6" y="368"/>
                      </a:lnTo>
                      <a:lnTo>
                        <a:pt x="6" y="371"/>
                      </a:lnTo>
                      <a:lnTo>
                        <a:pt x="6" y="374"/>
                      </a:lnTo>
                      <a:lnTo>
                        <a:pt x="6" y="378"/>
                      </a:lnTo>
                      <a:lnTo>
                        <a:pt x="7" y="381"/>
                      </a:lnTo>
                      <a:lnTo>
                        <a:pt x="7" y="384"/>
                      </a:lnTo>
                      <a:lnTo>
                        <a:pt x="7" y="386"/>
                      </a:lnTo>
                      <a:lnTo>
                        <a:pt x="7" y="389"/>
                      </a:lnTo>
                      <a:lnTo>
                        <a:pt x="7" y="392"/>
                      </a:lnTo>
                      <a:lnTo>
                        <a:pt x="7" y="394"/>
                      </a:lnTo>
                      <a:lnTo>
                        <a:pt x="8" y="397"/>
                      </a:lnTo>
                      <a:lnTo>
                        <a:pt x="8" y="399"/>
                      </a:lnTo>
                      <a:lnTo>
                        <a:pt x="8" y="401"/>
                      </a:lnTo>
                      <a:lnTo>
                        <a:pt x="9" y="403"/>
                      </a:lnTo>
                      <a:lnTo>
                        <a:pt x="9" y="405"/>
                      </a:lnTo>
                      <a:lnTo>
                        <a:pt x="9" y="407"/>
                      </a:lnTo>
                      <a:lnTo>
                        <a:pt x="10" y="408"/>
                      </a:lnTo>
                      <a:lnTo>
                        <a:pt x="10" y="410"/>
                      </a:lnTo>
                      <a:lnTo>
                        <a:pt x="11" y="412"/>
                      </a:lnTo>
                      <a:lnTo>
                        <a:pt x="12" y="413"/>
                      </a:lnTo>
                      <a:lnTo>
                        <a:pt x="12" y="415"/>
                      </a:lnTo>
                      <a:lnTo>
                        <a:pt x="13" y="417"/>
                      </a:lnTo>
                      <a:lnTo>
                        <a:pt x="13" y="419"/>
                      </a:lnTo>
                      <a:lnTo>
                        <a:pt x="14" y="422"/>
                      </a:lnTo>
                      <a:lnTo>
                        <a:pt x="15" y="424"/>
                      </a:lnTo>
                      <a:lnTo>
                        <a:pt x="16" y="427"/>
                      </a:lnTo>
                      <a:lnTo>
                        <a:pt x="16" y="429"/>
                      </a:lnTo>
                      <a:lnTo>
                        <a:pt x="17" y="432"/>
                      </a:lnTo>
                      <a:lnTo>
                        <a:pt x="18" y="435"/>
                      </a:lnTo>
                      <a:lnTo>
                        <a:pt x="19" y="439"/>
                      </a:lnTo>
                      <a:lnTo>
                        <a:pt x="20" y="442"/>
                      </a:lnTo>
                      <a:lnTo>
                        <a:pt x="21" y="445"/>
                      </a:lnTo>
                      <a:lnTo>
                        <a:pt x="22" y="449"/>
                      </a:lnTo>
                      <a:lnTo>
                        <a:pt x="23" y="453"/>
                      </a:lnTo>
                    </a:path>
                  </a:pathLst>
                </a:custGeom>
                <a:noFill/>
                <a:ln w="6350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927205" name="任意多边形 1927204"/>
                <p:cNvSpPr/>
                <p:nvPr/>
              </p:nvSpPr>
              <p:spPr>
                <a:xfrm>
                  <a:off x="3171" y="3800"/>
                  <a:ext cx="131" cy="95"/>
                </a:xfrm>
                <a:custGeom>
                  <a:avLst/>
                  <a:gdLst/>
                  <a:ahLst/>
                  <a:cxnLst/>
                  <a:pathLst>
                    <a:path w="131" h="95">
                      <a:moveTo>
                        <a:pt x="16" y="94"/>
                      </a:moveTo>
                      <a:lnTo>
                        <a:pt x="14" y="91"/>
                      </a:lnTo>
                      <a:lnTo>
                        <a:pt x="12" y="88"/>
                      </a:lnTo>
                      <a:lnTo>
                        <a:pt x="10" y="86"/>
                      </a:lnTo>
                      <a:lnTo>
                        <a:pt x="9" y="83"/>
                      </a:lnTo>
                      <a:lnTo>
                        <a:pt x="7" y="80"/>
                      </a:lnTo>
                      <a:lnTo>
                        <a:pt x="6" y="78"/>
                      </a:lnTo>
                      <a:lnTo>
                        <a:pt x="5" y="76"/>
                      </a:lnTo>
                      <a:lnTo>
                        <a:pt x="4" y="73"/>
                      </a:lnTo>
                      <a:lnTo>
                        <a:pt x="3" y="71"/>
                      </a:lnTo>
                      <a:lnTo>
                        <a:pt x="2" y="69"/>
                      </a:lnTo>
                      <a:lnTo>
                        <a:pt x="1" y="67"/>
                      </a:lnTo>
                      <a:lnTo>
                        <a:pt x="1" y="65"/>
                      </a:lnTo>
                      <a:lnTo>
                        <a:pt x="0" y="64"/>
                      </a:lnTo>
                      <a:lnTo>
                        <a:pt x="0" y="62"/>
                      </a:lnTo>
                      <a:lnTo>
                        <a:pt x="0" y="60"/>
                      </a:lnTo>
                      <a:lnTo>
                        <a:pt x="0" y="59"/>
                      </a:lnTo>
                      <a:lnTo>
                        <a:pt x="0" y="57"/>
                      </a:lnTo>
                      <a:lnTo>
                        <a:pt x="0" y="56"/>
                      </a:lnTo>
                      <a:lnTo>
                        <a:pt x="0" y="55"/>
                      </a:lnTo>
                      <a:lnTo>
                        <a:pt x="0" y="53"/>
                      </a:lnTo>
                      <a:lnTo>
                        <a:pt x="0" y="52"/>
                      </a:lnTo>
                      <a:lnTo>
                        <a:pt x="0" y="51"/>
                      </a:lnTo>
                      <a:lnTo>
                        <a:pt x="0" y="50"/>
                      </a:lnTo>
                      <a:lnTo>
                        <a:pt x="0" y="49"/>
                      </a:lnTo>
                      <a:lnTo>
                        <a:pt x="0" y="48"/>
                      </a:lnTo>
                      <a:lnTo>
                        <a:pt x="0" y="47"/>
                      </a:lnTo>
                      <a:lnTo>
                        <a:pt x="0" y="46"/>
                      </a:lnTo>
                      <a:lnTo>
                        <a:pt x="0" y="46"/>
                      </a:lnTo>
                      <a:lnTo>
                        <a:pt x="0" y="45"/>
                      </a:lnTo>
                      <a:lnTo>
                        <a:pt x="0" y="44"/>
                      </a:lnTo>
                      <a:lnTo>
                        <a:pt x="0" y="44"/>
                      </a:lnTo>
                      <a:lnTo>
                        <a:pt x="0" y="43"/>
                      </a:lnTo>
                      <a:lnTo>
                        <a:pt x="0" y="43"/>
                      </a:lnTo>
                      <a:lnTo>
                        <a:pt x="0" y="42"/>
                      </a:lnTo>
                      <a:lnTo>
                        <a:pt x="0" y="41"/>
                      </a:lnTo>
                      <a:lnTo>
                        <a:pt x="1" y="40"/>
                      </a:lnTo>
                      <a:lnTo>
                        <a:pt x="1" y="39"/>
                      </a:lnTo>
                      <a:lnTo>
                        <a:pt x="2" y="38"/>
                      </a:lnTo>
                      <a:lnTo>
                        <a:pt x="3" y="37"/>
                      </a:lnTo>
                      <a:lnTo>
                        <a:pt x="4" y="35"/>
                      </a:lnTo>
                      <a:lnTo>
                        <a:pt x="5" y="34"/>
                      </a:lnTo>
                      <a:lnTo>
                        <a:pt x="6" y="32"/>
                      </a:lnTo>
                      <a:lnTo>
                        <a:pt x="7" y="30"/>
                      </a:lnTo>
                      <a:lnTo>
                        <a:pt x="9" y="29"/>
                      </a:lnTo>
                      <a:lnTo>
                        <a:pt x="10" y="27"/>
                      </a:lnTo>
                      <a:lnTo>
                        <a:pt x="12" y="24"/>
                      </a:lnTo>
                      <a:lnTo>
                        <a:pt x="14" y="22"/>
                      </a:lnTo>
                      <a:lnTo>
                        <a:pt x="16" y="20"/>
                      </a:lnTo>
                      <a:lnTo>
                        <a:pt x="18" y="17"/>
                      </a:lnTo>
                      <a:lnTo>
                        <a:pt x="20" y="15"/>
                      </a:lnTo>
                      <a:lnTo>
                        <a:pt x="23" y="13"/>
                      </a:lnTo>
                      <a:lnTo>
                        <a:pt x="25" y="11"/>
                      </a:lnTo>
                      <a:lnTo>
                        <a:pt x="27" y="9"/>
                      </a:lnTo>
                      <a:lnTo>
                        <a:pt x="30" y="8"/>
                      </a:lnTo>
                      <a:lnTo>
                        <a:pt x="33" y="6"/>
                      </a:lnTo>
                      <a:lnTo>
                        <a:pt x="35" y="5"/>
                      </a:lnTo>
                      <a:lnTo>
                        <a:pt x="38" y="4"/>
                      </a:lnTo>
                      <a:lnTo>
                        <a:pt x="41" y="3"/>
                      </a:lnTo>
                      <a:lnTo>
                        <a:pt x="44" y="2"/>
                      </a:lnTo>
                      <a:lnTo>
                        <a:pt x="47" y="1"/>
                      </a:lnTo>
                      <a:lnTo>
                        <a:pt x="51" y="1"/>
                      </a:lnTo>
                      <a:lnTo>
                        <a:pt x="54" y="1"/>
                      </a:lnTo>
                      <a:lnTo>
                        <a:pt x="57" y="0"/>
                      </a:lnTo>
                      <a:lnTo>
                        <a:pt x="61" y="0"/>
                      </a:lnTo>
                      <a:lnTo>
                        <a:pt x="64" y="0"/>
                      </a:lnTo>
                      <a:lnTo>
                        <a:pt x="68" y="0"/>
                      </a:lnTo>
                      <a:lnTo>
                        <a:pt x="71" y="0"/>
                      </a:lnTo>
                      <a:lnTo>
                        <a:pt x="74" y="1"/>
                      </a:lnTo>
                      <a:lnTo>
                        <a:pt x="77" y="1"/>
                      </a:lnTo>
                      <a:lnTo>
                        <a:pt x="80" y="1"/>
                      </a:lnTo>
                      <a:lnTo>
                        <a:pt x="83" y="2"/>
                      </a:lnTo>
                      <a:lnTo>
                        <a:pt x="86" y="2"/>
                      </a:lnTo>
                      <a:lnTo>
                        <a:pt x="89" y="3"/>
                      </a:lnTo>
                      <a:lnTo>
                        <a:pt x="92" y="3"/>
                      </a:lnTo>
                      <a:lnTo>
                        <a:pt x="94" y="4"/>
                      </a:lnTo>
                      <a:lnTo>
                        <a:pt x="97" y="5"/>
                      </a:lnTo>
                      <a:lnTo>
                        <a:pt x="99" y="5"/>
                      </a:lnTo>
                      <a:lnTo>
                        <a:pt x="101" y="6"/>
                      </a:lnTo>
                      <a:lnTo>
                        <a:pt x="103" y="7"/>
                      </a:lnTo>
                      <a:lnTo>
                        <a:pt x="106" y="8"/>
                      </a:lnTo>
                      <a:lnTo>
                        <a:pt x="108" y="9"/>
                      </a:lnTo>
                      <a:lnTo>
                        <a:pt x="109" y="10"/>
                      </a:lnTo>
                      <a:lnTo>
                        <a:pt x="111" y="11"/>
                      </a:lnTo>
                      <a:lnTo>
                        <a:pt x="113" y="12"/>
                      </a:lnTo>
                      <a:lnTo>
                        <a:pt x="114" y="14"/>
                      </a:lnTo>
                      <a:lnTo>
                        <a:pt x="116" y="15"/>
                      </a:lnTo>
                      <a:lnTo>
                        <a:pt x="117" y="16"/>
                      </a:lnTo>
                      <a:lnTo>
                        <a:pt x="119" y="18"/>
                      </a:lnTo>
                      <a:lnTo>
                        <a:pt x="120" y="19"/>
                      </a:lnTo>
                      <a:lnTo>
                        <a:pt x="121" y="21"/>
                      </a:lnTo>
                      <a:lnTo>
                        <a:pt x="122" y="22"/>
                      </a:lnTo>
                      <a:lnTo>
                        <a:pt x="123" y="24"/>
                      </a:lnTo>
                      <a:lnTo>
                        <a:pt x="124" y="26"/>
                      </a:lnTo>
                      <a:lnTo>
                        <a:pt x="125" y="28"/>
                      </a:lnTo>
                      <a:lnTo>
                        <a:pt x="125" y="30"/>
                      </a:lnTo>
                      <a:lnTo>
                        <a:pt x="126" y="31"/>
                      </a:lnTo>
                      <a:lnTo>
                        <a:pt x="126" y="33"/>
                      </a:lnTo>
                      <a:lnTo>
                        <a:pt x="127" y="35"/>
                      </a:lnTo>
                      <a:lnTo>
                        <a:pt x="127" y="37"/>
                      </a:lnTo>
                      <a:lnTo>
                        <a:pt x="128" y="39"/>
                      </a:lnTo>
                      <a:lnTo>
                        <a:pt x="128" y="40"/>
                      </a:lnTo>
                      <a:lnTo>
                        <a:pt x="128" y="42"/>
                      </a:lnTo>
                      <a:lnTo>
                        <a:pt x="129" y="44"/>
                      </a:lnTo>
                      <a:lnTo>
                        <a:pt x="129" y="45"/>
                      </a:lnTo>
                      <a:lnTo>
                        <a:pt x="129" y="47"/>
                      </a:lnTo>
                      <a:lnTo>
                        <a:pt x="129" y="48"/>
                      </a:lnTo>
                      <a:lnTo>
                        <a:pt x="130" y="49"/>
                      </a:lnTo>
                      <a:lnTo>
                        <a:pt x="130" y="51"/>
                      </a:lnTo>
                      <a:lnTo>
                        <a:pt x="130" y="52"/>
                      </a:lnTo>
                      <a:lnTo>
                        <a:pt x="130" y="53"/>
                      </a:lnTo>
                      <a:lnTo>
                        <a:pt x="130" y="54"/>
                      </a:lnTo>
                      <a:lnTo>
                        <a:pt x="130" y="55"/>
                      </a:lnTo>
                      <a:lnTo>
                        <a:pt x="130" y="56"/>
                      </a:lnTo>
                      <a:lnTo>
                        <a:pt x="130" y="57"/>
                      </a:lnTo>
                      <a:lnTo>
                        <a:pt x="130" y="58"/>
                      </a:lnTo>
                      <a:lnTo>
                        <a:pt x="130" y="59"/>
                      </a:lnTo>
                      <a:lnTo>
                        <a:pt x="130" y="60"/>
                      </a:lnTo>
                      <a:lnTo>
                        <a:pt x="130" y="61"/>
                      </a:lnTo>
                      <a:lnTo>
                        <a:pt x="130" y="62"/>
                      </a:lnTo>
                      <a:lnTo>
                        <a:pt x="130" y="63"/>
                      </a:lnTo>
                      <a:lnTo>
                        <a:pt x="130" y="64"/>
                      </a:lnTo>
                      <a:lnTo>
                        <a:pt x="130" y="65"/>
                      </a:lnTo>
                      <a:lnTo>
                        <a:pt x="130" y="66"/>
                      </a:lnTo>
                      <a:lnTo>
                        <a:pt x="130" y="67"/>
                      </a:lnTo>
                      <a:lnTo>
                        <a:pt x="130" y="68"/>
                      </a:lnTo>
                      <a:lnTo>
                        <a:pt x="130" y="69"/>
                      </a:lnTo>
                      <a:lnTo>
                        <a:pt x="130" y="70"/>
                      </a:lnTo>
                      <a:lnTo>
                        <a:pt x="130" y="71"/>
                      </a:lnTo>
                      <a:lnTo>
                        <a:pt x="130" y="72"/>
                      </a:lnTo>
                      <a:lnTo>
                        <a:pt x="130" y="73"/>
                      </a:lnTo>
                      <a:lnTo>
                        <a:pt x="130" y="74"/>
                      </a:lnTo>
                      <a:lnTo>
                        <a:pt x="129" y="75"/>
                      </a:lnTo>
                      <a:lnTo>
                        <a:pt x="129" y="76"/>
                      </a:lnTo>
                      <a:lnTo>
                        <a:pt x="129" y="77"/>
                      </a:lnTo>
                      <a:lnTo>
                        <a:pt x="128" y="79"/>
                      </a:lnTo>
                      <a:lnTo>
                        <a:pt x="128" y="80"/>
                      </a:lnTo>
                      <a:lnTo>
                        <a:pt x="127" y="82"/>
                      </a:lnTo>
                      <a:lnTo>
                        <a:pt x="127" y="83"/>
                      </a:lnTo>
                      <a:lnTo>
                        <a:pt x="126" y="85"/>
                      </a:lnTo>
                      <a:lnTo>
                        <a:pt x="125" y="87"/>
                      </a:lnTo>
                      <a:lnTo>
                        <a:pt x="125" y="88"/>
                      </a:lnTo>
                      <a:lnTo>
                        <a:pt x="124" y="90"/>
                      </a:lnTo>
                      <a:lnTo>
                        <a:pt x="123" y="92"/>
                      </a:lnTo>
                      <a:lnTo>
                        <a:pt x="122" y="94"/>
                      </a:lnTo>
                    </a:path>
                  </a:pathLst>
                </a:custGeom>
                <a:noFill/>
                <a:ln w="6350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927206" name="任意多边形 1927205"/>
                <p:cNvSpPr/>
                <p:nvPr/>
              </p:nvSpPr>
              <p:spPr>
                <a:xfrm>
                  <a:off x="3480" y="3636"/>
                  <a:ext cx="193" cy="259"/>
                </a:xfrm>
                <a:custGeom>
                  <a:avLst/>
                  <a:gdLst/>
                  <a:ahLst/>
                  <a:cxnLst/>
                  <a:pathLst>
                    <a:path w="193" h="259">
                      <a:moveTo>
                        <a:pt x="16" y="258"/>
                      </a:moveTo>
                      <a:lnTo>
                        <a:pt x="14" y="250"/>
                      </a:lnTo>
                      <a:lnTo>
                        <a:pt x="12" y="243"/>
                      </a:lnTo>
                      <a:lnTo>
                        <a:pt x="11" y="236"/>
                      </a:lnTo>
                      <a:lnTo>
                        <a:pt x="9" y="229"/>
                      </a:lnTo>
                      <a:lnTo>
                        <a:pt x="8" y="222"/>
                      </a:lnTo>
                      <a:lnTo>
                        <a:pt x="6" y="216"/>
                      </a:lnTo>
                      <a:lnTo>
                        <a:pt x="5" y="210"/>
                      </a:lnTo>
                      <a:lnTo>
                        <a:pt x="4" y="204"/>
                      </a:lnTo>
                      <a:lnTo>
                        <a:pt x="3" y="199"/>
                      </a:lnTo>
                      <a:lnTo>
                        <a:pt x="2" y="194"/>
                      </a:lnTo>
                      <a:lnTo>
                        <a:pt x="1" y="189"/>
                      </a:lnTo>
                      <a:lnTo>
                        <a:pt x="1" y="184"/>
                      </a:lnTo>
                      <a:lnTo>
                        <a:pt x="0" y="180"/>
                      </a:lnTo>
                      <a:lnTo>
                        <a:pt x="0" y="176"/>
                      </a:lnTo>
                      <a:lnTo>
                        <a:pt x="0" y="172"/>
                      </a:lnTo>
                      <a:lnTo>
                        <a:pt x="0" y="168"/>
                      </a:lnTo>
                      <a:lnTo>
                        <a:pt x="0" y="165"/>
                      </a:lnTo>
                      <a:lnTo>
                        <a:pt x="0" y="161"/>
                      </a:lnTo>
                      <a:lnTo>
                        <a:pt x="0" y="158"/>
                      </a:lnTo>
                      <a:lnTo>
                        <a:pt x="1" y="155"/>
                      </a:lnTo>
                      <a:lnTo>
                        <a:pt x="1" y="152"/>
                      </a:lnTo>
                      <a:lnTo>
                        <a:pt x="2" y="149"/>
                      </a:lnTo>
                      <a:lnTo>
                        <a:pt x="3" y="146"/>
                      </a:lnTo>
                      <a:lnTo>
                        <a:pt x="4" y="144"/>
                      </a:lnTo>
                      <a:lnTo>
                        <a:pt x="5" y="141"/>
                      </a:lnTo>
                      <a:lnTo>
                        <a:pt x="6" y="139"/>
                      </a:lnTo>
                      <a:lnTo>
                        <a:pt x="8" y="136"/>
                      </a:lnTo>
                      <a:lnTo>
                        <a:pt x="9" y="134"/>
                      </a:lnTo>
                      <a:lnTo>
                        <a:pt x="11" y="131"/>
                      </a:lnTo>
                      <a:lnTo>
                        <a:pt x="12" y="129"/>
                      </a:lnTo>
                      <a:lnTo>
                        <a:pt x="14" y="127"/>
                      </a:lnTo>
                      <a:lnTo>
                        <a:pt x="16" y="125"/>
                      </a:lnTo>
                      <a:lnTo>
                        <a:pt x="18" y="123"/>
                      </a:lnTo>
                      <a:lnTo>
                        <a:pt x="20" y="121"/>
                      </a:lnTo>
                      <a:lnTo>
                        <a:pt x="23" y="120"/>
                      </a:lnTo>
                      <a:lnTo>
                        <a:pt x="25" y="118"/>
                      </a:lnTo>
                      <a:lnTo>
                        <a:pt x="27" y="117"/>
                      </a:lnTo>
                      <a:lnTo>
                        <a:pt x="30" y="116"/>
                      </a:lnTo>
                      <a:lnTo>
                        <a:pt x="32" y="114"/>
                      </a:lnTo>
                      <a:lnTo>
                        <a:pt x="34" y="113"/>
                      </a:lnTo>
                      <a:lnTo>
                        <a:pt x="37" y="113"/>
                      </a:lnTo>
                      <a:lnTo>
                        <a:pt x="40" y="112"/>
                      </a:lnTo>
                      <a:lnTo>
                        <a:pt x="42" y="111"/>
                      </a:lnTo>
                      <a:lnTo>
                        <a:pt x="45" y="110"/>
                      </a:lnTo>
                      <a:lnTo>
                        <a:pt x="48" y="110"/>
                      </a:lnTo>
                      <a:lnTo>
                        <a:pt x="51" y="110"/>
                      </a:lnTo>
                      <a:lnTo>
                        <a:pt x="54" y="110"/>
                      </a:lnTo>
                      <a:lnTo>
                        <a:pt x="57" y="110"/>
                      </a:lnTo>
                      <a:lnTo>
                        <a:pt x="60" y="110"/>
                      </a:lnTo>
                      <a:lnTo>
                        <a:pt x="63" y="110"/>
                      </a:lnTo>
                      <a:lnTo>
                        <a:pt x="65" y="110"/>
                      </a:lnTo>
                      <a:lnTo>
                        <a:pt x="68" y="110"/>
                      </a:lnTo>
                      <a:lnTo>
                        <a:pt x="71" y="110"/>
                      </a:lnTo>
                      <a:lnTo>
                        <a:pt x="73" y="110"/>
                      </a:lnTo>
                      <a:lnTo>
                        <a:pt x="75" y="110"/>
                      </a:lnTo>
                      <a:lnTo>
                        <a:pt x="77" y="110"/>
                      </a:lnTo>
                      <a:lnTo>
                        <a:pt x="79" y="110"/>
                      </a:lnTo>
                      <a:lnTo>
                        <a:pt x="81" y="110"/>
                      </a:lnTo>
                      <a:lnTo>
                        <a:pt x="83" y="110"/>
                      </a:lnTo>
                      <a:lnTo>
                        <a:pt x="84" y="110"/>
                      </a:lnTo>
                      <a:lnTo>
                        <a:pt x="86" y="110"/>
                      </a:lnTo>
                      <a:lnTo>
                        <a:pt x="87" y="110"/>
                      </a:lnTo>
                      <a:lnTo>
                        <a:pt x="88" y="110"/>
                      </a:lnTo>
                      <a:lnTo>
                        <a:pt x="89" y="110"/>
                      </a:lnTo>
                      <a:lnTo>
                        <a:pt x="90" y="110"/>
                      </a:lnTo>
                      <a:lnTo>
                        <a:pt x="91" y="110"/>
                      </a:lnTo>
                      <a:lnTo>
                        <a:pt x="92" y="110"/>
                      </a:lnTo>
                      <a:lnTo>
                        <a:pt x="93" y="110"/>
                      </a:lnTo>
                      <a:lnTo>
                        <a:pt x="94" y="110"/>
                      </a:lnTo>
                      <a:lnTo>
                        <a:pt x="95" y="110"/>
                      </a:lnTo>
                      <a:lnTo>
                        <a:pt x="97" y="110"/>
                      </a:lnTo>
                      <a:lnTo>
                        <a:pt x="98" y="110"/>
                      </a:lnTo>
                      <a:lnTo>
                        <a:pt x="99" y="111"/>
                      </a:lnTo>
                      <a:lnTo>
                        <a:pt x="100" y="111"/>
                      </a:lnTo>
                      <a:lnTo>
                        <a:pt x="101" y="111"/>
                      </a:lnTo>
                      <a:lnTo>
                        <a:pt x="102" y="112"/>
                      </a:lnTo>
                      <a:lnTo>
                        <a:pt x="103" y="112"/>
                      </a:lnTo>
                      <a:lnTo>
                        <a:pt x="104" y="113"/>
                      </a:lnTo>
                      <a:lnTo>
                        <a:pt x="105" y="113"/>
                      </a:lnTo>
                      <a:lnTo>
                        <a:pt x="106" y="113"/>
                      </a:lnTo>
                      <a:lnTo>
                        <a:pt x="107" y="114"/>
                      </a:lnTo>
                      <a:lnTo>
                        <a:pt x="108" y="114"/>
                      </a:lnTo>
                      <a:lnTo>
                        <a:pt x="109" y="114"/>
                      </a:lnTo>
                      <a:lnTo>
                        <a:pt x="111" y="114"/>
                      </a:lnTo>
                      <a:lnTo>
                        <a:pt x="113" y="114"/>
                      </a:lnTo>
                      <a:lnTo>
                        <a:pt x="115" y="114"/>
                      </a:lnTo>
                      <a:lnTo>
                        <a:pt x="117" y="114"/>
                      </a:lnTo>
                      <a:lnTo>
                        <a:pt x="119" y="113"/>
                      </a:lnTo>
                      <a:lnTo>
                        <a:pt x="121" y="113"/>
                      </a:lnTo>
                      <a:lnTo>
                        <a:pt x="124" y="112"/>
                      </a:lnTo>
                      <a:lnTo>
                        <a:pt x="126" y="111"/>
                      </a:lnTo>
                      <a:lnTo>
                        <a:pt x="129" y="110"/>
                      </a:lnTo>
                      <a:lnTo>
                        <a:pt x="132" y="109"/>
                      </a:lnTo>
                      <a:lnTo>
                        <a:pt x="135" y="108"/>
                      </a:lnTo>
                      <a:lnTo>
                        <a:pt x="139" y="107"/>
                      </a:lnTo>
                      <a:lnTo>
                        <a:pt x="142" y="106"/>
                      </a:lnTo>
                      <a:lnTo>
                        <a:pt x="146" y="104"/>
                      </a:lnTo>
                      <a:lnTo>
                        <a:pt x="149" y="102"/>
                      </a:lnTo>
                      <a:lnTo>
                        <a:pt x="152" y="101"/>
                      </a:lnTo>
                      <a:lnTo>
                        <a:pt x="155" y="99"/>
                      </a:lnTo>
                      <a:lnTo>
                        <a:pt x="158" y="97"/>
                      </a:lnTo>
                      <a:lnTo>
                        <a:pt x="161" y="95"/>
                      </a:lnTo>
                      <a:lnTo>
                        <a:pt x="164" y="92"/>
                      </a:lnTo>
                      <a:lnTo>
                        <a:pt x="167" y="90"/>
                      </a:lnTo>
                      <a:lnTo>
                        <a:pt x="169" y="87"/>
                      </a:lnTo>
                      <a:lnTo>
                        <a:pt x="172" y="85"/>
                      </a:lnTo>
                      <a:lnTo>
                        <a:pt x="174" y="82"/>
                      </a:lnTo>
                      <a:lnTo>
                        <a:pt x="176" y="79"/>
                      </a:lnTo>
                      <a:lnTo>
                        <a:pt x="178" y="76"/>
                      </a:lnTo>
                      <a:lnTo>
                        <a:pt x="180" y="73"/>
                      </a:lnTo>
                      <a:lnTo>
                        <a:pt x="181" y="70"/>
                      </a:lnTo>
                      <a:lnTo>
                        <a:pt x="183" y="67"/>
                      </a:lnTo>
                      <a:lnTo>
                        <a:pt x="184" y="63"/>
                      </a:lnTo>
                      <a:lnTo>
                        <a:pt x="186" y="60"/>
                      </a:lnTo>
                      <a:lnTo>
                        <a:pt x="187" y="57"/>
                      </a:lnTo>
                      <a:lnTo>
                        <a:pt x="188" y="54"/>
                      </a:lnTo>
                      <a:lnTo>
                        <a:pt x="189" y="51"/>
                      </a:lnTo>
                      <a:lnTo>
                        <a:pt x="190" y="48"/>
                      </a:lnTo>
                      <a:lnTo>
                        <a:pt x="191" y="46"/>
                      </a:lnTo>
                      <a:lnTo>
                        <a:pt x="191" y="43"/>
                      </a:lnTo>
                      <a:lnTo>
                        <a:pt x="192" y="41"/>
                      </a:lnTo>
                      <a:lnTo>
                        <a:pt x="192" y="38"/>
                      </a:lnTo>
                      <a:lnTo>
                        <a:pt x="192" y="36"/>
                      </a:lnTo>
                      <a:lnTo>
                        <a:pt x="192" y="34"/>
                      </a:lnTo>
                      <a:lnTo>
                        <a:pt x="192" y="32"/>
                      </a:lnTo>
                      <a:lnTo>
                        <a:pt x="192" y="31"/>
                      </a:lnTo>
                      <a:lnTo>
                        <a:pt x="192" y="29"/>
                      </a:lnTo>
                      <a:lnTo>
                        <a:pt x="191" y="27"/>
                      </a:lnTo>
                      <a:lnTo>
                        <a:pt x="191" y="26"/>
                      </a:lnTo>
                      <a:lnTo>
                        <a:pt x="190" y="24"/>
                      </a:lnTo>
                      <a:lnTo>
                        <a:pt x="189" y="23"/>
                      </a:lnTo>
                      <a:lnTo>
                        <a:pt x="188" y="21"/>
                      </a:lnTo>
                      <a:lnTo>
                        <a:pt x="187" y="20"/>
                      </a:lnTo>
                      <a:lnTo>
                        <a:pt x="186" y="18"/>
                      </a:lnTo>
                      <a:lnTo>
                        <a:pt x="185" y="16"/>
                      </a:lnTo>
                      <a:lnTo>
                        <a:pt x="184" y="15"/>
                      </a:lnTo>
                      <a:lnTo>
                        <a:pt x="183" y="13"/>
                      </a:lnTo>
                      <a:lnTo>
                        <a:pt x="181" y="11"/>
                      </a:lnTo>
                      <a:lnTo>
                        <a:pt x="180" y="10"/>
                      </a:lnTo>
                      <a:lnTo>
                        <a:pt x="178" y="8"/>
                      </a:lnTo>
                      <a:lnTo>
                        <a:pt x="176" y="6"/>
                      </a:lnTo>
                      <a:lnTo>
                        <a:pt x="175" y="4"/>
                      </a:lnTo>
                      <a:lnTo>
                        <a:pt x="173" y="2"/>
                      </a:lnTo>
                      <a:lnTo>
                        <a:pt x="171" y="0"/>
                      </a:lnTo>
                    </a:path>
                  </a:pathLst>
                </a:custGeom>
                <a:noFill/>
                <a:ln w="6350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927207" name="任意多边形 1927206"/>
                <p:cNvSpPr/>
                <p:nvPr/>
              </p:nvSpPr>
              <p:spPr>
                <a:xfrm>
                  <a:off x="3927" y="3636"/>
                  <a:ext cx="172" cy="251"/>
                </a:xfrm>
                <a:custGeom>
                  <a:avLst/>
                  <a:gdLst/>
                  <a:ahLst/>
                  <a:cxnLst/>
                  <a:pathLst>
                    <a:path w="172" h="251">
                      <a:moveTo>
                        <a:pt x="147" y="250"/>
                      </a:moveTo>
                      <a:lnTo>
                        <a:pt x="149" y="242"/>
                      </a:lnTo>
                      <a:lnTo>
                        <a:pt x="151" y="235"/>
                      </a:lnTo>
                      <a:lnTo>
                        <a:pt x="152" y="228"/>
                      </a:lnTo>
                      <a:lnTo>
                        <a:pt x="154" y="221"/>
                      </a:lnTo>
                      <a:lnTo>
                        <a:pt x="156" y="215"/>
                      </a:lnTo>
                      <a:lnTo>
                        <a:pt x="157" y="208"/>
                      </a:lnTo>
                      <a:lnTo>
                        <a:pt x="159" y="202"/>
                      </a:lnTo>
                      <a:lnTo>
                        <a:pt x="160" y="196"/>
                      </a:lnTo>
                      <a:lnTo>
                        <a:pt x="161" y="191"/>
                      </a:lnTo>
                      <a:lnTo>
                        <a:pt x="162" y="186"/>
                      </a:lnTo>
                      <a:lnTo>
                        <a:pt x="163" y="181"/>
                      </a:lnTo>
                      <a:lnTo>
                        <a:pt x="164" y="176"/>
                      </a:lnTo>
                      <a:lnTo>
                        <a:pt x="165" y="172"/>
                      </a:lnTo>
                      <a:lnTo>
                        <a:pt x="166" y="168"/>
                      </a:lnTo>
                      <a:lnTo>
                        <a:pt x="167" y="164"/>
                      </a:lnTo>
                      <a:lnTo>
                        <a:pt x="167" y="160"/>
                      </a:lnTo>
                      <a:lnTo>
                        <a:pt x="168" y="157"/>
                      </a:lnTo>
                      <a:lnTo>
                        <a:pt x="168" y="154"/>
                      </a:lnTo>
                      <a:lnTo>
                        <a:pt x="169" y="151"/>
                      </a:lnTo>
                      <a:lnTo>
                        <a:pt x="169" y="148"/>
                      </a:lnTo>
                      <a:lnTo>
                        <a:pt x="169" y="145"/>
                      </a:lnTo>
                      <a:lnTo>
                        <a:pt x="170" y="143"/>
                      </a:lnTo>
                      <a:lnTo>
                        <a:pt x="170" y="140"/>
                      </a:lnTo>
                      <a:lnTo>
                        <a:pt x="170" y="138"/>
                      </a:lnTo>
                      <a:lnTo>
                        <a:pt x="170" y="136"/>
                      </a:lnTo>
                      <a:lnTo>
                        <a:pt x="171" y="134"/>
                      </a:lnTo>
                      <a:lnTo>
                        <a:pt x="171" y="132"/>
                      </a:lnTo>
                      <a:lnTo>
                        <a:pt x="171" y="130"/>
                      </a:lnTo>
                      <a:lnTo>
                        <a:pt x="171" y="129"/>
                      </a:lnTo>
                      <a:lnTo>
                        <a:pt x="171" y="127"/>
                      </a:lnTo>
                      <a:lnTo>
                        <a:pt x="171" y="126"/>
                      </a:lnTo>
                      <a:lnTo>
                        <a:pt x="171" y="125"/>
                      </a:lnTo>
                      <a:lnTo>
                        <a:pt x="171" y="124"/>
                      </a:lnTo>
                      <a:lnTo>
                        <a:pt x="171" y="123"/>
                      </a:lnTo>
                      <a:lnTo>
                        <a:pt x="171" y="122"/>
                      </a:lnTo>
                      <a:lnTo>
                        <a:pt x="171" y="121"/>
                      </a:lnTo>
                      <a:lnTo>
                        <a:pt x="171" y="121"/>
                      </a:lnTo>
                      <a:lnTo>
                        <a:pt x="171" y="120"/>
                      </a:lnTo>
                      <a:lnTo>
                        <a:pt x="170" y="119"/>
                      </a:lnTo>
                      <a:lnTo>
                        <a:pt x="170" y="118"/>
                      </a:lnTo>
                      <a:lnTo>
                        <a:pt x="170" y="118"/>
                      </a:lnTo>
                      <a:lnTo>
                        <a:pt x="170" y="117"/>
                      </a:lnTo>
                      <a:lnTo>
                        <a:pt x="169" y="116"/>
                      </a:lnTo>
                      <a:lnTo>
                        <a:pt x="169" y="116"/>
                      </a:lnTo>
                      <a:lnTo>
                        <a:pt x="169" y="115"/>
                      </a:lnTo>
                      <a:lnTo>
                        <a:pt x="168" y="114"/>
                      </a:lnTo>
                      <a:lnTo>
                        <a:pt x="168" y="114"/>
                      </a:lnTo>
                      <a:lnTo>
                        <a:pt x="167" y="113"/>
                      </a:lnTo>
                      <a:lnTo>
                        <a:pt x="167" y="113"/>
                      </a:lnTo>
                      <a:lnTo>
                        <a:pt x="166" y="112"/>
                      </a:lnTo>
                      <a:lnTo>
                        <a:pt x="165" y="112"/>
                      </a:lnTo>
                      <a:lnTo>
                        <a:pt x="165" y="111"/>
                      </a:lnTo>
                      <a:lnTo>
                        <a:pt x="164" y="111"/>
                      </a:lnTo>
                      <a:lnTo>
                        <a:pt x="164" y="110"/>
                      </a:lnTo>
                      <a:lnTo>
                        <a:pt x="163" y="109"/>
                      </a:lnTo>
                      <a:lnTo>
                        <a:pt x="162" y="109"/>
                      </a:lnTo>
                      <a:lnTo>
                        <a:pt x="161" y="108"/>
                      </a:lnTo>
                      <a:lnTo>
                        <a:pt x="160" y="107"/>
                      </a:lnTo>
                      <a:lnTo>
                        <a:pt x="160" y="106"/>
                      </a:lnTo>
                      <a:lnTo>
                        <a:pt x="159" y="105"/>
                      </a:lnTo>
                      <a:lnTo>
                        <a:pt x="158" y="104"/>
                      </a:lnTo>
                      <a:lnTo>
                        <a:pt x="157" y="104"/>
                      </a:lnTo>
                      <a:lnTo>
                        <a:pt x="156" y="103"/>
                      </a:lnTo>
                      <a:lnTo>
                        <a:pt x="155" y="102"/>
                      </a:lnTo>
                      <a:lnTo>
                        <a:pt x="154" y="101"/>
                      </a:lnTo>
                      <a:lnTo>
                        <a:pt x="153" y="100"/>
                      </a:lnTo>
                      <a:lnTo>
                        <a:pt x="152" y="99"/>
                      </a:lnTo>
                      <a:lnTo>
                        <a:pt x="151" y="98"/>
                      </a:lnTo>
                      <a:lnTo>
                        <a:pt x="150" y="98"/>
                      </a:lnTo>
                      <a:lnTo>
                        <a:pt x="149" y="97"/>
                      </a:lnTo>
                      <a:lnTo>
                        <a:pt x="148" y="96"/>
                      </a:lnTo>
                      <a:lnTo>
                        <a:pt x="147" y="96"/>
                      </a:lnTo>
                      <a:lnTo>
                        <a:pt x="146" y="95"/>
                      </a:lnTo>
                      <a:lnTo>
                        <a:pt x="145" y="95"/>
                      </a:lnTo>
                      <a:lnTo>
                        <a:pt x="144" y="95"/>
                      </a:lnTo>
                      <a:lnTo>
                        <a:pt x="143" y="94"/>
                      </a:lnTo>
                      <a:lnTo>
                        <a:pt x="142" y="94"/>
                      </a:lnTo>
                      <a:lnTo>
                        <a:pt x="141" y="94"/>
                      </a:lnTo>
                      <a:lnTo>
                        <a:pt x="140" y="94"/>
                      </a:lnTo>
                      <a:lnTo>
                        <a:pt x="139" y="94"/>
                      </a:lnTo>
                      <a:lnTo>
                        <a:pt x="138" y="94"/>
                      </a:lnTo>
                      <a:lnTo>
                        <a:pt x="137" y="94"/>
                      </a:lnTo>
                      <a:lnTo>
                        <a:pt x="136" y="94"/>
                      </a:lnTo>
                      <a:lnTo>
                        <a:pt x="135" y="94"/>
                      </a:lnTo>
                      <a:lnTo>
                        <a:pt x="134" y="94"/>
                      </a:lnTo>
                      <a:lnTo>
                        <a:pt x="133" y="94"/>
                      </a:lnTo>
                      <a:lnTo>
                        <a:pt x="132" y="94"/>
                      </a:lnTo>
                      <a:lnTo>
                        <a:pt x="132" y="94"/>
                      </a:lnTo>
                      <a:lnTo>
                        <a:pt x="131" y="94"/>
                      </a:lnTo>
                      <a:lnTo>
                        <a:pt x="130" y="94"/>
                      </a:lnTo>
                      <a:lnTo>
                        <a:pt x="129" y="94"/>
                      </a:lnTo>
                      <a:lnTo>
                        <a:pt x="129" y="94"/>
                      </a:lnTo>
                      <a:lnTo>
                        <a:pt x="128" y="94"/>
                      </a:lnTo>
                      <a:lnTo>
                        <a:pt x="128" y="94"/>
                      </a:lnTo>
                      <a:lnTo>
                        <a:pt x="127" y="94"/>
                      </a:lnTo>
                      <a:lnTo>
                        <a:pt x="126" y="94"/>
                      </a:lnTo>
                      <a:lnTo>
                        <a:pt x="126" y="94"/>
                      </a:lnTo>
                      <a:lnTo>
                        <a:pt x="125" y="94"/>
                      </a:lnTo>
                      <a:lnTo>
                        <a:pt x="125" y="94"/>
                      </a:lnTo>
                      <a:lnTo>
                        <a:pt x="124" y="94"/>
                      </a:lnTo>
                      <a:lnTo>
                        <a:pt x="124" y="94"/>
                      </a:lnTo>
                      <a:lnTo>
                        <a:pt x="123" y="94"/>
                      </a:lnTo>
                      <a:lnTo>
                        <a:pt x="123" y="94"/>
                      </a:lnTo>
                      <a:lnTo>
                        <a:pt x="122" y="94"/>
                      </a:lnTo>
                      <a:lnTo>
                        <a:pt x="122" y="94"/>
                      </a:lnTo>
                      <a:lnTo>
                        <a:pt x="121" y="94"/>
                      </a:lnTo>
                      <a:lnTo>
                        <a:pt x="121" y="94"/>
                      </a:lnTo>
                      <a:lnTo>
                        <a:pt x="120" y="94"/>
                      </a:lnTo>
                      <a:lnTo>
                        <a:pt x="120" y="94"/>
                      </a:lnTo>
                      <a:lnTo>
                        <a:pt x="119" y="94"/>
                      </a:lnTo>
                      <a:lnTo>
                        <a:pt x="119" y="94"/>
                      </a:lnTo>
                      <a:lnTo>
                        <a:pt x="118" y="94"/>
                      </a:lnTo>
                      <a:lnTo>
                        <a:pt x="118" y="94"/>
                      </a:lnTo>
                      <a:lnTo>
                        <a:pt x="117" y="94"/>
                      </a:lnTo>
                      <a:lnTo>
                        <a:pt x="117" y="94"/>
                      </a:lnTo>
                      <a:lnTo>
                        <a:pt x="116" y="94"/>
                      </a:lnTo>
                      <a:lnTo>
                        <a:pt x="115" y="94"/>
                      </a:lnTo>
                      <a:lnTo>
                        <a:pt x="115" y="94"/>
                      </a:lnTo>
                      <a:lnTo>
                        <a:pt x="114" y="94"/>
                      </a:lnTo>
                      <a:lnTo>
                        <a:pt x="113" y="94"/>
                      </a:lnTo>
                      <a:lnTo>
                        <a:pt x="112" y="94"/>
                      </a:lnTo>
                      <a:lnTo>
                        <a:pt x="112" y="94"/>
                      </a:lnTo>
                      <a:lnTo>
                        <a:pt x="111" y="94"/>
                      </a:lnTo>
                      <a:lnTo>
                        <a:pt x="110" y="94"/>
                      </a:lnTo>
                      <a:lnTo>
                        <a:pt x="109" y="94"/>
                      </a:lnTo>
                      <a:lnTo>
                        <a:pt x="108" y="94"/>
                      </a:lnTo>
                      <a:lnTo>
                        <a:pt x="107" y="94"/>
                      </a:lnTo>
                      <a:lnTo>
                        <a:pt x="106" y="94"/>
                      </a:lnTo>
                      <a:lnTo>
                        <a:pt x="105" y="94"/>
                      </a:lnTo>
                      <a:lnTo>
                        <a:pt x="104" y="94"/>
                      </a:lnTo>
                      <a:lnTo>
                        <a:pt x="103" y="94"/>
                      </a:lnTo>
                      <a:lnTo>
                        <a:pt x="102" y="94"/>
                      </a:lnTo>
                      <a:lnTo>
                        <a:pt x="101" y="94"/>
                      </a:lnTo>
                      <a:lnTo>
                        <a:pt x="100" y="94"/>
                      </a:lnTo>
                      <a:lnTo>
                        <a:pt x="99" y="95"/>
                      </a:lnTo>
                      <a:lnTo>
                        <a:pt x="98" y="95"/>
                      </a:lnTo>
                      <a:lnTo>
                        <a:pt x="97" y="95"/>
                      </a:lnTo>
                      <a:lnTo>
                        <a:pt x="96" y="95"/>
                      </a:lnTo>
                      <a:lnTo>
                        <a:pt x="95" y="96"/>
                      </a:lnTo>
                      <a:lnTo>
                        <a:pt x="94" y="96"/>
                      </a:lnTo>
                      <a:lnTo>
                        <a:pt x="93" y="96"/>
                      </a:lnTo>
                      <a:lnTo>
                        <a:pt x="92" y="97"/>
                      </a:lnTo>
                      <a:lnTo>
                        <a:pt x="91" y="97"/>
                      </a:lnTo>
                      <a:lnTo>
                        <a:pt x="90" y="98"/>
                      </a:lnTo>
                      <a:lnTo>
                        <a:pt x="89" y="98"/>
                      </a:lnTo>
                      <a:lnTo>
                        <a:pt x="88" y="99"/>
                      </a:lnTo>
                      <a:lnTo>
                        <a:pt x="87" y="99"/>
                      </a:lnTo>
                      <a:lnTo>
                        <a:pt x="86" y="100"/>
                      </a:lnTo>
                      <a:lnTo>
                        <a:pt x="85" y="100"/>
                      </a:lnTo>
                      <a:lnTo>
                        <a:pt x="84" y="100"/>
                      </a:lnTo>
                      <a:lnTo>
                        <a:pt x="84" y="100"/>
                      </a:lnTo>
                      <a:lnTo>
                        <a:pt x="83" y="101"/>
                      </a:lnTo>
                      <a:lnTo>
                        <a:pt x="82" y="101"/>
                      </a:lnTo>
                      <a:lnTo>
                        <a:pt x="81" y="101"/>
                      </a:lnTo>
                      <a:lnTo>
                        <a:pt x="81" y="101"/>
                      </a:lnTo>
                      <a:lnTo>
                        <a:pt x="80" y="101"/>
                      </a:lnTo>
                      <a:lnTo>
                        <a:pt x="79" y="102"/>
                      </a:lnTo>
                      <a:lnTo>
                        <a:pt x="79" y="102"/>
                      </a:lnTo>
                      <a:lnTo>
                        <a:pt x="78" y="102"/>
                      </a:lnTo>
                      <a:lnTo>
                        <a:pt x="78" y="102"/>
                      </a:lnTo>
                      <a:lnTo>
                        <a:pt x="77" y="102"/>
                      </a:lnTo>
                      <a:lnTo>
                        <a:pt x="77" y="102"/>
                      </a:lnTo>
                      <a:lnTo>
                        <a:pt x="76" y="102"/>
                      </a:lnTo>
                      <a:lnTo>
                        <a:pt x="75" y="102"/>
                      </a:lnTo>
                      <a:lnTo>
                        <a:pt x="75" y="102"/>
                      </a:lnTo>
                      <a:lnTo>
                        <a:pt x="74" y="102"/>
                      </a:lnTo>
                      <a:lnTo>
                        <a:pt x="73" y="102"/>
                      </a:lnTo>
                      <a:lnTo>
                        <a:pt x="73" y="103"/>
                      </a:lnTo>
                      <a:lnTo>
                        <a:pt x="72" y="103"/>
                      </a:lnTo>
                      <a:lnTo>
                        <a:pt x="71" y="103"/>
                      </a:lnTo>
                      <a:lnTo>
                        <a:pt x="70" y="104"/>
                      </a:lnTo>
                      <a:lnTo>
                        <a:pt x="69" y="104"/>
                      </a:lnTo>
                      <a:lnTo>
                        <a:pt x="68" y="104"/>
                      </a:lnTo>
                      <a:lnTo>
                        <a:pt x="67" y="105"/>
                      </a:lnTo>
                      <a:lnTo>
                        <a:pt x="66" y="105"/>
                      </a:lnTo>
                      <a:lnTo>
                        <a:pt x="65" y="106"/>
                      </a:lnTo>
                      <a:lnTo>
                        <a:pt x="64" y="106"/>
                      </a:lnTo>
                      <a:lnTo>
                        <a:pt x="63" y="107"/>
                      </a:lnTo>
                      <a:lnTo>
                        <a:pt x="63" y="107"/>
                      </a:lnTo>
                      <a:lnTo>
                        <a:pt x="62" y="107"/>
                      </a:lnTo>
                      <a:lnTo>
                        <a:pt x="61" y="108"/>
                      </a:lnTo>
                      <a:lnTo>
                        <a:pt x="60" y="108"/>
                      </a:lnTo>
                      <a:lnTo>
                        <a:pt x="59" y="108"/>
                      </a:lnTo>
                      <a:lnTo>
                        <a:pt x="58" y="109"/>
                      </a:lnTo>
                      <a:lnTo>
                        <a:pt x="58" y="109"/>
                      </a:lnTo>
                      <a:lnTo>
                        <a:pt x="57" y="109"/>
                      </a:lnTo>
                      <a:lnTo>
                        <a:pt x="56" y="109"/>
                      </a:lnTo>
                      <a:lnTo>
                        <a:pt x="56" y="109"/>
                      </a:lnTo>
                      <a:lnTo>
                        <a:pt x="55" y="109"/>
                      </a:lnTo>
                      <a:lnTo>
                        <a:pt x="54" y="109"/>
                      </a:lnTo>
                      <a:lnTo>
                        <a:pt x="54" y="110"/>
                      </a:lnTo>
                      <a:lnTo>
                        <a:pt x="53" y="110"/>
                      </a:lnTo>
                      <a:lnTo>
                        <a:pt x="53" y="109"/>
                      </a:lnTo>
                      <a:lnTo>
                        <a:pt x="52" y="109"/>
                      </a:lnTo>
                      <a:lnTo>
                        <a:pt x="51" y="109"/>
                      </a:lnTo>
                      <a:lnTo>
                        <a:pt x="50" y="109"/>
                      </a:lnTo>
                      <a:lnTo>
                        <a:pt x="50" y="109"/>
                      </a:lnTo>
                      <a:lnTo>
                        <a:pt x="48" y="109"/>
                      </a:lnTo>
                      <a:lnTo>
                        <a:pt x="47" y="109"/>
                      </a:lnTo>
                      <a:lnTo>
                        <a:pt x="46" y="109"/>
                      </a:lnTo>
                      <a:lnTo>
                        <a:pt x="45" y="108"/>
                      </a:lnTo>
                      <a:lnTo>
                        <a:pt x="43" y="108"/>
                      </a:lnTo>
                      <a:lnTo>
                        <a:pt x="42" y="108"/>
                      </a:lnTo>
                      <a:lnTo>
                        <a:pt x="40" y="107"/>
                      </a:lnTo>
                      <a:lnTo>
                        <a:pt x="39" y="107"/>
                      </a:lnTo>
                      <a:lnTo>
                        <a:pt x="37" y="107"/>
                      </a:lnTo>
                      <a:lnTo>
                        <a:pt x="35" y="106"/>
                      </a:lnTo>
                      <a:lnTo>
                        <a:pt x="33" y="106"/>
                      </a:lnTo>
                      <a:lnTo>
                        <a:pt x="31" y="105"/>
                      </a:lnTo>
                      <a:lnTo>
                        <a:pt x="29" y="104"/>
                      </a:lnTo>
                      <a:lnTo>
                        <a:pt x="27" y="104"/>
                      </a:lnTo>
                      <a:lnTo>
                        <a:pt x="25" y="103"/>
                      </a:lnTo>
                      <a:lnTo>
                        <a:pt x="24" y="102"/>
                      </a:lnTo>
                      <a:lnTo>
                        <a:pt x="22" y="100"/>
                      </a:lnTo>
                      <a:lnTo>
                        <a:pt x="20" y="99"/>
                      </a:lnTo>
                      <a:lnTo>
                        <a:pt x="19" y="98"/>
                      </a:lnTo>
                      <a:lnTo>
                        <a:pt x="17" y="96"/>
                      </a:lnTo>
                      <a:lnTo>
                        <a:pt x="16" y="95"/>
                      </a:lnTo>
                      <a:lnTo>
                        <a:pt x="14" y="93"/>
                      </a:lnTo>
                      <a:lnTo>
                        <a:pt x="13" y="91"/>
                      </a:lnTo>
                      <a:lnTo>
                        <a:pt x="12" y="89"/>
                      </a:lnTo>
                      <a:lnTo>
                        <a:pt x="11" y="87"/>
                      </a:lnTo>
                      <a:lnTo>
                        <a:pt x="10" y="85"/>
                      </a:lnTo>
                      <a:lnTo>
                        <a:pt x="8" y="82"/>
                      </a:lnTo>
                      <a:lnTo>
                        <a:pt x="8" y="80"/>
                      </a:lnTo>
                      <a:lnTo>
                        <a:pt x="7" y="77"/>
                      </a:lnTo>
                      <a:lnTo>
                        <a:pt x="6" y="75"/>
                      </a:lnTo>
                      <a:lnTo>
                        <a:pt x="5" y="73"/>
                      </a:lnTo>
                      <a:lnTo>
                        <a:pt x="4" y="71"/>
                      </a:lnTo>
                      <a:lnTo>
                        <a:pt x="4" y="69"/>
                      </a:lnTo>
                      <a:lnTo>
                        <a:pt x="3" y="67"/>
                      </a:lnTo>
                      <a:lnTo>
                        <a:pt x="2" y="66"/>
                      </a:lnTo>
                      <a:lnTo>
                        <a:pt x="2" y="64"/>
                      </a:lnTo>
                      <a:lnTo>
                        <a:pt x="2" y="62"/>
                      </a:lnTo>
                      <a:lnTo>
                        <a:pt x="1" y="61"/>
                      </a:lnTo>
                      <a:lnTo>
                        <a:pt x="1" y="59"/>
                      </a:lnTo>
                      <a:lnTo>
                        <a:pt x="1" y="58"/>
                      </a:lnTo>
                      <a:lnTo>
                        <a:pt x="0" y="57"/>
                      </a:lnTo>
                      <a:lnTo>
                        <a:pt x="0" y="56"/>
                      </a:lnTo>
                      <a:lnTo>
                        <a:pt x="0" y="55"/>
                      </a:lnTo>
                      <a:lnTo>
                        <a:pt x="0" y="54"/>
                      </a:lnTo>
                      <a:lnTo>
                        <a:pt x="0" y="53"/>
                      </a:lnTo>
                      <a:lnTo>
                        <a:pt x="1" y="52"/>
                      </a:lnTo>
                      <a:lnTo>
                        <a:pt x="1" y="51"/>
                      </a:lnTo>
                      <a:lnTo>
                        <a:pt x="1" y="50"/>
                      </a:lnTo>
                      <a:lnTo>
                        <a:pt x="1" y="49"/>
                      </a:lnTo>
                      <a:lnTo>
                        <a:pt x="1" y="48"/>
                      </a:lnTo>
                      <a:lnTo>
                        <a:pt x="1" y="47"/>
                      </a:lnTo>
                      <a:lnTo>
                        <a:pt x="2" y="46"/>
                      </a:lnTo>
                      <a:lnTo>
                        <a:pt x="2" y="45"/>
                      </a:lnTo>
                      <a:lnTo>
                        <a:pt x="2" y="44"/>
                      </a:lnTo>
                      <a:lnTo>
                        <a:pt x="3" y="43"/>
                      </a:lnTo>
                      <a:lnTo>
                        <a:pt x="3" y="42"/>
                      </a:lnTo>
                      <a:lnTo>
                        <a:pt x="3" y="41"/>
                      </a:lnTo>
                      <a:lnTo>
                        <a:pt x="4" y="40"/>
                      </a:lnTo>
                      <a:lnTo>
                        <a:pt x="4" y="39"/>
                      </a:lnTo>
                      <a:lnTo>
                        <a:pt x="5" y="38"/>
                      </a:lnTo>
                      <a:lnTo>
                        <a:pt x="5" y="37"/>
                      </a:lnTo>
                      <a:lnTo>
                        <a:pt x="6" y="36"/>
                      </a:lnTo>
                      <a:lnTo>
                        <a:pt x="6" y="35"/>
                      </a:lnTo>
                      <a:lnTo>
                        <a:pt x="7" y="34"/>
                      </a:lnTo>
                      <a:lnTo>
                        <a:pt x="7" y="33"/>
                      </a:lnTo>
                      <a:lnTo>
                        <a:pt x="7" y="32"/>
                      </a:lnTo>
                      <a:lnTo>
                        <a:pt x="7" y="31"/>
                      </a:lnTo>
                      <a:lnTo>
                        <a:pt x="8" y="30"/>
                      </a:lnTo>
                      <a:lnTo>
                        <a:pt x="8" y="29"/>
                      </a:lnTo>
                      <a:lnTo>
                        <a:pt x="8" y="28"/>
                      </a:lnTo>
                      <a:lnTo>
                        <a:pt x="8" y="27"/>
                      </a:lnTo>
                      <a:lnTo>
                        <a:pt x="8" y="26"/>
                      </a:lnTo>
                      <a:lnTo>
                        <a:pt x="8" y="26"/>
                      </a:lnTo>
                      <a:lnTo>
                        <a:pt x="8" y="25"/>
                      </a:lnTo>
                      <a:lnTo>
                        <a:pt x="8" y="24"/>
                      </a:lnTo>
                      <a:lnTo>
                        <a:pt x="9" y="23"/>
                      </a:lnTo>
                      <a:lnTo>
                        <a:pt x="9" y="21"/>
                      </a:lnTo>
                      <a:lnTo>
                        <a:pt x="9" y="20"/>
                      </a:lnTo>
                      <a:lnTo>
                        <a:pt x="9" y="19"/>
                      </a:lnTo>
                      <a:lnTo>
                        <a:pt x="9" y="18"/>
                      </a:lnTo>
                      <a:lnTo>
                        <a:pt x="10" y="17"/>
                      </a:lnTo>
                      <a:lnTo>
                        <a:pt x="10" y="15"/>
                      </a:lnTo>
                      <a:lnTo>
                        <a:pt x="11" y="14"/>
                      </a:lnTo>
                      <a:lnTo>
                        <a:pt x="11" y="12"/>
                      </a:lnTo>
                      <a:lnTo>
                        <a:pt x="12" y="11"/>
                      </a:lnTo>
                      <a:lnTo>
                        <a:pt x="12" y="9"/>
                      </a:lnTo>
                      <a:lnTo>
                        <a:pt x="13" y="7"/>
                      </a:lnTo>
                      <a:lnTo>
                        <a:pt x="14" y="6"/>
                      </a:lnTo>
                      <a:lnTo>
                        <a:pt x="15" y="4"/>
                      </a:lnTo>
                      <a:lnTo>
                        <a:pt x="16" y="2"/>
                      </a:lnTo>
                      <a:lnTo>
                        <a:pt x="17" y="0"/>
                      </a:lnTo>
                    </a:path>
                  </a:pathLst>
                </a:custGeom>
                <a:noFill/>
                <a:ln w="6350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927208" name="任意多边形 1927207"/>
                <p:cNvSpPr/>
                <p:nvPr/>
              </p:nvSpPr>
              <p:spPr>
                <a:xfrm>
                  <a:off x="4472" y="3488"/>
                  <a:ext cx="156" cy="407"/>
                </a:xfrm>
                <a:custGeom>
                  <a:avLst/>
                  <a:gdLst/>
                  <a:ahLst/>
                  <a:cxnLst/>
                  <a:pathLst>
                    <a:path w="156" h="407">
                      <a:moveTo>
                        <a:pt x="147" y="406"/>
                      </a:moveTo>
                      <a:lnTo>
                        <a:pt x="147" y="402"/>
                      </a:lnTo>
                      <a:lnTo>
                        <a:pt x="147" y="398"/>
                      </a:lnTo>
                      <a:lnTo>
                        <a:pt x="147" y="395"/>
                      </a:lnTo>
                      <a:lnTo>
                        <a:pt x="147" y="392"/>
                      </a:lnTo>
                      <a:lnTo>
                        <a:pt x="147" y="388"/>
                      </a:lnTo>
                      <a:lnTo>
                        <a:pt x="147" y="385"/>
                      </a:lnTo>
                      <a:lnTo>
                        <a:pt x="148" y="382"/>
                      </a:lnTo>
                      <a:lnTo>
                        <a:pt x="148" y="380"/>
                      </a:lnTo>
                      <a:lnTo>
                        <a:pt x="148" y="377"/>
                      </a:lnTo>
                      <a:lnTo>
                        <a:pt x="148" y="375"/>
                      </a:lnTo>
                      <a:lnTo>
                        <a:pt x="149" y="372"/>
                      </a:lnTo>
                      <a:lnTo>
                        <a:pt x="149" y="370"/>
                      </a:lnTo>
                      <a:lnTo>
                        <a:pt x="150" y="368"/>
                      </a:lnTo>
                      <a:lnTo>
                        <a:pt x="150" y="366"/>
                      </a:lnTo>
                      <a:lnTo>
                        <a:pt x="150" y="365"/>
                      </a:lnTo>
                      <a:lnTo>
                        <a:pt x="151" y="363"/>
                      </a:lnTo>
                      <a:lnTo>
                        <a:pt x="151" y="362"/>
                      </a:lnTo>
                      <a:lnTo>
                        <a:pt x="152" y="360"/>
                      </a:lnTo>
                      <a:lnTo>
                        <a:pt x="152" y="359"/>
                      </a:lnTo>
                      <a:lnTo>
                        <a:pt x="153" y="357"/>
                      </a:lnTo>
                      <a:lnTo>
                        <a:pt x="153" y="356"/>
                      </a:lnTo>
                      <a:lnTo>
                        <a:pt x="153" y="354"/>
                      </a:lnTo>
                      <a:lnTo>
                        <a:pt x="154" y="353"/>
                      </a:lnTo>
                      <a:lnTo>
                        <a:pt x="154" y="351"/>
                      </a:lnTo>
                      <a:lnTo>
                        <a:pt x="154" y="350"/>
                      </a:lnTo>
                      <a:lnTo>
                        <a:pt x="154" y="348"/>
                      </a:lnTo>
                      <a:lnTo>
                        <a:pt x="155" y="347"/>
                      </a:lnTo>
                      <a:lnTo>
                        <a:pt x="155" y="345"/>
                      </a:lnTo>
                      <a:lnTo>
                        <a:pt x="155" y="344"/>
                      </a:lnTo>
                      <a:lnTo>
                        <a:pt x="155" y="342"/>
                      </a:lnTo>
                      <a:lnTo>
                        <a:pt x="155" y="341"/>
                      </a:lnTo>
                      <a:lnTo>
                        <a:pt x="155" y="340"/>
                      </a:lnTo>
                      <a:lnTo>
                        <a:pt x="155" y="338"/>
                      </a:lnTo>
                      <a:lnTo>
                        <a:pt x="155" y="337"/>
                      </a:lnTo>
                      <a:lnTo>
                        <a:pt x="155" y="335"/>
                      </a:lnTo>
                      <a:lnTo>
                        <a:pt x="155" y="334"/>
                      </a:lnTo>
                      <a:lnTo>
                        <a:pt x="155" y="333"/>
                      </a:lnTo>
                      <a:lnTo>
                        <a:pt x="155" y="332"/>
                      </a:lnTo>
                      <a:lnTo>
                        <a:pt x="155" y="331"/>
                      </a:lnTo>
                      <a:lnTo>
                        <a:pt x="155" y="330"/>
                      </a:lnTo>
                      <a:lnTo>
                        <a:pt x="155" y="329"/>
                      </a:lnTo>
                      <a:lnTo>
                        <a:pt x="155" y="328"/>
                      </a:lnTo>
                      <a:lnTo>
                        <a:pt x="155" y="327"/>
                      </a:lnTo>
                      <a:lnTo>
                        <a:pt x="155" y="326"/>
                      </a:lnTo>
                      <a:lnTo>
                        <a:pt x="155" y="326"/>
                      </a:lnTo>
                      <a:lnTo>
                        <a:pt x="155" y="325"/>
                      </a:lnTo>
                      <a:lnTo>
                        <a:pt x="155" y="324"/>
                      </a:lnTo>
                      <a:lnTo>
                        <a:pt x="155" y="324"/>
                      </a:lnTo>
                      <a:lnTo>
                        <a:pt x="155" y="323"/>
                      </a:lnTo>
                      <a:lnTo>
                        <a:pt x="155" y="323"/>
                      </a:lnTo>
                      <a:lnTo>
                        <a:pt x="155" y="322"/>
                      </a:lnTo>
                      <a:lnTo>
                        <a:pt x="155" y="322"/>
                      </a:lnTo>
                      <a:lnTo>
                        <a:pt x="155" y="321"/>
                      </a:lnTo>
                      <a:lnTo>
                        <a:pt x="154" y="320"/>
                      </a:lnTo>
                      <a:lnTo>
                        <a:pt x="154" y="320"/>
                      </a:lnTo>
                      <a:lnTo>
                        <a:pt x="154" y="319"/>
                      </a:lnTo>
                      <a:lnTo>
                        <a:pt x="154" y="318"/>
                      </a:lnTo>
                      <a:lnTo>
                        <a:pt x="153" y="318"/>
                      </a:lnTo>
                      <a:lnTo>
                        <a:pt x="153" y="317"/>
                      </a:lnTo>
                      <a:lnTo>
                        <a:pt x="153" y="316"/>
                      </a:lnTo>
                      <a:lnTo>
                        <a:pt x="152" y="315"/>
                      </a:lnTo>
                      <a:lnTo>
                        <a:pt x="152" y="314"/>
                      </a:lnTo>
                      <a:lnTo>
                        <a:pt x="151" y="313"/>
                      </a:lnTo>
                      <a:lnTo>
                        <a:pt x="151" y="312"/>
                      </a:lnTo>
                      <a:lnTo>
                        <a:pt x="150" y="311"/>
                      </a:lnTo>
                      <a:lnTo>
                        <a:pt x="150" y="310"/>
                      </a:lnTo>
                      <a:lnTo>
                        <a:pt x="149" y="309"/>
                      </a:lnTo>
                      <a:lnTo>
                        <a:pt x="148" y="308"/>
                      </a:lnTo>
                      <a:lnTo>
                        <a:pt x="148" y="307"/>
                      </a:lnTo>
                      <a:lnTo>
                        <a:pt x="147" y="306"/>
                      </a:lnTo>
                      <a:lnTo>
                        <a:pt x="146" y="305"/>
                      </a:lnTo>
                      <a:lnTo>
                        <a:pt x="145" y="304"/>
                      </a:lnTo>
                      <a:lnTo>
                        <a:pt x="144" y="303"/>
                      </a:lnTo>
                      <a:lnTo>
                        <a:pt x="143" y="302"/>
                      </a:lnTo>
                      <a:lnTo>
                        <a:pt x="142" y="301"/>
                      </a:lnTo>
                      <a:lnTo>
                        <a:pt x="140" y="300"/>
                      </a:lnTo>
                      <a:lnTo>
                        <a:pt x="139" y="300"/>
                      </a:lnTo>
                      <a:lnTo>
                        <a:pt x="138" y="299"/>
                      </a:lnTo>
                      <a:lnTo>
                        <a:pt x="136" y="298"/>
                      </a:lnTo>
                      <a:lnTo>
                        <a:pt x="135" y="297"/>
                      </a:lnTo>
                      <a:lnTo>
                        <a:pt x="133" y="296"/>
                      </a:lnTo>
                      <a:lnTo>
                        <a:pt x="132" y="295"/>
                      </a:lnTo>
                      <a:lnTo>
                        <a:pt x="130" y="294"/>
                      </a:lnTo>
                      <a:lnTo>
                        <a:pt x="129" y="293"/>
                      </a:lnTo>
                      <a:lnTo>
                        <a:pt x="128" y="292"/>
                      </a:lnTo>
                      <a:lnTo>
                        <a:pt x="127" y="292"/>
                      </a:lnTo>
                      <a:lnTo>
                        <a:pt x="126" y="291"/>
                      </a:lnTo>
                      <a:lnTo>
                        <a:pt x="125" y="291"/>
                      </a:lnTo>
                      <a:lnTo>
                        <a:pt x="124" y="290"/>
                      </a:lnTo>
                      <a:lnTo>
                        <a:pt x="123" y="290"/>
                      </a:lnTo>
                      <a:lnTo>
                        <a:pt x="122" y="290"/>
                      </a:lnTo>
                      <a:lnTo>
                        <a:pt x="121" y="289"/>
                      </a:lnTo>
                      <a:lnTo>
                        <a:pt x="120" y="289"/>
                      </a:lnTo>
                      <a:lnTo>
                        <a:pt x="120" y="289"/>
                      </a:lnTo>
                      <a:lnTo>
                        <a:pt x="119" y="289"/>
                      </a:lnTo>
                      <a:lnTo>
                        <a:pt x="118" y="289"/>
                      </a:lnTo>
                      <a:lnTo>
                        <a:pt x="118" y="289"/>
                      </a:lnTo>
                      <a:lnTo>
                        <a:pt x="117" y="289"/>
                      </a:lnTo>
                      <a:lnTo>
                        <a:pt x="117" y="289"/>
                      </a:lnTo>
                      <a:lnTo>
                        <a:pt x="116" y="289"/>
                      </a:lnTo>
                      <a:lnTo>
                        <a:pt x="116" y="289"/>
                      </a:lnTo>
                      <a:lnTo>
                        <a:pt x="115" y="289"/>
                      </a:lnTo>
                      <a:lnTo>
                        <a:pt x="115" y="289"/>
                      </a:lnTo>
                      <a:lnTo>
                        <a:pt x="114" y="289"/>
                      </a:lnTo>
                      <a:lnTo>
                        <a:pt x="114" y="289"/>
                      </a:lnTo>
                      <a:lnTo>
                        <a:pt x="113" y="289"/>
                      </a:lnTo>
                      <a:lnTo>
                        <a:pt x="113" y="289"/>
                      </a:lnTo>
                      <a:lnTo>
                        <a:pt x="112" y="289"/>
                      </a:lnTo>
                      <a:lnTo>
                        <a:pt x="112" y="289"/>
                      </a:lnTo>
                      <a:lnTo>
                        <a:pt x="111" y="289"/>
                      </a:lnTo>
                      <a:lnTo>
                        <a:pt x="111" y="289"/>
                      </a:lnTo>
                      <a:lnTo>
                        <a:pt x="110" y="289"/>
                      </a:lnTo>
                      <a:lnTo>
                        <a:pt x="110" y="289"/>
                      </a:lnTo>
                      <a:lnTo>
                        <a:pt x="109" y="289"/>
                      </a:lnTo>
                      <a:lnTo>
                        <a:pt x="109" y="289"/>
                      </a:lnTo>
                      <a:lnTo>
                        <a:pt x="108" y="289"/>
                      </a:lnTo>
                      <a:lnTo>
                        <a:pt x="107" y="289"/>
                      </a:lnTo>
                      <a:lnTo>
                        <a:pt x="107" y="289"/>
                      </a:lnTo>
                      <a:lnTo>
                        <a:pt x="106" y="290"/>
                      </a:lnTo>
                      <a:lnTo>
                        <a:pt x="105" y="290"/>
                      </a:lnTo>
                      <a:lnTo>
                        <a:pt x="104" y="290"/>
                      </a:lnTo>
                      <a:lnTo>
                        <a:pt x="104" y="290"/>
                      </a:lnTo>
                      <a:lnTo>
                        <a:pt x="103" y="291"/>
                      </a:lnTo>
                      <a:lnTo>
                        <a:pt x="102" y="291"/>
                      </a:lnTo>
                      <a:lnTo>
                        <a:pt x="101" y="291"/>
                      </a:lnTo>
                      <a:lnTo>
                        <a:pt x="100" y="292"/>
                      </a:lnTo>
                      <a:lnTo>
                        <a:pt x="99" y="292"/>
                      </a:lnTo>
                      <a:lnTo>
                        <a:pt x="98" y="293"/>
                      </a:lnTo>
                      <a:lnTo>
                        <a:pt x="97" y="293"/>
                      </a:lnTo>
                      <a:lnTo>
                        <a:pt x="96" y="294"/>
                      </a:lnTo>
                      <a:lnTo>
                        <a:pt x="95" y="294"/>
                      </a:lnTo>
                      <a:lnTo>
                        <a:pt x="94" y="294"/>
                      </a:lnTo>
                      <a:lnTo>
                        <a:pt x="93" y="295"/>
                      </a:lnTo>
                      <a:lnTo>
                        <a:pt x="91" y="295"/>
                      </a:lnTo>
                      <a:lnTo>
                        <a:pt x="90" y="295"/>
                      </a:lnTo>
                      <a:lnTo>
                        <a:pt x="89" y="296"/>
                      </a:lnTo>
                      <a:lnTo>
                        <a:pt x="88" y="296"/>
                      </a:lnTo>
                      <a:lnTo>
                        <a:pt x="86" y="296"/>
                      </a:lnTo>
                      <a:lnTo>
                        <a:pt x="85" y="296"/>
                      </a:lnTo>
                      <a:lnTo>
                        <a:pt x="84" y="296"/>
                      </a:lnTo>
                      <a:lnTo>
                        <a:pt x="82" y="296"/>
                      </a:lnTo>
                      <a:lnTo>
                        <a:pt x="81" y="297"/>
                      </a:lnTo>
                      <a:lnTo>
                        <a:pt x="79" y="297"/>
                      </a:lnTo>
                      <a:lnTo>
                        <a:pt x="78" y="297"/>
                      </a:lnTo>
                      <a:lnTo>
                        <a:pt x="76" y="297"/>
                      </a:lnTo>
                      <a:lnTo>
                        <a:pt x="75" y="296"/>
                      </a:lnTo>
                      <a:lnTo>
                        <a:pt x="73" y="296"/>
                      </a:lnTo>
                      <a:lnTo>
                        <a:pt x="71" y="296"/>
                      </a:lnTo>
                      <a:lnTo>
                        <a:pt x="69" y="296"/>
                      </a:lnTo>
                      <a:lnTo>
                        <a:pt x="67" y="295"/>
                      </a:lnTo>
                      <a:lnTo>
                        <a:pt x="65" y="295"/>
                      </a:lnTo>
                      <a:lnTo>
                        <a:pt x="63" y="295"/>
                      </a:lnTo>
                      <a:lnTo>
                        <a:pt x="61" y="294"/>
                      </a:lnTo>
                      <a:lnTo>
                        <a:pt x="59" y="294"/>
                      </a:lnTo>
                      <a:lnTo>
                        <a:pt x="57" y="293"/>
                      </a:lnTo>
                      <a:lnTo>
                        <a:pt x="55" y="292"/>
                      </a:lnTo>
                      <a:lnTo>
                        <a:pt x="53" y="291"/>
                      </a:lnTo>
                      <a:lnTo>
                        <a:pt x="50" y="291"/>
                      </a:lnTo>
                      <a:lnTo>
                        <a:pt x="48" y="290"/>
                      </a:lnTo>
                      <a:lnTo>
                        <a:pt x="45" y="289"/>
                      </a:lnTo>
                      <a:lnTo>
                        <a:pt x="43" y="288"/>
                      </a:lnTo>
                      <a:lnTo>
                        <a:pt x="40" y="287"/>
                      </a:lnTo>
                      <a:lnTo>
                        <a:pt x="38" y="285"/>
                      </a:lnTo>
                      <a:lnTo>
                        <a:pt x="36" y="284"/>
                      </a:lnTo>
                      <a:lnTo>
                        <a:pt x="33" y="282"/>
                      </a:lnTo>
                      <a:lnTo>
                        <a:pt x="31" y="281"/>
                      </a:lnTo>
                      <a:lnTo>
                        <a:pt x="29" y="279"/>
                      </a:lnTo>
                      <a:lnTo>
                        <a:pt x="27" y="277"/>
                      </a:lnTo>
                      <a:lnTo>
                        <a:pt x="25" y="275"/>
                      </a:lnTo>
                      <a:lnTo>
                        <a:pt x="23" y="273"/>
                      </a:lnTo>
                      <a:lnTo>
                        <a:pt x="21" y="271"/>
                      </a:lnTo>
                      <a:lnTo>
                        <a:pt x="19" y="268"/>
                      </a:lnTo>
                      <a:lnTo>
                        <a:pt x="18" y="266"/>
                      </a:lnTo>
                      <a:lnTo>
                        <a:pt x="16" y="263"/>
                      </a:lnTo>
                      <a:lnTo>
                        <a:pt x="14" y="260"/>
                      </a:lnTo>
                      <a:lnTo>
                        <a:pt x="13" y="258"/>
                      </a:lnTo>
                      <a:lnTo>
                        <a:pt x="11" y="255"/>
                      </a:lnTo>
                      <a:lnTo>
                        <a:pt x="10" y="252"/>
                      </a:lnTo>
                      <a:lnTo>
                        <a:pt x="8" y="249"/>
                      </a:lnTo>
                      <a:lnTo>
                        <a:pt x="7" y="247"/>
                      </a:lnTo>
                      <a:lnTo>
                        <a:pt x="6" y="245"/>
                      </a:lnTo>
                      <a:lnTo>
                        <a:pt x="5" y="243"/>
                      </a:lnTo>
                      <a:lnTo>
                        <a:pt x="4" y="241"/>
                      </a:lnTo>
                      <a:lnTo>
                        <a:pt x="3" y="239"/>
                      </a:lnTo>
                      <a:lnTo>
                        <a:pt x="3" y="237"/>
                      </a:lnTo>
                      <a:lnTo>
                        <a:pt x="2" y="236"/>
                      </a:lnTo>
                      <a:lnTo>
                        <a:pt x="2" y="235"/>
                      </a:lnTo>
                      <a:lnTo>
                        <a:pt x="1" y="233"/>
                      </a:lnTo>
                      <a:lnTo>
                        <a:pt x="1" y="232"/>
                      </a:lnTo>
                      <a:lnTo>
                        <a:pt x="1" y="231"/>
                      </a:lnTo>
                      <a:lnTo>
                        <a:pt x="0" y="231"/>
                      </a:lnTo>
                      <a:lnTo>
                        <a:pt x="0" y="230"/>
                      </a:lnTo>
                      <a:lnTo>
                        <a:pt x="1" y="230"/>
                      </a:lnTo>
                      <a:lnTo>
                        <a:pt x="1" y="229"/>
                      </a:lnTo>
                      <a:lnTo>
                        <a:pt x="1" y="228"/>
                      </a:lnTo>
                      <a:lnTo>
                        <a:pt x="1" y="227"/>
                      </a:lnTo>
                      <a:lnTo>
                        <a:pt x="2" y="226"/>
                      </a:lnTo>
                      <a:lnTo>
                        <a:pt x="3" y="225"/>
                      </a:lnTo>
                      <a:lnTo>
                        <a:pt x="4" y="224"/>
                      </a:lnTo>
                      <a:lnTo>
                        <a:pt x="5" y="222"/>
                      </a:lnTo>
                      <a:lnTo>
                        <a:pt x="6" y="221"/>
                      </a:lnTo>
                      <a:lnTo>
                        <a:pt x="7" y="219"/>
                      </a:lnTo>
                      <a:lnTo>
                        <a:pt x="8" y="217"/>
                      </a:lnTo>
                      <a:lnTo>
                        <a:pt x="10" y="216"/>
                      </a:lnTo>
                      <a:lnTo>
                        <a:pt x="11" y="214"/>
                      </a:lnTo>
                      <a:lnTo>
                        <a:pt x="13" y="211"/>
                      </a:lnTo>
                      <a:lnTo>
                        <a:pt x="15" y="209"/>
                      </a:lnTo>
                      <a:lnTo>
                        <a:pt x="17" y="207"/>
                      </a:lnTo>
                      <a:lnTo>
                        <a:pt x="19" y="204"/>
                      </a:lnTo>
                      <a:lnTo>
                        <a:pt x="21" y="202"/>
                      </a:lnTo>
                      <a:lnTo>
                        <a:pt x="23" y="200"/>
                      </a:lnTo>
                      <a:lnTo>
                        <a:pt x="25" y="198"/>
                      </a:lnTo>
                      <a:lnTo>
                        <a:pt x="27" y="196"/>
                      </a:lnTo>
                      <a:lnTo>
                        <a:pt x="29" y="194"/>
                      </a:lnTo>
                      <a:lnTo>
                        <a:pt x="32" y="193"/>
                      </a:lnTo>
                      <a:lnTo>
                        <a:pt x="34" y="191"/>
                      </a:lnTo>
                      <a:lnTo>
                        <a:pt x="36" y="190"/>
                      </a:lnTo>
                      <a:lnTo>
                        <a:pt x="39" y="188"/>
                      </a:lnTo>
                      <a:lnTo>
                        <a:pt x="41" y="187"/>
                      </a:lnTo>
                      <a:lnTo>
                        <a:pt x="43" y="186"/>
                      </a:lnTo>
                      <a:lnTo>
                        <a:pt x="46" y="185"/>
                      </a:lnTo>
                      <a:lnTo>
                        <a:pt x="48" y="185"/>
                      </a:lnTo>
                      <a:lnTo>
                        <a:pt x="51" y="184"/>
                      </a:lnTo>
                      <a:lnTo>
                        <a:pt x="53" y="183"/>
                      </a:lnTo>
                      <a:lnTo>
                        <a:pt x="56" y="183"/>
                      </a:lnTo>
                      <a:lnTo>
                        <a:pt x="58" y="182"/>
                      </a:lnTo>
                      <a:lnTo>
                        <a:pt x="60" y="182"/>
                      </a:lnTo>
                      <a:lnTo>
                        <a:pt x="62" y="182"/>
                      </a:lnTo>
                      <a:lnTo>
                        <a:pt x="64" y="181"/>
                      </a:lnTo>
                      <a:lnTo>
                        <a:pt x="66" y="181"/>
                      </a:lnTo>
                      <a:lnTo>
                        <a:pt x="68" y="181"/>
                      </a:lnTo>
                      <a:lnTo>
                        <a:pt x="70" y="180"/>
                      </a:lnTo>
                      <a:lnTo>
                        <a:pt x="71" y="180"/>
                      </a:lnTo>
                      <a:lnTo>
                        <a:pt x="72" y="180"/>
                      </a:lnTo>
                      <a:lnTo>
                        <a:pt x="74" y="180"/>
                      </a:lnTo>
                      <a:lnTo>
                        <a:pt x="75" y="180"/>
                      </a:lnTo>
                      <a:lnTo>
                        <a:pt x="76" y="180"/>
                      </a:lnTo>
                      <a:lnTo>
                        <a:pt x="76" y="179"/>
                      </a:lnTo>
                      <a:lnTo>
                        <a:pt x="77" y="179"/>
                      </a:lnTo>
                      <a:lnTo>
                        <a:pt x="78" y="179"/>
                      </a:lnTo>
                      <a:lnTo>
                        <a:pt x="78" y="179"/>
                      </a:lnTo>
                      <a:lnTo>
                        <a:pt x="79" y="179"/>
                      </a:lnTo>
                      <a:lnTo>
                        <a:pt x="79" y="180"/>
                      </a:lnTo>
                      <a:lnTo>
                        <a:pt x="80" y="180"/>
                      </a:lnTo>
                      <a:lnTo>
                        <a:pt x="81" y="180"/>
                      </a:lnTo>
                      <a:lnTo>
                        <a:pt x="81" y="180"/>
                      </a:lnTo>
                      <a:lnTo>
                        <a:pt x="82" y="180"/>
                      </a:lnTo>
                      <a:lnTo>
                        <a:pt x="83" y="180"/>
                      </a:lnTo>
                      <a:lnTo>
                        <a:pt x="84" y="181"/>
                      </a:lnTo>
                      <a:lnTo>
                        <a:pt x="84" y="181"/>
                      </a:lnTo>
                      <a:lnTo>
                        <a:pt x="85" y="181"/>
                      </a:lnTo>
                      <a:lnTo>
                        <a:pt x="86" y="182"/>
                      </a:lnTo>
                      <a:lnTo>
                        <a:pt x="87" y="182"/>
                      </a:lnTo>
                      <a:lnTo>
                        <a:pt x="88" y="182"/>
                      </a:lnTo>
                      <a:lnTo>
                        <a:pt x="89" y="183"/>
                      </a:lnTo>
                      <a:lnTo>
                        <a:pt x="90" y="183"/>
                      </a:lnTo>
                      <a:lnTo>
                        <a:pt x="91" y="184"/>
                      </a:lnTo>
                      <a:lnTo>
                        <a:pt x="92" y="184"/>
                      </a:lnTo>
                      <a:lnTo>
                        <a:pt x="93" y="184"/>
                      </a:lnTo>
                      <a:lnTo>
                        <a:pt x="95" y="185"/>
                      </a:lnTo>
                      <a:lnTo>
                        <a:pt x="96" y="185"/>
                      </a:lnTo>
                      <a:lnTo>
                        <a:pt x="98" y="185"/>
                      </a:lnTo>
                      <a:lnTo>
                        <a:pt x="99" y="185"/>
                      </a:lnTo>
                      <a:lnTo>
                        <a:pt x="101" y="185"/>
                      </a:lnTo>
                      <a:lnTo>
                        <a:pt x="103" y="185"/>
                      </a:lnTo>
                      <a:lnTo>
                        <a:pt x="105" y="185"/>
                      </a:lnTo>
                      <a:lnTo>
                        <a:pt x="107" y="185"/>
                      </a:lnTo>
                      <a:lnTo>
                        <a:pt x="109" y="185"/>
                      </a:lnTo>
                      <a:lnTo>
                        <a:pt x="111" y="184"/>
                      </a:lnTo>
                      <a:lnTo>
                        <a:pt x="114" y="184"/>
                      </a:lnTo>
                      <a:lnTo>
                        <a:pt x="116" y="184"/>
                      </a:lnTo>
                      <a:lnTo>
                        <a:pt x="118" y="183"/>
                      </a:lnTo>
                      <a:lnTo>
                        <a:pt x="121" y="183"/>
                      </a:lnTo>
                      <a:lnTo>
                        <a:pt x="123" y="182"/>
                      </a:lnTo>
                      <a:lnTo>
                        <a:pt x="126" y="181"/>
                      </a:lnTo>
                      <a:lnTo>
                        <a:pt x="128" y="181"/>
                      </a:lnTo>
                      <a:lnTo>
                        <a:pt x="130" y="180"/>
                      </a:lnTo>
                      <a:lnTo>
                        <a:pt x="132" y="179"/>
                      </a:lnTo>
                      <a:lnTo>
                        <a:pt x="134" y="178"/>
                      </a:lnTo>
                      <a:lnTo>
                        <a:pt x="136" y="176"/>
                      </a:lnTo>
                      <a:lnTo>
                        <a:pt x="137" y="175"/>
                      </a:lnTo>
                      <a:lnTo>
                        <a:pt x="139" y="174"/>
                      </a:lnTo>
                      <a:lnTo>
                        <a:pt x="141" y="172"/>
                      </a:lnTo>
                      <a:lnTo>
                        <a:pt x="142" y="171"/>
                      </a:lnTo>
                      <a:lnTo>
                        <a:pt x="143" y="169"/>
                      </a:lnTo>
                      <a:lnTo>
                        <a:pt x="145" y="167"/>
                      </a:lnTo>
                      <a:lnTo>
                        <a:pt x="146" y="166"/>
                      </a:lnTo>
                      <a:lnTo>
                        <a:pt x="147" y="164"/>
                      </a:lnTo>
                      <a:lnTo>
                        <a:pt x="148" y="162"/>
                      </a:lnTo>
                      <a:lnTo>
                        <a:pt x="149" y="160"/>
                      </a:lnTo>
                      <a:lnTo>
                        <a:pt x="150" y="158"/>
                      </a:lnTo>
                      <a:lnTo>
                        <a:pt x="150" y="157"/>
                      </a:lnTo>
                      <a:lnTo>
                        <a:pt x="151" y="155"/>
                      </a:lnTo>
                      <a:lnTo>
                        <a:pt x="152" y="154"/>
                      </a:lnTo>
                      <a:lnTo>
                        <a:pt x="152" y="152"/>
                      </a:lnTo>
                      <a:lnTo>
                        <a:pt x="153" y="151"/>
                      </a:lnTo>
                      <a:lnTo>
                        <a:pt x="153" y="150"/>
                      </a:lnTo>
                      <a:lnTo>
                        <a:pt x="154" y="149"/>
                      </a:lnTo>
                      <a:lnTo>
                        <a:pt x="154" y="148"/>
                      </a:lnTo>
                      <a:lnTo>
                        <a:pt x="155" y="147"/>
                      </a:lnTo>
                      <a:lnTo>
                        <a:pt x="155" y="146"/>
                      </a:lnTo>
                      <a:lnTo>
                        <a:pt x="155" y="145"/>
                      </a:lnTo>
                      <a:lnTo>
                        <a:pt x="155" y="145"/>
                      </a:lnTo>
                      <a:lnTo>
                        <a:pt x="155" y="144"/>
                      </a:lnTo>
                      <a:lnTo>
                        <a:pt x="155" y="144"/>
                      </a:lnTo>
                      <a:lnTo>
                        <a:pt x="155" y="143"/>
                      </a:lnTo>
                      <a:lnTo>
                        <a:pt x="155" y="142"/>
                      </a:lnTo>
                      <a:lnTo>
                        <a:pt x="155" y="140"/>
                      </a:lnTo>
                      <a:lnTo>
                        <a:pt x="155" y="139"/>
                      </a:lnTo>
                      <a:lnTo>
                        <a:pt x="154" y="137"/>
                      </a:lnTo>
                      <a:lnTo>
                        <a:pt x="154" y="135"/>
                      </a:lnTo>
                      <a:lnTo>
                        <a:pt x="154" y="132"/>
                      </a:lnTo>
                      <a:lnTo>
                        <a:pt x="154" y="130"/>
                      </a:lnTo>
                      <a:lnTo>
                        <a:pt x="153" y="127"/>
                      </a:lnTo>
                      <a:lnTo>
                        <a:pt x="153" y="124"/>
                      </a:lnTo>
                      <a:lnTo>
                        <a:pt x="153" y="121"/>
                      </a:lnTo>
                      <a:lnTo>
                        <a:pt x="152" y="117"/>
                      </a:lnTo>
                      <a:lnTo>
                        <a:pt x="152" y="113"/>
                      </a:lnTo>
                      <a:lnTo>
                        <a:pt x="151" y="109"/>
                      </a:lnTo>
                      <a:lnTo>
                        <a:pt x="151" y="105"/>
                      </a:lnTo>
                      <a:lnTo>
                        <a:pt x="150" y="101"/>
                      </a:lnTo>
                      <a:lnTo>
                        <a:pt x="150" y="96"/>
                      </a:lnTo>
                      <a:lnTo>
                        <a:pt x="149" y="91"/>
                      </a:lnTo>
                      <a:lnTo>
                        <a:pt x="149" y="85"/>
                      </a:lnTo>
                      <a:lnTo>
                        <a:pt x="148" y="80"/>
                      </a:lnTo>
                      <a:lnTo>
                        <a:pt x="147" y="74"/>
                      </a:lnTo>
                      <a:lnTo>
                        <a:pt x="147" y="68"/>
                      </a:lnTo>
                      <a:lnTo>
                        <a:pt x="146" y="61"/>
                      </a:lnTo>
                      <a:lnTo>
                        <a:pt x="145" y="54"/>
                      </a:lnTo>
                      <a:lnTo>
                        <a:pt x="144" y="47"/>
                      </a:lnTo>
                      <a:lnTo>
                        <a:pt x="143" y="40"/>
                      </a:lnTo>
                      <a:lnTo>
                        <a:pt x="143" y="33"/>
                      </a:lnTo>
                      <a:lnTo>
                        <a:pt x="142" y="25"/>
                      </a:lnTo>
                      <a:lnTo>
                        <a:pt x="141" y="17"/>
                      </a:lnTo>
                      <a:lnTo>
                        <a:pt x="140" y="8"/>
                      </a:lnTo>
                      <a:lnTo>
                        <a:pt x="139" y="0"/>
                      </a:lnTo>
                    </a:path>
                  </a:pathLst>
                </a:custGeom>
                <a:noFill/>
                <a:ln w="6350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927209" name="任意多边形 1927208"/>
                <p:cNvSpPr/>
                <p:nvPr/>
              </p:nvSpPr>
              <p:spPr>
                <a:xfrm>
                  <a:off x="2626" y="2425"/>
                  <a:ext cx="375" cy="298"/>
                </a:xfrm>
                <a:custGeom>
                  <a:avLst/>
                  <a:gdLst/>
                  <a:ahLst/>
                  <a:cxnLst/>
                  <a:pathLst>
                    <a:path w="375" h="298">
                      <a:moveTo>
                        <a:pt x="0" y="62"/>
                      </a:moveTo>
                      <a:lnTo>
                        <a:pt x="4" y="60"/>
                      </a:lnTo>
                      <a:lnTo>
                        <a:pt x="8" y="57"/>
                      </a:lnTo>
                      <a:lnTo>
                        <a:pt x="11" y="55"/>
                      </a:lnTo>
                      <a:lnTo>
                        <a:pt x="15" y="52"/>
                      </a:lnTo>
                      <a:lnTo>
                        <a:pt x="19" y="50"/>
                      </a:lnTo>
                      <a:lnTo>
                        <a:pt x="22" y="48"/>
                      </a:lnTo>
                      <a:lnTo>
                        <a:pt x="26" y="46"/>
                      </a:lnTo>
                      <a:lnTo>
                        <a:pt x="29" y="45"/>
                      </a:lnTo>
                      <a:lnTo>
                        <a:pt x="32" y="44"/>
                      </a:lnTo>
                      <a:lnTo>
                        <a:pt x="36" y="42"/>
                      </a:lnTo>
                      <a:lnTo>
                        <a:pt x="39" y="41"/>
                      </a:lnTo>
                      <a:lnTo>
                        <a:pt x="42" y="41"/>
                      </a:lnTo>
                      <a:lnTo>
                        <a:pt x="45" y="40"/>
                      </a:lnTo>
                      <a:lnTo>
                        <a:pt x="47" y="39"/>
                      </a:lnTo>
                      <a:lnTo>
                        <a:pt x="50" y="39"/>
                      </a:lnTo>
                      <a:lnTo>
                        <a:pt x="53" y="39"/>
                      </a:lnTo>
                      <a:lnTo>
                        <a:pt x="55" y="39"/>
                      </a:lnTo>
                      <a:lnTo>
                        <a:pt x="57" y="39"/>
                      </a:lnTo>
                      <a:lnTo>
                        <a:pt x="60" y="39"/>
                      </a:lnTo>
                      <a:lnTo>
                        <a:pt x="62" y="39"/>
                      </a:lnTo>
                      <a:lnTo>
                        <a:pt x="64" y="39"/>
                      </a:lnTo>
                      <a:lnTo>
                        <a:pt x="66" y="39"/>
                      </a:lnTo>
                      <a:lnTo>
                        <a:pt x="67" y="39"/>
                      </a:lnTo>
                      <a:lnTo>
                        <a:pt x="69" y="39"/>
                      </a:lnTo>
                      <a:lnTo>
                        <a:pt x="70" y="39"/>
                      </a:lnTo>
                      <a:lnTo>
                        <a:pt x="72" y="39"/>
                      </a:lnTo>
                      <a:lnTo>
                        <a:pt x="73" y="39"/>
                      </a:lnTo>
                      <a:lnTo>
                        <a:pt x="74" y="39"/>
                      </a:lnTo>
                      <a:lnTo>
                        <a:pt x="75" y="39"/>
                      </a:lnTo>
                      <a:lnTo>
                        <a:pt x="76" y="39"/>
                      </a:lnTo>
                      <a:lnTo>
                        <a:pt x="76" y="39"/>
                      </a:lnTo>
                      <a:lnTo>
                        <a:pt x="77" y="39"/>
                      </a:lnTo>
                      <a:lnTo>
                        <a:pt x="77" y="39"/>
                      </a:lnTo>
                      <a:lnTo>
                        <a:pt x="78" y="39"/>
                      </a:lnTo>
                      <a:lnTo>
                        <a:pt x="79" y="39"/>
                      </a:lnTo>
                      <a:lnTo>
                        <a:pt x="79" y="39"/>
                      </a:lnTo>
                      <a:lnTo>
                        <a:pt x="80" y="39"/>
                      </a:lnTo>
                      <a:lnTo>
                        <a:pt x="81" y="39"/>
                      </a:lnTo>
                      <a:lnTo>
                        <a:pt x="81" y="39"/>
                      </a:lnTo>
                      <a:lnTo>
                        <a:pt x="82" y="39"/>
                      </a:lnTo>
                      <a:lnTo>
                        <a:pt x="83" y="39"/>
                      </a:lnTo>
                      <a:lnTo>
                        <a:pt x="84" y="39"/>
                      </a:lnTo>
                      <a:lnTo>
                        <a:pt x="84" y="39"/>
                      </a:lnTo>
                      <a:lnTo>
                        <a:pt x="85" y="39"/>
                      </a:lnTo>
                      <a:lnTo>
                        <a:pt x="86" y="39"/>
                      </a:lnTo>
                      <a:lnTo>
                        <a:pt x="87" y="39"/>
                      </a:lnTo>
                      <a:lnTo>
                        <a:pt x="88" y="39"/>
                      </a:lnTo>
                      <a:lnTo>
                        <a:pt x="89" y="39"/>
                      </a:lnTo>
                      <a:lnTo>
                        <a:pt x="90" y="39"/>
                      </a:lnTo>
                      <a:lnTo>
                        <a:pt x="91" y="39"/>
                      </a:lnTo>
                      <a:lnTo>
                        <a:pt x="92" y="39"/>
                      </a:lnTo>
                      <a:lnTo>
                        <a:pt x="93" y="39"/>
                      </a:lnTo>
                      <a:lnTo>
                        <a:pt x="93" y="39"/>
                      </a:lnTo>
                      <a:lnTo>
                        <a:pt x="94" y="39"/>
                      </a:lnTo>
                      <a:lnTo>
                        <a:pt x="95" y="39"/>
                      </a:lnTo>
                      <a:lnTo>
                        <a:pt x="95" y="39"/>
                      </a:lnTo>
                      <a:lnTo>
                        <a:pt x="96" y="39"/>
                      </a:lnTo>
                      <a:lnTo>
                        <a:pt x="96" y="39"/>
                      </a:lnTo>
                      <a:lnTo>
                        <a:pt x="97" y="39"/>
                      </a:lnTo>
                      <a:lnTo>
                        <a:pt x="97" y="39"/>
                      </a:lnTo>
                      <a:lnTo>
                        <a:pt x="97" y="39"/>
                      </a:lnTo>
                      <a:lnTo>
                        <a:pt x="97" y="39"/>
                      </a:lnTo>
                      <a:lnTo>
                        <a:pt x="97" y="39"/>
                      </a:lnTo>
                      <a:lnTo>
                        <a:pt x="97" y="39"/>
                      </a:lnTo>
                      <a:lnTo>
                        <a:pt x="97" y="39"/>
                      </a:lnTo>
                      <a:lnTo>
                        <a:pt x="97" y="39"/>
                      </a:lnTo>
                      <a:lnTo>
                        <a:pt x="98" y="39"/>
                      </a:lnTo>
                      <a:lnTo>
                        <a:pt x="98" y="40"/>
                      </a:lnTo>
                      <a:lnTo>
                        <a:pt x="98" y="40"/>
                      </a:lnTo>
                      <a:lnTo>
                        <a:pt x="99" y="41"/>
                      </a:lnTo>
                      <a:lnTo>
                        <a:pt x="100" y="41"/>
                      </a:lnTo>
                      <a:lnTo>
                        <a:pt x="100" y="42"/>
                      </a:lnTo>
                      <a:lnTo>
                        <a:pt x="101" y="43"/>
                      </a:lnTo>
                      <a:lnTo>
                        <a:pt x="102" y="44"/>
                      </a:lnTo>
                      <a:lnTo>
                        <a:pt x="103" y="45"/>
                      </a:lnTo>
                      <a:lnTo>
                        <a:pt x="104" y="46"/>
                      </a:lnTo>
                      <a:lnTo>
                        <a:pt x="105" y="47"/>
                      </a:lnTo>
                      <a:lnTo>
                        <a:pt x="107" y="48"/>
                      </a:lnTo>
                      <a:lnTo>
                        <a:pt x="108" y="49"/>
                      </a:lnTo>
                      <a:lnTo>
                        <a:pt x="110" y="51"/>
                      </a:lnTo>
                      <a:lnTo>
                        <a:pt x="111" y="52"/>
                      </a:lnTo>
                      <a:lnTo>
                        <a:pt x="112" y="54"/>
                      </a:lnTo>
                      <a:lnTo>
                        <a:pt x="114" y="55"/>
                      </a:lnTo>
                      <a:lnTo>
                        <a:pt x="115" y="57"/>
                      </a:lnTo>
                      <a:lnTo>
                        <a:pt x="116" y="58"/>
                      </a:lnTo>
                      <a:lnTo>
                        <a:pt x="117" y="60"/>
                      </a:lnTo>
                      <a:lnTo>
                        <a:pt x="118" y="62"/>
                      </a:lnTo>
                      <a:lnTo>
                        <a:pt x="119" y="63"/>
                      </a:lnTo>
                      <a:lnTo>
                        <a:pt x="119" y="65"/>
                      </a:lnTo>
                      <a:lnTo>
                        <a:pt x="120" y="67"/>
                      </a:lnTo>
                      <a:lnTo>
                        <a:pt x="121" y="69"/>
                      </a:lnTo>
                      <a:lnTo>
                        <a:pt x="121" y="71"/>
                      </a:lnTo>
                      <a:lnTo>
                        <a:pt x="121" y="72"/>
                      </a:lnTo>
                      <a:lnTo>
                        <a:pt x="122" y="74"/>
                      </a:lnTo>
                      <a:lnTo>
                        <a:pt x="122" y="76"/>
                      </a:lnTo>
                      <a:lnTo>
                        <a:pt x="122" y="78"/>
                      </a:lnTo>
                      <a:lnTo>
                        <a:pt x="122" y="80"/>
                      </a:lnTo>
                      <a:lnTo>
                        <a:pt x="122" y="82"/>
                      </a:lnTo>
                      <a:lnTo>
                        <a:pt x="122" y="83"/>
                      </a:lnTo>
                      <a:lnTo>
                        <a:pt x="122" y="85"/>
                      </a:lnTo>
                      <a:lnTo>
                        <a:pt x="122" y="86"/>
                      </a:lnTo>
                      <a:lnTo>
                        <a:pt x="122" y="88"/>
                      </a:lnTo>
                      <a:lnTo>
                        <a:pt x="122" y="89"/>
                      </a:lnTo>
                      <a:lnTo>
                        <a:pt x="122" y="90"/>
                      </a:lnTo>
                      <a:lnTo>
                        <a:pt x="122" y="91"/>
                      </a:lnTo>
                      <a:lnTo>
                        <a:pt x="122" y="92"/>
                      </a:lnTo>
                      <a:lnTo>
                        <a:pt x="122" y="92"/>
                      </a:lnTo>
                      <a:lnTo>
                        <a:pt x="122" y="93"/>
                      </a:lnTo>
                      <a:lnTo>
                        <a:pt x="122" y="93"/>
                      </a:lnTo>
                      <a:lnTo>
                        <a:pt x="122" y="93"/>
                      </a:lnTo>
                      <a:lnTo>
                        <a:pt x="122" y="94"/>
                      </a:lnTo>
                      <a:lnTo>
                        <a:pt x="122" y="94"/>
                      </a:lnTo>
                      <a:lnTo>
                        <a:pt x="122" y="94"/>
                      </a:lnTo>
                      <a:lnTo>
                        <a:pt x="122" y="94"/>
                      </a:lnTo>
                      <a:lnTo>
                        <a:pt x="122" y="94"/>
                      </a:lnTo>
                      <a:lnTo>
                        <a:pt x="121" y="94"/>
                      </a:lnTo>
                      <a:lnTo>
                        <a:pt x="121" y="95"/>
                      </a:lnTo>
                      <a:lnTo>
                        <a:pt x="121" y="95"/>
                      </a:lnTo>
                      <a:lnTo>
                        <a:pt x="121" y="95"/>
                      </a:lnTo>
                      <a:lnTo>
                        <a:pt x="121" y="96"/>
                      </a:lnTo>
                      <a:lnTo>
                        <a:pt x="120" y="96"/>
                      </a:lnTo>
                      <a:lnTo>
                        <a:pt x="120" y="97"/>
                      </a:lnTo>
                      <a:lnTo>
                        <a:pt x="120" y="97"/>
                      </a:lnTo>
                      <a:lnTo>
                        <a:pt x="119" y="98"/>
                      </a:lnTo>
                      <a:lnTo>
                        <a:pt x="119" y="99"/>
                      </a:lnTo>
                      <a:lnTo>
                        <a:pt x="119" y="100"/>
                      </a:lnTo>
                      <a:lnTo>
                        <a:pt x="118" y="101"/>
                      </a:lnTo>
                      <a:lnTo>
                        <a:pt x="118" y="102"/>
                      </a:lnTo>
                      <a:lnTo>
                        <a:pt x="117" y="103"/>
                      </a:lnTo>
                      <a:lnTo>
                        <a:pt x="117" y="104"/>
                      </a:lnTo>
                      <a:lnTo>
                        <a:pt x="116" y="104"/>
                      </a:lnTo>
                      <a:lnTo>
                        <a:pt x="116" y="105"/>
                      </a:lnTo>
                      <a:lnTo>
                        <a:pt x="115" y="106"/>
                      </a:lnTo>
                      <a:lnTo>
                        <a:pt x="115" y="107"/>
                      </a:lnTo>
                      <a:lnTo>
                        <a:pt x="114" y="108"/>
                      </a:lnTo>
                      <a:lnTo>
                        <a:pt x="114" y="109"/>
                      </a:lnTo>
                      <a:lnTo>
                        <a:pt x="113" y="110"/>
                      </a:lnTo>
                      <a:lnTo>
                        <a:pt x="113" y="111"/>
                      </a:lnTo>
                      <a:lnTo>
                        <a:pt x="112" y="112"/>
                      </a:lnTo>
                      <a:lnTo>
                        <a:pt x="112" y="113"/>
                      </a:lnTo>
                      <a:lnTo>
                        <a:pt x="111" y="114"/>
                      </a:lnTo>
                      <a:lnTo>
                        <a:pt x="111" y="115"/>
                      </a:lnTo>
                      <a:lnTo>
                        <a:pt x="110" y="116"/>
                      </a:lnTo>
                      <a:lnTo>
                        <a:pt x="110" y="117"/>
                      </a:lnTo>
                      <a:lnTo>
                        <a:pt x="109" y="118"/>
                      </a:lnTo>
                      <a:lnTo>
                        <a:pt x="109" y="119"/>
                      </a:lnTo>
                      <a:lnTo>
                        <a:pt x="108" y="120"/>
                      </a:lnTo>
                      <a:lnTo>
                        <a:pt x="108" y="121"/>
                      </a:lnTo>
                      <a:lnTo>
                        <a:pt x="107" y="122"/>
                      </a:lnTo>
                      <a:lnTo>
                        <a:pt x="107" y="123"/>
                      </a:lnTo>
                      <a:lnTo>
                        <a:pt x="107" y="124"/>
                      </a:lnTo>
                      <a:lnTo>
                        <a:pt x="106" y="125"/>
                      </a:lnTo>
                      <a:lnTo>
                        <a:pt x="106" y="126"/>
                      </a:lnTo>
                      <a:lnTo>
                        <a:pt x="106" y="127"/>
                      </a:lnTo>
                      <a:lnTo>
                        <a:pt x="106" y="128"/>
                      </a:lnTo>
                      <a:lnTo>
                        <a:pt x="106" y="129"/>
                      </a:lnTo>
                      <a:lnTo>
                        <a:pt x="106" y="130"/>
                      </a:lnTo>
                      <a:lnTo>
                        <a:pt x="106" y="131"/>
                      </a:lnTo>
                      <a:lnTo>
                        <a:pt x="105" y="132"/>
                      </a:lnTo>
                      <a:lnTo>
                        <a:pt x="105" y="133"/>
                      </a:lnTo>
                      <a:lnTo>
                        <a:pt x="105" y="134"/>
                      </a:lnTo>
                      <a:lnTo>
                        <a:pt x="105" y="135"/>
                      </a:lnTo>
                      <a:lnTo>
                        <a:pt x="105" y="136"/>
                      </a:lnTo>
                      <a:lnTo>
                        <a:pt x="105" y="136"/>
                      </a:lnTo>
                      <a:lnTo>
                        <a:pt x="105" y="137"/>
                      </a:lnTo>
                      <a:lnTo>
                        <a:pt x="105" y="138"/>
                      </a:lnTo>
                      <a:lnTo>
                        <a:pt x="105" y="139"/>
                      </a:lnTo>
                      <a:lnTo>
                        <a:pt x="105" y="140"/>
                      </a:lnTo>
                      <a:lnTo>
                        <a:pt x="105" y="140"/>
                      </a:lnTo>
                      <a:lnTo>
                        <a:pt x="105" y="141"/>
                      </a:lnTo>
                      <a:lnTo>
                        <a:pt x="105" y="142"/>
                      </a:lnTo>
                      <a:lnTo>
                        <a:pt x="105" y="142"/>
                      </a:lnTo>
                      <a:lnTo>
                        <a:pt x="105" y="143"/>
                      </a:lnTo>
                      <a:lnTo>
                        <a:pt x="105" y="143"/>
                      </a:lnTo>
                      <a:lnTo>
                        <a:pt x="105" y="144"/>
                      </a:lnTo>
                      <a:lnTo>
                        <a:pt x="105" y="145"/>
                      </a:lnTo>
                      <a:lnTo>
                        <a:pt x="105" y="145"/>
                      </a:lnTo>
                      <a:lnTo>
                        <a:pt x="105" y="146"/>
                      </a:lnTo>
                      <a:lnTo>
                        <a:pt x="105" y="146"/>
                      </a:lnTo>
                      <a:lnTo>
                        <a:pt x="105" y="146"/>
                      </a:lnTo>
                      <a:lnTo>
                        <a:pt x="105" y="147"/>
                      </a:lnTo>
                      <a:lnTo>
                        <a:pt x="105" y="147"/>
                      </a:lnTo>
                      <a:lnTo>
                        <a:pt x="105" y="148"/>
                      </a:lnTo>
                      <a:lnTo>
                        <a:pt x="105" y="148"/>
                      </a:lnTo>
                      <a:lnTo>
                        <a:pt x="105" y="149"/>
                      </a:lnTo>
                      <a:lnTo>
                        <a:pt x="105" y="149"/>
                      </a:lnTo>
                      <a:lnTo>
                        <a:pt x="105" y="150"/>
                      </a:lnTo>
                      <a:lnTo>
                        <a:pt x="105" y="150"/>
                      </a:lnTo>
                      <a:lnTo>
                        <a:pt x="105" y="151"/>
                      </a:lnTo>
                      <a:lnTo>
                        <a:pt x="105" y="151"/>
                      </a:lnTo>
                      <a:lnTo>
                        <a:pt x="105" y="152"/>
                      </a:lnTo>
                      <a:lnTo>
                        <a:pt x="105" y="152"/>
                      </a:lnTo>
                      <a:lnTo>
                        <a:pt x="105" y="153"/>
                      </a:lnTo>
                      <a:lnTo>
                        <a:pt x="106" y="153"/>
                      </a:lnTo>
                      <a:lnTo>
                        <a:pt x="106" y="154"/>
                      </a:lnTo>
                      <a:lnTo>
                        <a:pt x="106" y="154"/>
                      </a:lnTo>
                      <a:lnTo>
                        <a:pt x="106" y="155"/>
                      </a:lnTo>
                      <a:lnTo>
                        <a:pt x="106" y="155"/>
                      </a:lnTo>
                      <a:lnTo>
                        <a:pt x="106" y="156"/>
                      </a:lnTo>
                      <a:lnTo>
                        <a:pt x="106" y="156"/>
                      </a:lnTo>
                      <a:lnTo>
                        <a:pt x="107" y="157"/>
                      </a:lnTo>
                      <a:lnTo>
                        <a:pt x="107" y="157"/>
                      </a:lnTo>
                      <a:lnTo>
                        <a:pt x="107" y="158"/>
                      </a:lnTo>
                      <a:lnTo>
                        <a:pt x="108" y="158"/>
                      </a:lnTo>
                      <a:lnTo>
                        <a:pt x="108" y="159"/>
                      </a:lnTo>
                      <a:lnTo>
                        <a:pt x="109" y="159"/>
                      </a:lnTo>
                      <a:lnTo>
                        <a:pt x="109" y="160"/>
                      </a:lnTo>
                      <a:lnTo>
                        <a:pt x="110" y="160"/>
                      </a:lnTo>
                      <a:lnTo>
                        <a:pt x="110" y="161"/>
                      </a:lnTo>
                      <a:lnTo>
                        <a:pt x="111" y="161"/>
                      </a:lnTo>
                      <a:lnTo>
                        <a:pt x="111" y="162"/>
                      </a:lnTo>
                      <a:lnTo>
                        <a:pt x="112" y="162"/>
                      </a:lnTo>
                      <a:lnTo>
                        <a:pt x="112" y="163"/>
                      </a:lnTo>
                      <a:lnTo>
                        <a:pt x="113" y="163"/>
                      </a:lnTo>
                      <a:lnTo>
                        <a:pt x="113" y="164"/>
                      </a:lnTo>
                      <a:lnTo>
                        <a:pt x="114" y="164"/>
                      </a:lnTo>
                      <a:lnTo>
                        <a:pt x="114" y="165"/>
                      </a:lnTo>
                      <a:lnTo>
                        <a:pt x="115" y="165"/>
                      </a:lnTo>
                      <a:lnTo>
                        <a:pt x="115" y="166"/>
                      </a:lnTo>
                      <a:lnTo>
                        <a:pt x="116" y="166"/>
                      </a:lnTo>
                      <a:lnTo>
                        <a:pt x="116" y="167"/>
                      </a:lnTo>
                      <a:lnTo>
                        <a:pt x="117" y="167"/>
                      </a:lnTo>
                      <a:lnTo>
                        <a:pt x="117" y="167"/>
                      </a:lnTo>
                      <a:lnTo>
                        <a:pt x="118" y="168"/>
                      </a:lnTo>
                      <a:lnTo>
                        <a:pt x="118" y="168"/>
                      </a:lnTo>
                      <a:lnTo>
                        <a:pt x="119" y="169"/>
                      </a:lnTo>
                      <a:lnTo>
                        <a:pt x="120" y="170"/>
                      </a:lnTo>
                      <a:lnTo>
                        <a:pt x="121" y="170"/>
                      </a:lnTo>
                      <a:lnTo>
                        <a:pt x="122" y="171"/>
                      </a:lnTo>
                      <a:lnTo>
                        <a:pt x="124" y="171"/>
                      </a:lnTo>
                      <a:lnTo>
                        <a:pt x="125" y="172"/>
                      </a:lnTo>
                      <a:lnTo>
                        <a:pt x="127" y="173"/>
                      </a:lnTo>
                      <a:lnTo>
                        <a:pt x="129" y="174"/>
                      </a:lnTo>
                      <a:lnTo>
                        <a:pt x="131" y="174"/>
                      </a:lnTo>
                      <a:lnTo>
                        <a:pt x="133" y="175"/>
                      </a:lnTo>
                      <a:lnTo>
                        <a:pt x="135" y="176"/>
                      </a:lnTo>
                      <a:lnTo>
                        <a:pt x="138" y="177"/>
                      </a:lnTo>
                      <a:lnTo>
                        <a:pt x="140" y="178"/>
                      </a:lnTo>
                      <a:lnTo>
                        <a:pt x="143" y="179"/>
                      </a:lnTo>
                      <a:lnTo>
                        <a:pt x="146" y="180"/>
                      </a:lnTo>
                      <a:lnTo>
                        <a:pt x="149" y="181"/>
                      </a:lnTo>
                      <a:lnTo>
                        <a:pt x="152" y="182"/>
                      </a:lnTo>
                      <a:lnTo>
                        <a:pt x="156" y="182"/>
                      </a:lnTo>
                      <a:lnTo>
                        <a:pt x="159" y="183"/>
                      </a:lnTo>
                      <a:lnTo>
                        <a:pt x="162" y="184"/>
                      </a:lnTo>
                      <a:lnTo>
                        <a:pt x="166" y="184"/>
                      </a:lnTo>
                      <a:lnTo>
                        <a:pt x="169" y="185"/>
                      </a:lnTo>
                      <a:lnTo>
                        <a:pt x="173" y="186"/>
                      </a:lnTo>
                      <a:lnTo>
                        <a:pt x="176" y="186"/>
                      </a:lnTo>
                      <a:lnTo>
                        <a:pt x="180" y="186"/>
                      </a:lnTo>
                      <a:lnTo>
                        <a:pt x="184" y="187"/>
                      </a:lnTo>
                      <a:lnTo>
                        <a:pt x="187" y="187"/>
                      </a:lnTo>
                      <a:lnTo>
                        <a:pt x="191" y="187"/>
                      </a:lnTo>
                      <a:lnTo>
                        <a:pt x="195" y="187"/>
                      </a:lnTo>
                      <a:lnTo>
                        <a:pt x="199" y="187"/>
                      </a:lnTo>
                      <a:lnTo>
                        <a:pt x="203" y="188"/>
                      </a:lnTo>
                      <a:lnTo>
                        <a:pt x="207" y="188"/>
                      </a:lnTo>
                      <a:lnTo>
                        <a:pt x="211" y="188"/>
                      </a:lnTo>
                      <a:lnTo>
                        <a:pt x="215" y="188"/>
                      </a:lnTo>
                      <a:lnTo>
                        <a:pt x="219" y="188"/>
                      </a:lnTo>
                      <a:lnTo>
                        <a:pt x="223" y="188"/>
                      </a:lnTo>
                      <a:lnTo>
                        <a:pt x="227" y="188"/>
                      </a:lnTo>
                      <a:lnTo>
                        <a:pt x="231" y="188"/>
                      </a:lnTo>
                      <a:lnTo>
                        <a:pt x="235" y="188"/>
                      </a:lnTo>
                      <a:lnTo>
                        <a:pt x="238" y="188"/>
                      </a:lnTo>
                      <a:lnTo>
                        <a:pt x="242" y="188"/>
                      </a:lnTo>
                      <a:lnTo>
                        <a:pt x="246" y="188"/>
                      </a:lnTo>
                      <a:lnTo>
                        <a:pt x="250" y="188"/>
                      </a:lnTo>
                      <a:lnTo>
                        <a:pt x="253" y="188"/>
                      </a:lnTo>
                      <a:lnTo>
                        <a:pt x="257" y="188"/>
                      </a:lnTo>
                      <a:lnTo>
                        <a:pt x="261" y="188"/>
                      </a:lnTo>
                      <a:lnTo>
                        <a:pt x="264" y="188"/>
                      </a:lnTo>
                      <a:lnTo>
                        <a:pt x="268" y="187"/>
                      </a:lnTo>
                      <a:lnTo>
                        <a:pt x="271" y="187"/>
                      </a:lnTo>
                      <a:lnTo>
                        <a:pt x="275" y="187"/>
                      </a:lnTo>
                      <a:lnTo>
                        <a:pt x="278" y="187"/>
                      </a:lnTo>
                      <a:lnTo>
                        <a:pt x="281" y="187"/>
                      </a:lnTo>
                      <a:lnTo>
                        <a:pt x="285" y="187"/>
                      </a:lnTo>
                      <a:lnTo>
                        <a:pt x="288" y="187"/>
                      </a:lnTo>
                      <a:lnTo>
                        <a:pt x="292" y="187"/>
                      </a:lnTo>
                      <a:lnTo>
                        <a:pt x="295" y="186"/>
                      </a:lnTo>
                      <a:lnTo>
                        <a:pt x="298" y="186"/>
                      </a:lnTo>
                      <a:lnTo>
                        <a:pt x="301" y="186"/>
                      </a:lnTo>
                      <a:lnTo>
                        <a:pt x="305" y="185"/>
                      </a:lnTo>
                      <a:lnTo>
                        <a:pt x="308" y="185"/>
                      </a:lnTo>
                      <a:lnTo>
                        <a:pt x="311" y="185"/>
                      </a:lnTo>
                      <a:lnTo>
                        <a:pt x="314" y="184"/>
                      </a:lnTo>
                      <a:lnTo>
                        <a:pt x="317" y="184"/>
                      </a:lnTo>
                      <a:lnTo>
                        <a:pt x="320" y="183"/>
                      </a:lnTo>
                      <a:lnTo>
                        <a:pt x="323" y="183"/>
                      </a:lnTo>
                      <a:lnTo>
                        <a:pt x="325" y="182"/>
                      </a:lnTo>
                      <a:lnTo>
                        <a:pt x="328" y="182"/>
                      </a:lnTo>
                      <a:lnTo>
                        <a:pt x="330" y="182"/>
                      </a:lnTo>
                      <a:lnTo>
                        <a:pt x="332" y="182"/>
                      </a:lnTo>
                      <a:lnTo>
                        <a:pt x="334" y="182"/>
                      </a:lnTo>
                      <a:lnTo>
                        <a:pt x="335" y="182"/>
                      </a:lnTo>
                      <a:lnTo>
                        <a:pt x="337" y="182"/>
                      </a:lnTo>
                      <a:lnTo>
                        <a:pt x="338" y="182"/>
                      </a:lnTo>
                      <a:lnTo>
                        <a:pt x="339" y="182"/>
                      </a:lnTo>
                      <a:lnTo>
                        <a:pt x="340" y="182"/>
                      </a:lnTo>
                      <a:lnTo>
                        <a:pt x="341" y="182"/>
                      </a:lnTo>
                      <a:lnTo>
                        <a:pt x="341" y="183"/>
                      </a:lnTo>
                      <a:lnTo>
                        <a:pt x="341" y="183"/>
                      </a:lnTo>
                      <a:lnTo>
                        <a:pt x="341" y="184"/>
                      </a:lnTo>
                      <a:lnTo>
                        <a:pt x="341" y="184"/>
                      </a:lnTo>
                      <a:lnTo>
                        <a:pt x="341" y="185"/>
                      </a:lnTo>
                      <a:lnTo>
                        <a:pt x="341" y="185"/>
                      </a:lnTo>
                      <a:lnTo>
                        <a:pt x="341" y="186"/>
                      </a:lnTo>
                      <a:lnTo>
                        <a:pt x="341" y="187"/>
                      </a:lnTo>
                      <a:lnTo>
                        <a:pt x="341" y="188"/>
                      </a:lnTo>
                      <a:lnTo>
                        <a:pt x="341" y="189"/>
                      </a:lnTo>
                      <a:lnTo>
                        <a:pt x="341" y="189"/>
                      </a:lnTo>
                      <a:lnTo>
                        <a:pt x="341" y="190"/>
                      </a:lnTo>
                      <a:lnTo>
                        <a:pt x="341" y="192"/>
                      </a:lnTo>
                      <a:lnTo>
                        <a:pt x="341" y="193"/>
                      </a:lnTo>
                      <a:lnTo>
                        <a:pt x="341" y="194"/>
                      </a:lnTo>
                      <a:lnTo>
                        <a:pt x="341" y="195"/>
                      </a:lnTo>
                      <a:lnTo>
                        <a:pt x="341" y="196"/>
                      </a:lnTo>
                      <a:lnTo>
                        <a:pt x="341" y="198"/>
                      </a:lnTo>
                      <a:lnTo>
                        <a:pt x="341" y="199"/>
                      </a:lnTo>
                      <a:lnTo>
                        <a:pt x="341" y="201"/>
                      </a:lnTo>
                      <a:lnTo>
                        <a:pt x="341" y="202"/>
                      </a:lnTo>
                      <a:lnTo>
                        <a:pt x="341" y="204"/>
                      </a:lnTo>
                      <a:lnTo>
                        <a:pt x="341" y="205"/>
                      </a:lnTo>
                      <a:lnTo>
                        <a:pt x="341" y="207"/>
                      </a:lnTo>
                      <a:lnTo>
                        <a:pt x="341" y="208"/>
                      </a:lnTo>
                      <a:lnTo>
                        <a:pt x="341" y="209"/>
                      </a:lnTo>
                      <a:lnTo>
                        <a:pt x="341" y="211"/>
                      </a:lnTo>
                      <a:lnTo>
                        <a:pt x="341" y="212"/>
                      </a:lnTo>
                      <a:lnTo>
                        <a:pt x="341" y="214"/>
                      </a:lnTo>
                      <a:lnTo>
                        <a:pt x="341" y="215"/>
                      </a:lnTo>
                      <a:lnTo>
                        <a:pt x="341" y="217"/>
                      </a:lnTo>
                      <a:lnTo>
                        <a:pt x="341" y="218"/>
                      </a:lnTo>
                      <a:lnTo>
                        <a:pt x="341" y="220"/>
                      </a:lnTo>
                      <a:lnTo>
                        <a:pt x="341" y="221"/>
                      </a:lnTo>
                      <a:lnTo>
                        <a:pt x="341" y="223"/>
                      </a:lnTo>
                      <a:lnTo>
                        <a:pt x="341" y="224"/>
                      </a:lnTo>
                      <a:lnTo>
                        <a:pt x="341" y="226"/>
                      </a:lnTo>
                      <a:lnTo>
                        <a:pt x="341" y="227"/>
                      </a:lnTo>
                      <a:lnTo>
                        <a:pt x="341" y="229"/>
                      </a:lnTo>
                      <a:lnTo>
                        <a:pt x="341" y="230"/>
                      </a:lnTo>
                      <a:lnTo>
                        <a:pt x="341" y="231"/>
                      </a:lnTo>
                      <a:lnTo>
                        <a:pt x="341" y="233"/>
                      </a:lnTo>
                      <a:lnTo>
                        <a:pt x="341" y="234"/>
                      </a:lnTo>
                      <a:lnTo>
                        <a:pt x="341" y="236"/>
                      </a:lnTo>
                      <a:lnTo>
                        <a:pt x="341" y="237"/>
                      </a:lnTo>
                      <a:lnTo>
                        <a:pt x="341" y="239"/>
                      </a:lnTo>
                      <a:lnTo>
                        <a:pt x="341" y="240"/>
                      </a:lnTo>
                      <a:lnTo>
                        <a:pt x="341" y="242"/>
                      </a:lnTo>
                      <a:lnTo>
                        <a:pt x="341" y="243"/>
                      </a:lnTo>
                      <a:lnTo>
                        <a:pt x="341" y="245"/>
                      </a:lnTo>
                      <a:lnTo>
                        <a:pt x="341" y="246"/>
                      </a:lnTo>
                      <a:lnTo>
                        <a:pt x="341" y="248"/>
                      </a:lnTo>
                      <a:lnTo>
                        <a:pt x="341" y="249"/>
                      </a:lnTo>
                      <a:lnTo>
                        <a:pt x="341" y="251"/>
                      </a:lnTo>
                      <a:lnTo>
                        <a:pt x="341" y="252"/>
                      </a:lnTo>
                      <a:lnTo>
                        <a:pt x="341" y="253"/>
                      </a:lnTo>
                      <a:lnTo>
                        <a:pt x="341" y="255"/>
                      </a:lnTo>
                      <a:lnTo>
                        <a:pt x="341" y="256"/>
                      </a:lnTo>
                      <a:lnTo>
                        <a:pt x="340" y="258"/>
                      </a:lnTo>
                      <a:lnTo>
                        <a:pt x="340" y="259"/>
                      </a:lnTo>
                      <a:lnTo>
                        <a:pt x="340" y="261"/>
                      </a:lnTo>
                      <a:lnTo>
                        <a:pt x="339" y="262"/>
                      </a:lnTo>
                      <a:lnTo>
                        <a:pt x="339" y="264"/>
                      </a:lnTo>
                      <a:lnTo>
                        <a:pt x="339" y="265"/>
                      </a:lnTo>
                      <a:lnTo>
                        <a:pt x="338" y="267"/>
                      </a:lnTo>
                      <a:lnTo>
                        <a:pt x="338" y="268"/>
                      </a:lnTo>
                      <a:lnTo>
                        <a:pt x="337" y="270"/>
                      </a:lnTo>
                      <a:lnTo>
                        <a:pt x="337" y="271"/>
                      </a:lnTo>
                      <a:lnTo>
                        <a:pt x="336" y="272"/>
                      </a:lnTo>
                      <a:lnTo>
                        <a:pt x="335" y="274"/>
                      </a:lnTo>
                      <a:lnTo>
                        <a:pt x="335" y="275"/>
                      </a:lnTo>
                      <a:lnTo>
                        <a:pt x="334" y="276"/>
                      </a:lnTo>
                      <a:lnTo>
                        <a:pt x="333" y="278"/>
                      </a:lnTo>
                      <a:lnTo>
                        <a:pt x="332" y="279"/>
                      </a:lnTo>
                      <a:lnTo>
                        <a:pt x="331" y="280"/>
                      </a:lnTo>
                      <a:lnTo>
                        <a:pt x="330" y="282"/>
                      </a:lnTo>
                      <a:lnTo>
                        <a:pt x="329" y="283"/>
                      </a:lnTo>
                      <a:lnTo>
                        <a:pt x="328" y="284"/>
                      </a:lnTo>
                      <a:lnTo>
                        <a:pt x="327" y="285"/>
                      </a:lnTo>
                      <a:lnTo>
                        <a:pt x="325" y="286"/>
                      </a:lnTo>
                      <a:lnTo>
                        <a:pt x="324" y="287"/>
                      </a:lnTo>
                      <a:lnTo>
                        <a:pt x="323" y="288"/>
                      </a:lnTo>
                      <a:lnTo>
                        <a:pt x="321" y="289"/>
                      </a:lnTo>
                      <a:lnTo>
                        <a:pt x="320" y="290"/>
                      </a:lnTo>
                      <a:lnTo>
                        <a:pt x="318" y="291"/>
                      </a:lnTo>
                      <a:lnTo>
                        <a:pt x="316" y="292"/>
                      </a:lnTo>
                      <a:lnTo>
                        <a:pt x="315" y="292"/>
                      </a:lnTo>
                      <a:lnTo>
                        <a:pt x="313" y="293"/>
                      </a:lnTo>
                      <a:lnTo>
                        <a:pt x="312" y="293"/>
                      </a:lnTo>
                      <a:lnTo>
                        <a:pt x="310" y="294"/>
                      </a:lnTo>
                      <a:lnTo>
                        <a:pt x="309" y="294"/>
                      </a:lnTo>
                      <a:lnTo>
                        <a:pt x="307" y="294"/>
                      </a:lnTo>
                      <a:lnTo>
                        <a:pt x="306" y="294"/>
                      </a:lnTo>
                      <a:lnTo>
                        <a:pt x="304" y="294"/>
                      </a:lnTo>
                      <a:lnTo>
                        <a:pt x="303" y="294"/>
                      </a:lnTo>
                      <a:lnTo>
                        <a:pt x="301" y="294"/>
                      </a:lnTo>
                      <a:lnTo>
                        <a:pt x="300" y="294"/>
                      </a:lnTo>
                      <a:lnTo>
                        <a:pt x="298" y="293"/>
                      </a:lnTo>
                      <a:lnTo>
                        <a:pt x="297" y="293"/>
                      </a:lnTo>
                      <a:lnTo>
                        <a:pt x="295" y="293"/>
                      </a:lnTo>
                      <a:lnTo>
                        <a:pt x="294" y="292"/>
                      </a:lnTo>
                      <a:lnTo>
                        <a:pt x="293" y="292"/>
                      </a:lnTo>
                      <a:lnTo>
                        <a:pt x="292" y="292"/>
                      </a:lnTo>
                      <a:lnTo>
                        <a:pt x="291" y="291"/>
                      </a:lnTo>
                      <a:lnTo>
                        <a:pt x="290" y="291"/>
                      </a:lnTo>
                      <a:lnTo>
                        <a:pt x="290" y="291"/>
                      </a:lnTo>
                      <a:lnTo>
                        <a:pt x="290" y="291"/>
                      </a:lnTo>
                      <a:lnTo>
                        <a:pt x="289" y="291"/>
                      </a:lnTo>
                      <a:lnTo>
                        <a:pt x="289" y="291"/>
                      </a:lnTo>
                      <a:lnTo>
                        <a:pt x="289" y="291"/>
                      </a:lnTo>
                      <a:lnTo>
                        <a:pt x="290" y="292"/>
                      </a:lnTo>
                      <a:lnTo>
                        <a:pt x="290" y="292"/>
                      </a:lnTo>
                      <a:lnTo>
                        <a:pt x="291" y="292"/>
                      </a:lnTo>
                      <a:lnTo>
                        <a:pt x="292" y="293"/>
                      </a:lnTo>
                      <a:lnTo>
                        <a:pt x="293" y="293"/>
                      </a:lnTo>
                      <a:lnTo>
                        <a:pt x="294" y="293"/>
                      </a:lnTo>
                      <a:lnTo>
                        <a:pt x="295" y="294"/>
                      </a:lnTo>
                      <a:lnTo>
                        <a:pt x="296" y="294"/>
                      </a:lnTo>
                      <a:lnTo>
                        <a:pt x="297" y="295"/>
                      </a:lnTo>
                      <a:lnTo>
                        <a:pt x="298" y="295"/>
                      </a:lnTo>
                      <a:lnTo>
                        <a:pt x="299" y="295"/>
                      </a:lnTo>
                      <a:lnTo>
                        <a:pt x="300" y="296"/>
                      </a:lnTo>
                      <a:lnTo>
                        <a:pt x="301" y="296"/>
                      </a:lnTo>
                      <a:lnTo>
                        <a:pt x="302" y="296"/>
                      </a:lnTo>
                      <a:lnTo>
                        <a:pt x="303" y="296"/>
                      </a:lnTo>
                      <a:lnTo>
                        <a:pt x="304" y="297"/>
                      </a:lnTo>
                      <a:lnTo>
                        <a:pt x="305" y="297"/>
                      </a:lnTo>
                      <a:lnTo>
                        <a:pt x="306" y="297"/>
                      </a:lnTo>
                      <a:lnTo>
                        <a:pt x="307" y="297"/>
                      </a:lnTo>
                      <a:lnTo>
                        <a:pt x="308" y="297"/>
                      </a:lnTo>
                      <a:lnTo>
                        <a:pt x="309" y="297"/>
                      </a:lnTo>
                      <a:lnTo>
                        <a:pt x="310" y="297"/>
                      </a:lnTo>
                      <a:lnTo>
                        <a:pt x="311" y="297"/>
                      </a:lnTo>
                      <a:lnTo>
                        <a:pt x="312" y="297"/>
                      </a:lnTo>
                      <a:lnTo>
                        <a:pt x="313" y="297"/>
                      </a:lnTo>
                      <a:lnTo>
                        <a:pt x="314" y="297"/>
                      </a:lnTo>
                      <a:lnTo>
                        <a:pt x="315" y="297"/>
                      </a:lnTo>
                      <a:lnTo>
                        <a:pt x="316" y="297"/>
                      </a:lnTo>
                      <a:lnTo>
                        <a:pt x="317" y="297"/>
                      </a:lnTo>
                      <a:lnTo>
                        <a:pt x="318" y="297"/>
                      </a:lnTo>
                      <a:lnTo>
                        <a:pt x="319" y="297"/>
                      </a:lnTo>
                      <a:lnTo>
                        <a:pt x="320" y="297"/>
                      </a:lnTo>
                      <a:lnTo>
                        <a:pt x="321" y="297"/>
                      </a:lnTo>
                      <a:lnTo>
                        <a:pt x="322" y="297"/>
                      </a:lnTo>
                      <a:lnTo>
                        <a:pt x="323" y="297"/>
                      </a:lnTo>
                      <a:lnTo>
                        <a:pt x="324" y="297"/>
                      </a:lnTo>
                      <a:lnTo>
                        <a:pt x="325" y="297"/>
                      </a:lnTo>
                      <a:lnTo>
                        <a:pt x="326" y="297"/>
                      </a:lnTo>
                      <a:lnTo>
                        <a:pt x="327" y="297"/>
                      </a:lnTo>
                      <a:lnTo>
                        <a:pt x="328" y="297"/>
                      </a:lnTo>
                      <a:lnTo>
                        <a:pt x="329" y="297"/>
                      </a:lnTo>
                      <a:lnTo>
                        <a:pt x="330" y="297"/>
                      </a:lnTo>
                      <a:lnTo>
                        <a:pt x="331" y="297"/>
                      </a:lnTo>
                      <a:lnTo>
                        <a:pt x="331" y="297"/>
                      </a:lnTo>
                      <a:lnTo>
                        <a:pt x="332" y="297"/>
                      </a:lnTo>
                      <a:lnTo>
                        <a:pt x="333" y="297"/>
                      </a:lnTo>
                      <a:lnTo>
                        <a:pt x="334" y="297"/>
                      </a:lnTo>
                      <a:lnTo>
                        <a:pt x="334" y="297"/>
                      </a:lnTo>
                      <a:lnTo>
                        <a:pt x="335" y="297"/>
                      </a:lnTo>
                      <a:lnTo>
                        <a:pt x="336" y="297"/>
                      </a:lnTo>
                      <a:lnTo>
                        <a:pt x="336" y="297"/>
                      </a:lnTo>
                      <a:lnTo>
                        <a:pt x="337" y="297"/>
                      </a:lnTo>
                      <a:lnTo>
                        <a:pt x="337" y="297"/>
                      </a:lnTo>
                      <a:lnTo>
                        <a:pt x="338" y="297"/>
                      </a:lnTo>
                      <a:lnTo>
                        <a:pt x="339" y="296"/>
                      </a:lnTo>
                      <a:lnTo>
                        <a:pt x="339" y="296"/>
                      </a:lnTo>
                      <a:lnTo>
                        <a:pt x="340" y="295"/>
                      </a:lnTo>
                      <a:lnTo>
                        <a:pt x="341" y="294"/>
                      </a:lnTo>
                      <a:lnTo>
                        <a:pt x="342" y="293"/>
                      </a:lnTo>
                      <a:lnTo>
                        <a:pt x="343" y="292"/>
                      </a:lnTo>
                      <a:lnTo>
                        <a:pt x="344" y="290"/>
                      </a:lnTo>
                      <a:lnTo>
                        <a:pt x="346" y="288"/>
                      </a:lnTo>
                      <a:lnTo>
                        <a:pt x="347" y="286"/>
                      </a:lnTo>
                      <a:lnTo>
                        <a:pt x="349" y="284"/>
                      </a:lnTo>
                      <a:lnTo>
                        <a:pt x="350" y="282"/>
                      </a:lnTo>
                      <a:lnTo>
                        <a:pt x="352" y="279"/>
                      </a:lnTo>
                      <a:lnTo>
                        <a:pt x="354" y="276"/>
                      </a:lnTo>
                      <a:lnTo>
                        <a:pt x="356" y="273"/>
                      </a:lnTo>
                      <a:lnTo>
                        <a:pt x="358" y="270"/>
                      </a:lnTo>
                      <a:lnTo>
                        <a:pt x="360" y="266"/>
                      </a:lnTo>
                      <a:lnTo>
                        <a:pt x="361" y="263"/>
                      </a:lnTo>
                      <a:lnTo>
                        <a:pt x="363" y="259"/>
                      </a:lnTo>
                      <a:lnTo>
                        <a:pt x="365" y="256"/>
                      </a:lnTo>
                      <a:lnTo>
                        <a:pt x="366" y="252"/>
                      </a:lnTo>
                      <a:lnTo>
                        <a:pt x="368" y="248"/>
                      </a:lnTo>
                      <a:lnTo>
                        <a:pt x="369" y="245"/>
                      </a:lnTo>
                      <a:lnTo>
                        <a:pt x="370" y="241"/>
                      </a:lnTo>
                      <a:lnTo>
                        <a:pt x="371" y="238"/>
                      </a:lnTo>
                      <a:lnTo>
                        <a:pt x="372" y="234"/>
                      </a:lnTo>
                      <a:lnTo>
                        <a:pt x="372" y="230"/>
                      </a:lnTo>
                      <a:lnTo>
                        <a:pt x="373" y="226"/>
                      </a:lnTo>
                      <a:lnTo>
                        <a:pt x="373" y="223"/>
                      </a:lnTo>
                      <a:lnTo>
                        <a:pt x="374" y="219"/>
                      </a:lnTo>
                      <a:lnTo>
                        <a:pt x="374" y="215"/>
                      </a:lnTo>
                      <a:lnTo>
                        <a:pt x="374" y="211"/>
                      </a:lnTo>
                      <a:lnTo>
                        <a:pt x="374" y="207"/>
                      </a:lnTo>
                      <a:lnTo>
                        <a:pt x="374" y="203"/>
                      </a:lnTo>
                      <a:lnTo>
                        <a:pt x="374" y="200"/>
                      </a:lnTo>
                      <a:lnTo>
                        <a:pt x="374" y="197"/>
                      </a:lnTo>
                      <a:lnTo>
                        <a:pt x="374" y="193"/>
                      </a:lnTo>
                      <a:lnTo>
                        <a:pt x="374" y="190"/>
                      </a:lnTo>
                      <a:lnTo>
                        <a:pt x="374" y="187"/>
                      </a:lnTo>
                      <a:lnTo>
                        <a:pt x="374" y="185"/>
                      </a:lnTo>
                      <a:lnTo>
                        <a:pt x="374" y="182"/>
                      </a:lnTo>
                      <a:lnTo>
                        <a:pt x="374" y="180"/>
                      </a:lnTo>
                      <a:lnTo>
                        <a:pt x="374" y="177"/>
                      </a:lnTo>
                      <a:lnTo>
                        <a:pt x="374" y="175"/>
                      </a:lnTo>
                      <a:lnTo>
                        <a:pt x="374" y="173"/>
                      </a:lnTo>
                      <a:lnTo>
                        <a:pt x="374" y="171"/>
                      </a:lnTo>
                      <a:lnTo>
                        <a:pt x="374" y="170"/>
                      </a:lnTo>
                      <a:lnTo>
                        <a:pt x="374" y="168"/>
                      </a:lnTo>
                      <a:lnTo>
                        <a:pt x="374" y="167"/>
                      </a:lnTo>
                      <a:lnTo>
                        <a:pt x="374" y="165"/>
                      </a:lnTo>
                      <a:lnTo>
                        <a:pt x="373" y="164"/>
                      </a:lnTo>
                      <a:lnTo>
                        <a:pt x="373" y="163"/>
                      </a:lnTo>
                      <a:lnTo>
                        <a:pt x="372" y="162"/>
                      </a:lnTo>
                      <a:lnTo>
                        <a:pt x="372" y="161"/>
                      </a:lnTo>
                      <a:lnTo>
                        <a:pt x="371" y="160"/>
                      </a:lnTo>
                      <a:lnTo>
                        <a:pt x="370" y="159"/>
                      </a:lnTo>
                      <a:lnTo>
                        <a:pt x="369" y="158"/>
                      </a:lnTo>
                      <a:lnTo>
                        <a:pt x="368" y="158"/>
                      </a:lnTo>
                      <a:lnTo>
                        <a:pt x="366" y="157"/>
                      </a:lnTo>
                      <a:lnTo>
                        <a:pt x="365" y="157"/>
                      </a:lnTo>
                      <a:lnTo>
                        <a:pt x="363" y="157"/>
                      </a:lnTo>
                      <a:lnTo>
                        <a:pt x="361" y="156"/>
                      </a:lnTo>
                      <a:lnTo>
                        <a:pt x="360" y="156"/>
                      </a:lnTo>
                      <a:lnTo>
                        <a:pt x="358" y="156"/>
                      </a:lnTo>
                      <a:lnTo>
                        <a:pt x="356" y="156"/>
                      </a:lnTo>
                      <a:lnTo>
                        <a:pt x="354" y="156"/>
                      </a:lnTo>
                      <a:lnTo>
                        <a:pt x="351" y="156"/>
                      </a:lnTo>
                      <a:lnTo>
                        <a:pt x="349" y="156"/>
                      </a:lnTo>
                      <a:lnTo>
                        <a:pt x="347" y="156"/>
                      </a:lnTo>
                      <a:lnTo>
                        <a:pt x="345" y="156"/>
                      </a:lnTo>
                      <a:lnTo>
                        <a:pt x="343" y="156"/>
                      </a:lnTo>
                      <a:lnTo>
                        <a:pt x="340" y="156"/>
                      </a:lnTo>
                      <a:lnTo>
                        <a:pt x="338" y="156"/>
                      </a:lnTo>
                      <a:lnTo>
                        <a:pt x="336" y="156"/>
                      </a:lnTo>
                      <a:lnTo>
                        <a:pt x="333" y="156"/>
                      </a:lnTo>
                      <a:lnTo>
                        <a:pt x="331" y="156"/>
                      </a:lnTo>
                      <a:lnTo>
                        <a:pt x="329" y="156"/>
                      </a:lnTo>
                      <a:lnTo>
                        <a:pt x="326" y="156"/>
                      </a:lnTo>
                      <a:lnTo>
                        <a:pt x="324" y="156"/>
                      </a:lnTo>
                      <a:lnTo>
                        <a:pt x="321" y="156"/>
                      </a:lnTo>
                      <a:lnTo>
                        <a:pt x="318" y="156"/>
                      </a:lnTo>
                      <a:lnTo>
                        <a:pt x="316" y="156"/>
                      </a:lnTo>
                      <a:lnTo>
                        <a:pt x="313" y="156"/>
                      </a:lnTo>
                      <a:lnTo>
                        <a:pt x="311" y="156"/>
                      </a:lnTo>
                      <a:lnTo>
                        <a:pt x="308" y="156"/>
                      </a:lnTo>
                      <a:lnTo>
                        <a:pt x="306" y="156"/>
                      </a:lnTo>
                      <a:lnTo>
                        <a:pt x="303" y="156"/>
                      </a:lnTo>
                      <a:lnTo>
                        <a:pt x="301" y="156"/>
                      </a:lnTo>
                      <a:lnTo>
                        <a:pt x="298" y="156"/>
                      </a:lnTo>
                      <a:lnTo>
                        <a:pt x="296" y="156"/>
                      </a:lnTo>
                      <a:lnTo>
                        <a:pt x="293" y="156"/>
                      </a:lnTo>
                      <a:lnTo>
                        <a:pt x="291" y="156"/>
                      </a:lnTo>
                      <a:lnTo>
                        <a:pt x="288" y="156"/>
                      </a:lnTo>
                      <a:lnTo>
                        <a:pt x="285" y="156"/>
                      </a:lnTo>
                      <a:lnTo>
                        <a:pt x="283" y="156"/>
                      </a:lnTo>
                      <a:lnTo>
                        <a:pt x="280" y="156"/>
                      </a:lnTo>
                      <a:lnTo>
                        <a:pt x="278" y="156"/>
                      </a:lnTo>
                      <a:lnTo>
                        <a:pt x="275" y="156"/>
                      </a:lnTo>
                      <a:lnTo>
                        <a:pt x="272" y="156"/>
                      </a:lnTo>
                      <a:lnTo>
                        <a:pt x="269" y="156"/>
                      </a:lnTo>
                      <a:lnTo>
                        <a:pt x="266" y="156"/>
                      </a:lnTo>
                      <a:lnTo>
                        <a:pt x="263" y="156"/>
                      </a:lnTo>
                      <a:lnTo>
                        <a:pt x="260" y="156"/>
                      </a:lnTo>
                      <a:lnTo>
                        <a:pt x="257" y="156"/>
                      </a:lnTo>
                      <a:lnTo>
                        <a:pt x="254" y="156"/>
                      </a:lnTo>
                      <a:lnTo>
                        <a:pt x="250" y="156"/>
                      </a:lnTo>
                      <a:lnTo>
                        <a:pt x="247" y="156"/>
                      </a:lnTo>
                      <a:lnTo>
                        <a:pt x="243" y="156"/>
                      </a:lnTo>
                      <a:lnTo>
                        <a:pt x="239" y="156"/>
                      </a:lnTo>
                      <a:lnTo>
                        <a:pt x="235" y="156"/>
                      </a:lnTo>
                      <a:lnTo>
                        <a:pt x="231" y="156"/>
                      </a:lnTo>
                      <a:lnTo>
                        <a:pt x="227" y="156"/>
                      </a:lnTo>
                      <a:lnTo>
                        <a:pt x="223" y="156"/>
                      </a:lnTo>
                      <a:lnTo>
                        <a:pt x="220" y="156"/>
                      </a:lnTo>
                      <a:lnTo>
                        <a:pt x="216" y="156"/>
                      </a:lnTo>
                      <a:lnTo>
                        <a:pt x="212" y="156"/>
                      </a:lnTo>
                      <a:lnTo>
                        <a:pt x="208" y="156"/>
                      </a:lnTo>
                      <a:lnTo>
                        <a:pt x="205" y="156"/>
                      </a:lnTo>
                      <a:lnTo>
                        <a:pt x="201" y="156"/>
                      </a:lnTo>
                      <a:lnTo>
                        <a:pt x="198" y="155"/>
                      </a:lnTo>
                      <a:lnTo>
                        <a:pt x="195" y="155"/>
                      </a:lnTo>
                      <a:lnTo>
                        <a:pt x="192" y="155"/>
                      </a:lnTo>
                      <a:lnTo>
                        <a:pt x="188" y="154"/>
                      </a:lnTo>
                      <a:lnTo>
                        <a:pt x="186" y="154"/>
                      </a:lnTo>
                      <a:lnTo>
                        <a:pt x="183" y="154"/>
                      </a:lnTo>
                      <a:lnTo>
                        <a:pt x="180" y="153"/>
                      </a:lnTo>
                      <a:lnTo>
                        <a:pt x="177" y="153"/>
                      </a:lnTo>
                      <a:lnTo>
                        <a:pt x="175" y="152"/>
                      </a:lnTo>
                      <a:lnTo>
                        <a:pt x="172" y="152"/>
                      </a:lnTo>
                      <a:lnTo>
                        <a:pt x="170" y="151"/>
                      </a:lnTo>
                      <a:lnTo>
                        <a:pt x="167" y="150"/>
                      </a:lnTo>
                      <a:lnTo>
                        <a:pt x="165" y="149"/>
                      </a:lnTo>
                      <a:lnTo>
                        <a:pt x="163" y="148"/>
                      </a:lnTo>
                      <a:lnTo>
                        <a:pt x="160" y="147"/>
                      </a:lnTo>
                      <a:lnTo>
                        <a:pt x="158" y="146"/>
                      </a:lnTo>
                      <a:lnTo>
                        <a:pt x="156" y="145"/>
                      </a:lnTo>
                      <a:lnTo>
                        <a:pt x="154" y="143"/>
                      </a:lnTo>
                      <a:lnTo>
                        <a:pt x="152" y="141"/>
                      </a:lnTo>
                      <a:lnTo>
                        <a:pt x="150" y="140"/>
                      </a:lnTo>
                      <a:lnTo>
                        <a:pt x="149" y="138"/>
                      </a:lnTo>
                      <a:lnTo>
                        <a:pt x="147" y="136"/>
                      </a:lnTo>
                      <a:lnTo>
                        <a:pt x="145" y="134"/>
                      </a:lnTo>
                      <a:lnTo>
                        <a:pt x="144" y="131"/>
                      </a:lnTo>
                      <a:lnTo>
                        <a:pt x="142" y="129"/>
                      </a:lnTo>
                      <a:lnTo>
                        <a:pt x="141" y="127"/>
                      </a:lnTo>
                      <a:lnTo>
                        <a:pt x="139" y="124"/>
                      </a:lnTo>
                      <a:lnTo>
                        <a:pt x="138" y="122"/>
                      </a:lnTo>
                      <a:lnTo>
                        <a:pt x="137" y="120"/>
                      </a:lnTo>
                      <a:lnTo>
                        <a:pt x="136" y="118"/>
                      </a:lnTo>
                      <a:lnTo>
                        <a:pt x="135" y="116"/>
                      </a:lnTo>
                      <a:lnTo>
                        <a:pt x="134" y="114"/>
                      </a:lnTo>
                      <a:lnTo>
                        <a:pt x="134" y="112"/>
                      </a:lnTo>
                      <a:lnTo>
                        <a:pt x="133" y="111"/>
                      </a:lnTo>
                      <a:lnTo>
                        <a:pt x="133" y="109"/>
                      </a:lnTo>
                      <a:lnTo>
                        <a:pt x="133" y="108"/>
                      </a:lnTo>
                      <a:lnTo>
                        <a:pt x="133" y="106"/>
                      </a:lnTo>
                      <a:lnTo>
                        <a:pt x="133" y="105"/>
                      </a:lnTo>
                      <a:lnTo>
                        <a:pt x="133" y="104"/>
                      </a:lnTo>
                      <a:lnTo>
                        <a:pt x="133" y="103"/>
                      </a:lnTo>
                      <a:lnTo>
                        <a:pt x="134" y="102"/>
                      </a:lnTo>
                      <a:lnTo>
                        <a:pt x="134" y="101"/>
                      </a:lnTo>
                      <a:lnTo>
                        <a:pt x="135" y="100"/>
                      </a:lnTo>
                      <a:lnTo>
                        <a:pt x="136" y="98"/>
                      </a:lnTo>
                      <a:lnTo>
                        <a:pt x="136" y="97"/>
                      </a:lnTo>
                      <a:lnTo>
                        <a:pt x="137" y="96"/>
                      </a:lnTo>
                      <a:lnTo>
                        <a:pt x="138" y="95"/>
                      </a:lnTo>
                      <a:lnTo>
                        <a:pt x="138" y="94"/>
                      </a:lnTo>
                      <a:lnTo>
                        <a:pt x="139" y="93"/>
                      </a:lnTo>
                      <a:lnTo>
                        <a:pt x="140" y="92"/>
                      </a:lnTo>
                      <a:lnTo>
                        <a:pt x="141" y="90"/>
                      </a:lnTo>
                      <a:lnTo>
                        <a:pt x="141" y="89"/>
                      </a:lnTo>
                      <a:lnTo>
                        <a:pt x="142" y="88"/>
                      </a:lnTo>
                      <a:lnTo>
                        <a:pt x="143" y="86"/>
                      </a:lnTo>
                      <a:lnTo>
                        <a:pt x="144" y="85"/>
                      </a:lnTo>
                      <a:lnTo>
                        <a:pt x="145" y="83"/>
                      </a:lnTo>
                      <a:lnTo>
                        <a:pt x="146" y="82"/>
                      </a:lnTo>
                      <a:lnTo>
                        <a:pt x="147" y="81"/>
                      </a:lnTo>
                      <a:lnTo>
                        <a:pt x="148" y="79"/>
                      </a:lnTo>
                      <a:lnTo>
                        <a:pt x="149" y="78"/>
                      </a:lnTo>
                      <a:lnTo>
                        <a:pt x="150" y="77"/>
                      </a:lnTo>
                      <a:lnTo>
                        <a:pt x="151" y="75"/>
                      </a:lnTo>
                      <a:lnTo>
                        <a:pt x="152" y="74"/>
                      </a:lnTo>
                      <a:lnTo>
                        <a:pt x="152" y="73"/>
                      </a:lnTo>
                      <a:lnTo>
                        <a:pt x="153" y="72"/>
                      </a:lnTo>
                      <a:lnTo>
                        <a:pt x="154" y="71"/>
                      </a:lnTo>
                      <a:lnTo>
                        <a:pt x="155" y="70"/>
                      </a:lnTo>
                      <a:lnTo>
                        <a:pt x="155" y="70"/>
                      </a:lnTo>
                      <a:lnTo>
                        <a:pt x="156" y="69"/>
                      </a:lnTo>
                      <a:lnTo>
                        <a:pt x="157" y="68"/>
                      </a:lnTo>
                      <a:lnTo>
                        <a:pt x="157" y="67"/>
                      </a:lnTo>
                      <a:lnTo>
                        <a:pt x="158" y="67"/>
                      </a:lnTo>
                      <a:lnTo>
                        <a:pt x="158" y="66"/>
                      </a:lnTo>
                      <a:lnTo>
                        <a:pt x="159" y="66"/>
                      </a:lnTo>
                      <a:lnTo>
                        <a:pt x="159" y="65"/>
                      </a:lnTo>
                      <a:lnTo>
                        <a:pt x="160" y="65"/>
                      </a:lnTo>
                      <a:lnTo>
                        <a:pt x="160" y="64"/>
                      </a:lnTo>
                      <a:lnTo>
                        <a:pt x="160" y="64"/>
                      </a:lnTo>
                      <a:lnTo>
                        <a:pt x="161" y="63"/>
                      </a:lnTo>
                      <a:lnTo>
                        <a:pt x="161" y="62"/>
                      </a:lnTo>
                      <a:lnTo>
                        <a:pt x="161" y="62"/>
                      </a:lnTo>
                      <a:lnTo>
                        <a:pt x="162" y="61"/>
                      </a:lnTo>
                      <a:lnTo>
                        <a:pt x="162" y="60"/>
                      </a:lnTo>
                      <a:lnTo>
                        <a:pt x="162" y="59"/>
                      </a:lnTo>
                      <a:lnTo>
                        <a:pt x="162" y="58"/>
                      </a:lnTo>
                      <a:lnTo>
                        <a:pt x="162" y="57"/>
                      </a:lnTo>
                      <a:lnTo>
                        <a:pt x="162" y="57"/>
                      </a:lnTo>
                      <a:lnTo>
                        <a:pt x="162" y="56"/>
                      </a:lnTo>
                      <a:lnTo>
                        <a:pt x="162" y="55"/>
                      </a:lnTo>
                      <a:lnTo>
                        <a:pt x="162" y="54"/>
                      </a:lnTo>
                      <a:lnTo>
                        <a:pt x="162" y="53"/>
                      </a:lnTo>
                      <a:lnTo>
                        <a:pt x="162" y="52"/>
                      </a:lnTo>
                      <a:lnTo>
                        <a:pt x="162" y="51"/>
                      </a:lnTo>
                      <a:lnTo>
                        <a:pt x="162" y="50"/>
                      </a:lnTo>
                      <a:lnTo>
                        <a:pt x="162" y="49"/>
                      </a:lnTo>
                      <a:lnTo>
                        <a:pt x="162" y="49"/>
                      </a:lnTo>
                      <a:lnTo>
                        <a:pt x="162" y="48"/>
                      </a:lnTo>
                      <a:lnTo>
                        <a:pt x="162" y="47"/>
                      </a:lnTo>
                      <a:lnTo>
                        <a:pt x="162" y="46"/>
                      </a:lnTo>
                      <a:lnTo>
                        <a:pt x="162" y="46"/>
                      </a:lnTo>
                      <a:lnTo>
                        <a:pt x="162" y="45"/>
                      </a:lnTo>
                      <a:lnTo>
                        <a:pt x="162" y="45"/>
                      </a:lnTo>
                      <a:lnTo>
                        <a:pt x="162" y="44"/>
                      </a:lnTo>
                      <a:lnTo>
                        <a:pt x="162" y="43"/>
                      </a:lnTo>
                      <a:lnTo>
                        <a:pt x="162" y="43"/>
                      </a:lnTo>
                      <a:lnTo>
                        <a:pt x="162" y="42"/>
                      </a:lnTo>
                      <a:lnTo>
                        <a:pt x="162" y="42"/>
                      </a:lnTo>
                      <a:lnTo>
                        <a:pt x="162" y="41"/>
                      </a:lnTo>
                      <a:lnTo>
                        <a:pt x="162" y="41"/>
                      </a:lnTo>
                      <a:lnTo>
                        <a:pt x="162" y="40"/>
                      </a:lnTo>
                      <a:lnTo>
                        <a:pt x="162" y="39"/>
                      </a:lnTo>
                      <a:lnTo>
                        <a:pt x="162" y="39"/>
                      </a:lnTo>
                      <a:lnTo>
                        <a:pt x="161" y="38"/>
                      </a:lnTo>
                      <a:lnTo>
                        <a:pt x="161" y="37"/>
                      </a:lnTo>
                      <a:lnTo>
                        <a:pt x="161" y="37"/>
                      </a:lnTo>
                      <a:lnTo>
                        <a:pt x="160" y="36"/>
                      </a:lnTo>
                      <a:lnTo>
                        <a:pt x="160" y="35"/>
                      </a:lnTo>
                      <a:lnTo>
                        <a:pt x="160" y="34"/>
                      </a:lnTo>
                      <a:lnTo>
                        <a:pt x="159" y="33"/>
                      </a:lnTo>
                      <a:lnTo>
                        <a:pt x="159" y="32"/>
                      </a:lnTo>
                      <a:lnTo>
                        <a:pt x="158" y="31"/>
                      </a:lnTo>
                      <a:lnTo>
                        <a:pt x="158" y="30"/>
                      </a:lnTo>
                      <a:lnTo>
                        <a:pt x="157" y="29"/>
                      </a:lnTo>
                      <a:lnTo>
                        <a:pt x="157" y="28"/>
                      </a:lnTo>
                      <a:lnTo>
                        <a:pt x="156" y="28"/>
                      </a:lnTo>
                      <a:lnTo>
                        <a:pt x="156" y="27"/>
                      </a:lnTo>
                      <a:lnTo>
                        <a:pt x="155" y="26"/>
                      </a:lnTo>
                      <a:lnTo>
                        <a:pt x="155" y="25"/>
                      </a:lnTo>
                      <a:lnTo>
                        <a:pt x="154" y="24"/>
                      </a:lnTo>
                      <a:lnTo>
                        <a:pt x="154" y="24"/>
                      </a:lnTo>
                      <a:lnTo>
                        <a:pt x="153" y="23"/>
                      </a:lnTo>
                      <a:lnTo>
                        <a:pt x="153" y="22"/>
                      </a:lnTo>
                      <a:lnTo>
                        <a:pt x="152" y="22"/>
                      </a:lnTo>
                      <a:lnTo>
                        <a:pt x="152" y="21"/>
                      </a:lnTo>
                      <a:lnTo>
                        <a:pt x="151" y="21"/>
                      </a:lnTo>
                      <a:lnTo>
                        <a:pt x="151" y="20"/>
                      </a:lnTo>
                      <a:lnTo>
                        <a:pt x="150" y="20"/>
                      </a:lnTo>
                      <a:lnTo>
                        <a:pt x="150" y="19"/>
                      </a:lnTo>
                      <a:lnTo>
                        <a:pt x="149" y="19"/>
                      </a:lnTo>
                      <a:lnTo>
                        <a:pt x="149" y="18"/>
                      </a:lnTo>
                      <a:lnTo>
                        <a:pt x="148" y="18"/>
                      </a:lnTo>
                      <a:lnTo>
                        <a:pt x="148" y="17"/>
                      </a:lnTo>
                      <a:lnTo>
                        <a:pt x="148" y="17"/>
                      </a:lnTo>
                      <a:lnTo>
                        <a:pt x="147" y="17"/>
                      </a:lnTo>
                      <a:lnTo>
                        <a:pt x="147" y="17"/>
                      </a:lnTo>
                      <a:lnTo>
                        <a:pt x="147" y="16"/>
                      </a:lnTo>
                      <a:lnTo>
                        <a:pt x="147" y="16"/>
                      </a:lnTo>
                      <a:lnTo>
                        <a:pt x="147" y="16"/>
                      </a:lnTo>
                      <a:lnTo>
                        <a:pt x="146" y="16"/>
                      </a:lnTo>
                      <a:lnTo>
                        <a:pt x="146" y="16"/>
                      </a:lnTo>
                      <a:lnTo>
                        <a:pt x="146" y="16"/>
                      </a:lnTo>
                      <a:lnTo>
                        <a:pt x="146" y="16"/>
                      </a:lnTo>
                      <a:lnTo>
                        <a:pt x="146" y="16"/>
                      </a:lnTo>
                      <a:lnTo>
                        <a:pt x="146" y="16"/>
                      </a:lnTo>
                      <a:lnTo>
                        <a:pt x="146" y="16"/>
                      </a:lnTo>
                      <a:lnTo>
                        <a:pt x="146" y="15"/>
                      </a:lnTo>
                      <a:lnTo>
                        <a:pt x="145" y="15"/>
                      </a:lnTo>
                      <a:lnTo>
                        <a:pt x="145" y="15"/>
                      </a:lnTo>
                      <a:lnTo>
                        <a:pt x="144" y="15"/>
                      </a:lnTo>
                      <a:lnTo>
                        <a:pt x="144" y="15"/>
                      </a:lnTo>
                      <a:lnTo>
                        <a:pt x="143" y="15"/>
                      </a:lnTo>
                      <a:lnTo>
                        <a:pt x="142" y="14"/>
                      </a:lnTo>
                      <a:lnTo>
                        <a:pt x="141" y="14"/>
                      </a:lnTo>
                      <a:lnTo>
                        <a:pt x="140" y="14"/>
                      </a:lnTo>
                      <a:lnTo>
                        <a:pt x="139" y="13"/>
                      </a:lnTo>
                      <a:lnTo>
                        <a:pt x="138" y="13"/>
                      </a:lnTo>
                      <a:lnTo>
                        <a:pt x="137" y="13"/>
                      </a:lnTo>
                      <a:lnTo>
                        <a:pt x="135" y="12"/>
                      </a:lnTo>
                      <a:lnTo>
                        <a:pt x="134" y="12"/>
                      </a:lnTo>
                      <a:lnTo>
                        <a:pt x="132" y="11"/>
                      </a:lnTo>
                      <a:lnTo>
                        <a:pt x="131" y="11"/>
                      </a:lnTo>
                      <a:lnTo>
                        <a:pt x="129" y="10"/>
                      </a:lnTo>
                      <a:lnTo>
                        <a:pt x="128" y="10"/>
                      </a:lnTo>
                      <a:lnTo>
                        <a:pt x="127" y="9"/>
                      </a:lnTo>
                      <a:lnTo>
                        <a:pt x="125" y="9"/>
                      </a:lnTo>
                      <a:lnTo>
                        <a:pt x="124" y="8"/>
                      </a:lnTo>
                      <a:lnTo>
                        <a:pt x="123" y="8"/>
                      </a:lnTo>
                      <a:lnTo>
                        <a:pt x="121" y="7"/>
                      </a:lnTo>
                      <a:lnTo>
                        <a:pt x="120" y="7"/>
                      </a:lnTo>
                      <a:lnTo>
                        <a:pt x="119" y="6"/>
                      </a:lnTo>
                      <a:lnTo>
                        <a:pt x="118" y="6"/>
                      </a:lnTo>
                      <a:lnTo>
                        <a:pt x="117" y="5"/>
                      </a:lnTo>
                      <a:lnTo>
                        <a:pt x="116" y="5"/>
                      </a:lnTo>
                      <a:lnTo>
                        <a:pt x="115" y="4"/>
                      </a:lnTo>
                      <a:lnTo>
                        <a:pt x="114" y="4"/>
                      </a:lnTo>
                      <a:lnTo>
                        <a:pt x="113" y="3"/>
                      </a:lnTo>
                      <a:lnTo>
                        <a:pt x="111" y="3"/>
                      </a:lnTo>
                      <a:lnTo>
                        <a:pt x="110" y="3"/>
                      </a:lnTo>
                      <a:lnTo>
                        <a:pt x="109" y="2"/>
                      </a:lnTo>
                      <a:lnTo>
                        <a:pt x="108" y="2"/>
                      </a:lnTo>
                      <a:lnTo>
                        <a:pt x="107" y="2"/>
                      </a:lnTo>
                      <a:lnTo>
                        <a:pt x="106" y="1"/>
                      </a:lnTo>
                      <a:lnTo>
                        <a:pt x="104" y="1"/>
                      </a:lnTo>
                      <a:lnTo>
                        <a:pt x="103" y="1"/>
                      </a:lnTo>
                      <a:lnTo>
                        <a:pt x="102" y="1"/>
                      </a:lnTo>
                      <a:lnTo>
                        <a:pt x="100" y="0"/>
                      </a:lnTo>
                      <a:lnTo>
                        <a:pt x="99" y="0"/>
                      </a:lnTo>
                      <a:lnTo>
                        <a:pt x="98" y="0"/>
                      </a:lnTo>
                      <a:lnTo>
                        <a:pt x="96" y="0"/>
                      </a:lnTo>
                      <a:lnTo>
                        <a:pt x="95" y="0"/>
                      </a:lnTo>
                      <a:lnTo>
                        <a:pt x="93" y="0"/>
                      </a:lnTo>
                      <a:lnTo>
                        <a:pt x="92" y="0"/>
                      </a:lnTo>
                      <a:lnTo>
                        <a:pt x="90" y="0"/>
                      </a:lnTo>
                      <a:lnTo>
                        <a:pt x="89" y="0"/>
                      </a:lnTo>
                      <a:lnTo>
                        <a:pt x="87" y="0"/>
                      </a:lnTo>
                      <a:lnTo>
                        <a:pt x="85" y="0"/>
                      </a:lnTo>
                      <a:lnTo>
                        <a:pt x="84" y="1"/>
                      </a:lnTo>
                      <a:lnTo>
                        <a:pt x="82" y="1"/>
                      </a:lnTo>
                      <a:lnTo>
                        <a:pt x="80" y="1"/>
                      </a:lnTo>
                      <a:lnTo>
                        <a:pt x="78" y="1"/>
                      </a:lnTo>
                      <a:lnTo>
                        <a:pt x="76" y="2"/>
                      </a:lnTo>
                      <a:lnTo>
                        <a:pt x="75" y="2"/>
                      </a:lnTo>
                      <a:lnTo>
                        <a:pt x="73" y="2"/>
                      </a:lnTo>
                      <a:lnTo>
                        <a:pt x="71" y="3"/>
                      </a:lnTo>
                      <a:lnTo>
                        <a:pt x="69" y="3"/>
                      </a:lnTo>
                      <a:lnTo>
                        <a:pt x="67" y="3"/>
                      </a:lnTo>
                      <a:lnTo>
                        <a:pt x="65" y="4"/>
                      </a:lnTo>
                      <a:lnTo>
                        <a:pt x="63" y="4"/>
                      </a:lnTo>
                      <a:lnTo>
                        <a:pt x="61" y="5"/>
                      </a:lnTo>
                      <a:lnTo>
                        <a:pt x="59" y="5"/>
                      </a:lnTo>
                      <a:lnTo>
                        <a:pt x="58" y="6"/>
                      </a:lnTo>
                      <a:lnTo>
                        <a:pt x="56" y="6"/>
                      </a:lnTo>
                      <a:lnTo>
                        <a:pt x="55" y="6"/>
                      </a:lnTo>
                      <a:lnTo>
                        <a:pt x="54" y="7"/>
                      </a:lnTo>
                      <a:lnTo>
                        <a:pt x="53" y="7"/>
                      </a:lnTo>
                      <a:lnTo>
                        <a:pt x="52" y="7"/>
                      </a:lnTo>
                      <a:lnTo>
                        <a:pt x="51" y="7"/>
                      </a:lnTo>
                      <a:lnTo>
                        <a:pt x="50" y="7"/>
                      </a:lnTo>
                      <a:lnTo>
                        <a:pt x="50" y="8"/>
                      </a:lnTo>
                      <a:lnTo>
                        <a:pt x="49" y="8"/>
                      </a:lnTo>
                      <a:lnTo>
                        <a:pt x="49" y="8"/>
                      </a:lnTo>
                      <a:lnTo>
                        <a:pt x="49" y="8"/>
                      </a:lnTo>
                      <a:lnTo>
                        <a:pt x="48" y="8"/>
                      </a:lnTo>
                      <a:lnTo>
                        <a:pt x="48" y="8"/>
                      </a:lnTo>
                      <a:lnTo>
                        <a:pt x="48" y="8"/>
                      </a:lnTo>
                      <a:lnTo>
                        <a:pt x="48" y="8"/>
                      </a:lnTo>
                      <a:lnTo>
                        <a:pt x="48" y="8"/>
                      </a:lnTo>
                      <a:lnTo>
                        <a:pt x="48" y="8"/>
                      </a:lnTo>
                      <a:lnTo>
                        <a:pt x="48" y="8"/>
                      </a:lnTo>
                      <a:lnTo>
                        <a:pt x="48" y="9"/>
                      </a:lnTo>
                      <a:lnTo>
                        <a:pt x="47" y="9"/>
                      </a:lnTo>
                      <a:lnTo>
                        <a:pt x="47" y="9"/>
                      </a:lnTo>
                      <a:lnTo>
                        <a:pt x="47" y="9"/>
                      </a:lnTo>
                      <a:lnTo>
                        <a:pt x="47" y="10"/>
                      </a:lnTo>
                      <a:lnTo>
                        <a:pt x="46" y="10"/>
                      </a:lnTo>
                      <a:lnTo>
                        <a:pt x="46" y="10"/>
                      </a:lnTo>
                      <a:lnTo>
                        <a:pt x="45" y="11"/>
                      </a:lnTo>
                      <a:lnTo>
                        <a:pt x="45" y="11"/>
                      </a:lnTo>
                      <a:lnTo>
                        <a:pt x="44" y="12"/>
                      </a:lnTo>
                      <a:lnTo>
                        <a:pt x="44" y="12"/>
                      </a:lnTo>
                      <a:lnTo>
                        <a:pt x="43" y="13"/>
                      </a:lnTo>
                      <a:lnTo>
                        <a:pt x="43" y="13"/>
                      </a:lnTo>
                      <a:lnTo>
                        <a:pt x="42" y="13"/>
                      </a:lnTo>
                      <a:lnTo>
                        <a:pt x="41" y="14"/>
                      </a:lnTo>
                      <a:lnTo>
                        <a:pt x="41" y="14"/>
                      </a:lnTo>
                      <a:lnTo>
                        <a:pt x="40" y="14"/>
                      </a:lnTo>
                      <a:lnTo>
                        <a:pt x="39" y="15"/>
                      </a:lnTo>
                      <a:lnTo>
                        <a:pt x="39" y="15"/>
                      </a:lnTo>
                      <a:lnTo>
                        <a:pt x="38" y="15"/>
                      </a:lnTo>
                      <a:lnTo>
                        <a:pt x="37" y="15"/>
                      </a:lnTo>
                      <a:lnTo>
                        <a:pt x="36" y="15"/>
                      </a:lnTo>
                      <a:lnTo>
                        <a:pt x="35" y="15"/>
                      </a:lnTo>
                      <a:lnTo>
                        <a:pt x="34" y="16"/>
                      </a:lnTo>
                      <a:lnTo>
                        <a:pt x="33" y="16"/>
                      </a:lnTo>
                      <a:lnTo>
                        <a:pt x="32" y="16"/>
                      </a:lnTo>
                      <a:lnTo>
                        <a:pt x="31" y="16"/>
                      </a:lnTo>
                      <a:lnTo>
                        <a:pt x="30" y="16"/>
                      </a:lnTo>
                      <a:lnTo>
                        <a:pt x="29" y="16"/>
                      </a:lnTo>
                      <a:lnTo>
                        <a:pt x="28" y="16"/>
                      </a:lnTo>
                      <a:lnTo>
                        <a:pt x="28" y="16"/>
                      </a:lnTo>
                      <a:lnTo>
                        <a:pt x="27" y="16"/>
                      </a:lnTo>
                      <a:lnTo>
                        <a:pt x="26" y="16"/>
                      </a:lnTo>
                      <a:lnTo>
                        <a:pt x="25" y="17"/>
                      </a:lnTo>
                      <a:lnTo>
                        <a:pt x="24" y="17"/>
                      </a:lnTo>
                      <a:lnTo>
                        <a:pt x="24" y="17"/>
                      </a:lnTo>
                      <a:lnTo>
                        <a:pt x="23" y="17"/>
                      </a:lnTo>
                      <a:lnTo>
                        <a:pt x="22" y="18"/>
                      </a:lnTo>
                      <a:lnTo>
                        <a:pt x="22" y="18"/>
                      </a:lnTo>
                      <a:lnTo>
                        <a:pt x="21" y="19"/>
                      </a:lnTo>
                      <a:lnTo>
                        <a:pt x="21" y="19"/>
                      </a:lnTo>
                      <a:lnTo>
                        <a:pt x="20" y="20"/>
                      </a:lnTo>
                      <a:lnTo>
                        <a:pt x="20" y="20"/>
                      </a:lnTo>
                      <a:lnTo>
                        <a:pt x="19" y="21"/>
                      </a:lnTo>
                      <a:lnTo>
                        <a:pt x="18" y="21"/>
                      </a:lnTo>
                      <a:lnTo>
                        <a:pt x="18" y="22"/>
                      </a:lnTo>
                      <a:lnTo>
                        <a:pt x="17" y="23"/>
                      </a:lnTo>
                      <a:lnTo>
                        <a:pt x="17" y="24"/>
                      </a:lnTo>
                      <a:lnTo>
                        <a:pt x="16" y="24"/>
                      </a:lnTo>
                      <a:lnTo>
                        <a:pt x="16" y="25"/>
                      </a:lnTo>
                      <a:lnTo>
                        <a:pt x="15" y="26"/>
                      </a:lnTo>
                      <a:lnTo>
                        <a:pt x="15" y="27"/>
                      </a:lnTo>
                      <a:lnTo>
                        <a:pt x="14" y="29"/>
                      </a:lnTo>
                      <a:lnTo>
                        <a:pt x="14" y="30"/>
                      </a:lnTo>
                      <a:lnTo>
                        <a:pt x="13" y="31"/>
                      </a:lnTo>
                      <a:lnTo>
                        <a:pt x="13" y="32"/>
                      </a:lnTo>
                      <a:lnTo>
                        <a:pt x="12" y="34"/>
                      </a:lnTo>
                      <a:lnTo>
                        <a:pt x="12" y="35"/>
                      </a:lnTo>
                      <a:lnTo>
                        <a:pt x="11" y="37"/>
                      </a:lnTo>
                      <a:lnTo>
                        <a:pt x="11" y="38"/>
                      </a:lnTo>
                      <a:lnTo>
                        <a:pt x="10" y="39"/>
                      </a:lnTo>
                      <a:lnTo>
                        <a:pt x="10" y="41"/>
                      </a:lnTo>
                      <a:lnTo>
                        <a:pt x="9" y="42"/>
                      </a:lnTo>
                      <a:lnTo>
                        <a:pt x="9" y="43"/>
                      </a:lnTo>
                      <a:lnTo>
                        <a:pt x="8" y="45"/>
                      </a:lnTo>
                      <a:lnTo>
                        <a:pt x="8" y="46"/>
                      </a:lnTo>
                      <a:lnTo>
                        <a:pt x="7" y="47"/>
                      </a:lnTo>
                      <a:lnTo>
                        <a:pt x="7" y="48"/>
                      </a:lnTo>
                      <a:lnTo>
                        <a:pt x="6" y="49"/>
                      </a:lnTo>
                      <a:lnTo>
                        <a:pt x="6" y="51"/>
                      </a:lnTo>
                      <a:lnTo>
                        <a:pt x="5" y="52"/>
                      </a:lnTo>
                      <a:lnTo>
                        <a:pt x="5" y="53"/>
                      </a:lnTo>
                      <a:lnTo>
                        <a:pt x="4" y="54"/>
                      </a:lnTo>
                      <a:lnTo>
                        <a:pt x="4" y="55"/>
                      </a:lnTo>
                      <a:lnTo>
                        <a:pt x="3" y="56"/>
                      </a:lnTo>
                      <a:lnTo>
                        <a:pt x="3" y="57"/>
                      </a:lnTo>
                      <a:lnTo>
                        <a:pt x="2" y="57"/>
                      </a:lnTo>
                      <a:lnTo>
                        <a:pt x="2" y="58"/>
                      </a:lnTo>
                      <a:lnTo>
                        <a:pt x="2" y="59"/>
                      </a:lnTo>
                      <a:lnTo>
                        <a:pt x="1" y="59"/>
                      </a:lnTo>
                      <a:lnTo>
                        <a:pt x="1" y="60"/>
                      </a:lnTo>
                      <a:lnTo>
                        <a:pt x="1" y="61"/>
                      </a:lnTo>
                      <a:lnTo>
                        <a:pt x="0" y="61"/>
                      </a:lnTo>
                      <a:lnTo>
                        <a:pt x="0" y="61"/>
                      </a:lnTo>
                      <a:lnTo>
                        <a:pt x="0" y="62"/>
                      </a:lnTo>
                      <a:lnTo>
                        <a:pt x="0" y="62"/>
                      </a:lnTo>
                      <a:lnTo>
                        <a:pt x="0" y="62"/>
                      </a:lnTo>
                      <a:lnTo>
                        <a:pt x="0" y="62"/>
                      </a:lnTo>
                      <a:lnTo>
                        <a:pt x="0" y="62"/>
                      </a:lnTo>
                      <a:lnTo>
                        <a:pt x="0" y="62"/>
                      </a:lnTo>
                      <a:close/>
                    </a:path>
                  </a:pathLst>
                </a:custGeom>
                <a:noFill/>
                <a:ln w="6350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927210" name="任意多边形 1927209"/>
                <p:cNvSpPr/>
                <p:nvPr/>
              </p:nvSpPr>
              <p:spPr>
                <a:xfrm>
                  <a:off x="2398" y="2529"/>
                  <a:ext cx="237" cy="69"/>
                </a:xfrm>
                <a:custGeom>
                  <a:avLst/>
                  <a:gdLst/>
                  <a:ahLst/>
                  <a:cxnLst/>
                  <a:pathLst>
                    <a:path w="237" h="69">
                      <a:moveTo>
                        <a:pt x="0" y="44"/>
                      </a:moveTo>
                      <a:lnTo>
                        <a:pt x="3" y="45"/>
                      </a:lnTo>
                      <a:lnTo>
                        <a:pt x="6" y="46"/>
                      </a:lnTo>
                      <a:lnTo>
                        <a:pt x="9" y="47"/>
                      </a:lnTo>
                      <a:lnTo>
                        <a:pt x="11" y="48"/>
                      </a:lnTo>
                      <a:lnTo>
                        <a:pt x="14" y="49"/>
                      </a:lnTo>
                      <a:lnTo>
                        <a:pt x="16" y="50"/>
                      </a:lnTo>
                      <a:lnTo>
                        <a:pt x="19" y="51"/>
                      </a:lnTo>
                      <a:lnTo>
                        <a:pt x="21" y="51"/>
                      </a:lnTo>
                      <a:lnTo>
                        <a:pt x="23" y="52"/>
                      </a:lnTo>
                      <a:lnTo>
                        <a:pt x="26" y="53"/>
                      </a:lnTo>
                      <a:lnTo>
                        <a:pt x="28" y="53"/>
                      </a:lnTo>
                      <a:lnTo>
                        <a:pt x="30" y="54"/>
                      </a:lnTo>
                      <a:lnTo>
                        <a:pt x="31" y="55"/>
                      </a:lnTo>
                      <a:lnTo>
                        <a:pt x="33" y="55"/>
                      </a:lnTo>
                      <a:lnTo>
                        <a:pt x="35" y="56"/>
                      </a:lnTo>
                      <a:lnTo>
                        <a:pt x="36" y="56"/>
                      </a:lnTo>
                      <a:lnTo>
                        <a:pt x="38" y="57"/>
                      </a:lnTo>
                      <a:lnTo>
                        <a:pt x="40" y="57"/>
                      </a:lnTo>
                      <a:lnTo>
                        <a:pt x="42" y="58"/>
                      </a:lnTo>
                      <a:lnTo>
                        <a:pt x="43" y="58"/>
                      </a:lnTo>
                      <a:lnTo>
                        <a:pt x="45" y="59"/>
                      </a:lnTo>
                      <a:lnTo>
                        <a:pt x="47" y="59"/>
                      </a:lnTo>
                      <a:lnTo>
                        <a:pt x="50" y="60"/>
                      </a:lnTo>
                      <a:lnTo>
                        <a:pt x="52" y="60"/>
                      </a:lnTo>
                      <a:lnTo>
                        <a:pt x="54" y="61"/>
                      </a:lnTo>
                      <a:lnTo>
                        <a:pt x="57" y="61"/>
                      </a:lnTo>
                      <a:lnTo>
                        <a:pt x="59" y="62"/>
                      </a:lnTo>
                      <a:lnTo>
                        <a:pt x="62" y="62"/>
                      </a:lnTo>
                      <a:lnTo>
                        <a:pt x="64" y="63"/>
                      </a:lnTo>
                      <a:lnTo>
                        <a:pt x="67" y="63"/>
                      </a:lnTo>
                      <a:lnTo>
                        <a:pt x="70" y="63"/>
                      </a:lnTo>
                      <a:lnTo>
                        <a:pt x="73" y="64"/>
                      </a:lnTo>
                      <a:lnTo>
                        <a:pt x="76" y="64"/>
                      </a:lnTo>
                      <a:lnTo>
                        <a:pt x="79" y="65"/>
                      </a:lnTo>
                      <a:lnTo>
                        <a:pt x="82" y="65"/>
                      </a:lnTo>
                      <a:lnTo>
                        <a:pt x="86" y="66"/>
                      </a:lnTo>
                      <a:lnTo>
                        <a:pt x="89" y="66"/>
                      </a:lnTo>
                      <a:lnTo>
                        <a:pt x="92" y="66"/>
                      </a:lnTo>
                      <a:lnTo>
                        <a:pt x="95" y="67"/>
                      </a:lnTo>
                      <a:lnTo>
                        <a:pt x="99" y="67"/>
                      </a:lnTo>
                      <a:lnTo>
                        <a:pt x="102" y="67"/>
                      </a:lnTo>
                      <a:lnTo>
                        <a:pt x="105" y="67"/>
                      </a:lnTo>
                      <a:lnTo>
                        <a:pt x="109" y="67"/>
                      </a:lnTo>
                      <a:lnTo>
                        <a:pt x="112" y="68"/>
                      </a:lnTo>
                      <a:lnTo>
                        <a:pt x="115" y="68"/>
                      </a:lnTo>
                      <a:lnTo>
                        <a:pt x="119" y="68"/>
                      </a:lnTo>
                      <a:lnTo>
                        <a:pt x="122" y="68"/>
                      </a:lnTo>
                      <a:lnTo>
                        <a:pt x="126" y="68"/>
                      </a:lnTo>
                      <a:lnTo>
                        <a:pt x="130" y="68"/>
                      </a:lnTo>
                      <a:lnTo>
                        <a:pt x="133" y="68"/>
                      </a:lnTo>
                      <a:lnTo>
                        <a:pt x="137" y="68"/>
                      </a:lnTo>
                      <a:lnTo>
                        <a:pt x="140" y="68"/>
                      </a:lnTo>
                      <a:lnTo>
                        <a:pt x="143" y="67"/>
                      </a:lnTo>
                      <a:lnTo>
                        <a:pt x="147" y="67"/>
                      </a:lnTo>
                      <a:lnTo>
                        <a:pt x="150" y="67"/>
                      </a:lnTo>
                      <a:lnTo>
                        <a:pt x="153" y="67"/>
                      </a:lnTo>
                      <a:lnTo>
                        <a:pt x="157" y="67"/>
                      </a:lnTo>
                      <a:lnTo>
                        <a:pt x="160" y="66"/>
                      </a:lnTo>
                      <a:lnTo>
                        <a:pt x="163" y="66"/>
                      </a:lnTo>
                      <a:lnTo>
                        <a:pt x="166" y="66"/>
                      </a:lnTo>
                      <a:lnTo>
                        <a:pt x="170" y="65"/>
                      </a:lnTo>
                      <a:lnTo>
                        <a:pt x="173" y="65"/>
                      </a:lnTo>
                      <a:lnTo>
                        <a:pt x="176" y="64"/>
                      </a:lnTo>
                      <a:lnTo>
                        <a:pt x="179" y="64"/>
                      </a:lnTo>
                      <a:lnTo>
                        <a:pt x="182" y="63"/>
                      </a:lnTo>
                      <a:lnTo>
                        <a:pt x="185" y="63"/>
                      </a:lnTo>
                      <a:lnTo>
                        <a:pt x="188" y="62"/>
                      </a:lnTo>
                      <a:lnTo>
                        <a:pt x="191" y="61"/>
                      </a:lnTo>
                      <a:lnTo>
                        <a:pt x="193" y="60"/>
                      </a:lnTo>
                      <a:lnTo>
                        <a:pt x="196" y="59"/>
                      </a:lnTo>
                      <a:lnTo>
                        <a:pt x="199" y="58"/>
                      </a:lnTo>
                      <a:lnTo>
                        <a:pt x="201" y="56"/>
                      </a:lnTo>
                      <a:lnTo>
                        <a:pt x="204" y="55"/>
                      </a:lnTo>
                      <a:lnTo>
                        <a:pt x="206" y="53"/>
                      </a:lnTo>
                      <a:lnTo>
                        <a:pt x="209" y="51"/>
                      </a:lnTo>
                      <a:lnTo>
                        <a:pt x="211" y="49"/>
                      </a:lnTo>
                      <a:lnTo>
                        <a:pt x="213" y="47"/>
                      </a:lnTo>
                      <a:lnTo>
                        <a:pt x="215" y="45"/>
                      </a:lnTo>
                      <a:lnTo>
                        <a:pt x="217" y="43"/>
                      </a:lnTo>
                      <a:lnTo>
                        <a:pt x="220" y="41"/>
                      </a:lnTo>
                      <a:lnTo>
                        <a:pt x="222" y="38"/>
                      </a:lnTo>
                      <a:lnTo>
                        <a:pt x="223" y="36"/>
                      </a:lnTo>
                      <a:lnTo>
                        <a:pt x="225" y="34"/>
                      </a:lnTo>
                      <a:lnTo>
                        <a:pt x="227" y="31"/>
                      </a:lnTo>
                      <a:lnTo>
                        <a:pt x="228" y="29"/>
                      </a:lnTo>
                      <a:lnTo>
                        <a:pt x="229" y="28"/>
                      </a:lnTo>
                      <a:lnTo>
                        <a:pt x="231" y="26"/>
                      </a:lnTo>
                      <a:lnTo>
                        <a:pt x="232" y="24"/>
                      </a:lnTo>
                      <a:lnTo>
                        <a:pt x="233" y="22"/>
                      </a:lnTo>
                      <a:lnTo>
                        <a:pt x="234" y="21"/>
                      </a:lnTo>
                      <a:lnTo>
                        <a:pt x="234" y="19"/>
                      </a:lnTo>
                      <a:lnTo>
                        <a:pt x="235" y="18"/>
                      </a:lnTo>
                      <a:lnTo>
                        <a:pt x="235" y="17"/>
                      </a:lnTo>
                      <a:lnTo>
                        <a:pt x="236" y="15"/>
                      </a:lnTo>
                      <a:lnTo>
                        <a:pt x="236" y="14"/>
                      </a:lnTo>
                      <a:lnTo>
                        <a:pt x="236" y="13"/>
                      </a:lnTo>
                      <a:lnTo>
                        <a:pt x="236" y="12"/>
                      </a:lnTo>
                      <a:lnTo>
                        <a:pt x="236" y="11"/>
                      </a:lnTo>
                      <a:lnTo>
                        <a:pt x="236" y="10"/>
                      </a:lnTo>
                      <a:lnTo>
                        <a:pt x="236" y="10"/>
                      </a:lnTo>
                      <a:lnTo>
                        <a:pt x="236" y="9"/>
                      </a:lnTo>
                      <a:lnTo>
                        <a:pt x="236" y="8"/>
                      </a:lnTo>
                      <a:lnTo>
                        <a:pt x="236" y="7"/>
                      </a:lnTo>
                      <a:lnTo>
                        <a:pt x="236" y="6"/>
                      </a:lnTo>
                      <a:lnTo>
                        <a:pt x="236" y="6"/>
                      </a:lnTo>
                      <a:lnTo>
                        <a:pt x="236" y="5"/>
                      </a:lnTo>
                      <a:lnTo>
                        <a:pt x="236" y="4"/>
                      </a:lnTo>
                      <a:lnTo>
                        <a:pt x="236" y="4"/>
                      </a:lnTo>
                      <a:lnTo>
                        <a:pt x="236" y="3"/>
                      </a:lnTo>
                      <a:lnTo>
                        <a:pt x="236" y="2"/>
                      </a:lnTo>
                      <a:lnTo>
                        <a:pt x="236" y="2"/>
                      </a:lnTo>
                      <a:lnTo>
                        <a:pt x="236" y="1"/>
                      </a:lnTo>
                      <a:lnTo>
                        <a:pt x="236" y="1"/>
                      </a:lnTo>
                      <a:lnTo>
                        <a:pt x="236" y="1"/>
                      </a:lnTo>
                      <a:lnTo>
                        <a:pt x="236" y="0"/>
                      </a:lnTo>
                      <a:lnTo>
                        <a:pt x="236" y="0"/>
                      </a:lnTo>
                      <a:lnTo>
                        <a:pt x="236" y="0"/>
                      </a:lnTo>
                      <a:lnTo>
                        <a:pt x="236" y="0"/>
                      </a:lnTo>
                      <a:lnTo>
                        <a:pt x="236" y="0"/>
                      </a:lnTo>
                      <a:lnTo>
                        <a:pt x="236" y="0"/>
                      </a:lnTo>
                      <a:lnTo>
                        <a:pt x="236" y="0"/>
                      </a:lnTo>
                      <a:lnTo>
                        <a:pt x="236" y="0"/>
                      </a:lnTo>
                      <a:lnTo>
                        <a:pt x="236" y="0"/>
                      </a:lnTo>
                      <a:lnTo>
                        <a:pt x="236" y="0"/>
                      </a:lnTo>
                      <a:lnTo>
                        <a:pt x="236" y="0"/>
                      </a:lnTo>
                      <a:lnTo>
                        <a:pt x="236" y="1"/>
                      </a:lnTo>
                      <a:lnTo>
                        <a:pt x="236" y="1"/>
                      </a:lnTo>
                      <a:lnTo>
                        <a:pt x="236" y="1"/>
                      </a:lnTo>
                      <a:lnTo>
                        <a:pt x="236" y="2"/>
                      </a:lnTo>
                      <a:lnTo>
                        <a:pt x="235" y="3"/>
                      </a:lnTo>
                      <a:lnTo>
                        <a:pt x="235" y="3"/>
                      </a:lnTo>
                      <a:lnTo>
                        <a:pt x="235" y="4"/>
                      </a:lnTo>
                      <a:lnTo>
                        <a:pt x="234" y="5"/>
                      </a:lnTo>
                      <a:lnTo>
                        <a:pt x="233" y="6"/>
                      </a:lnTo>
                      <a:lnTo>
                        <a:pt x="232" y="7"/>
                      </a:lnTo>
                      <a:lnTo>
                        <a:pt x="231" y="8"/>
                      </a:lnTo>
                      <a:lnTo>
                        <a:pt x="229" y="10"/>
                      </a:lnTo>
                      <a:lnTo>
                        <a:pt x="228" y="11"/>
                      </a:lnTo>
                      <a:lnTo>
                        <a:pt x="226" y="12"/>
                      </a:lnTo>
                      <a:lnTo>
                        <a:pt x="224" y="14"/>
                      </a:lnTo>
                      <a:lnTo>
                        <a:pt x="222" y="16"/>
                      </a:lnTo>
                      <a:lnTo>
                        <a:pt x="220" y="17"/>
                      </a:lnTo>
                      <a:lnTo>
                        <a:pt x="218" y="19"/>
                      </a:lnTo>
                      <a:lnTo>
                        <a:pt x="215" y="21"/>
                      </a:lnTo>
                      <a:lnTo>
                        <a:pt x="213" y="23"/>
                      </a:lnTo>
                      <a:lnTo>
                        <a:pt x="210" y="25"/>
                      </a:lnTo>
                      <a:lnTo>
                        <a:pt x="208" y="26"/>
                      </a:lnTo>
                      <a:lnTo>
                        <a:pt x="205" y="28"/>
                      </a:lnTo>
                      <a:lnTo>
                        <a:pt x="202" y="30"/>
                      </a:lnTo>
                      <a:lnTo>
                        <a:pt x="200" y="31"/>
                      </a:lnTo>
                      <a:lnTo>
                        <a:pt x="197" y="32"/>
                      </a:lnTo>
                      <a:lnTo>
                        <a:pt x="194" y="34"/>
                      </a:lnTo>
                      <a:lnTo>
                        <a:pt x="191" y="35"/>
                      </a:lnTo>
                      <a:lnTo>
                        <a:pt x="188" y="36"/>
                      </a:lnTo>
                      <a:lnTo>
                        <a:pt x="186" y="37"/>
                      </a:lnTo>
                      <a:lnTo>
                        <a:pt x="183" y="38"/>
                      </a:lnTo>
                      <a:lnTo>
                        <a:pt x="180" y="39"/>
                      </a:lnTo>
                      <a:lnTo>
                        <a:pt x="177" y="39"/>
                      </a:lnTo>
                      <a:lnTo>
                        <a:pt x="174" y="40"/>
                      </a:lnTo>
                      <a:lnTo>
                        <a:pt x="171" y="41"/>
                      </a:lnTo>
                      <a:lnTo>
                        <a:pt x="168" y="41"/>
                      </a:lnTo>
                      <a:lnTo>
                        <a:pt x="165" y="41"/>
                      </a:lnTo>
                      <a:lnTo>
                        <a:pt x="161" y="42"/>
                      </a:lnTo>
                      <a:lnTo>
                        <a:pt x="158" y="42"/>
                      </a:lnTo>
                      <a:lnTo>
                        <a:pt x="155" y="43"/>
                      </a:lnTo>
                      <a:lnTo>
                        <a:pt x="152" y="43"/>
                      </a:lnTo>
                      <a:lnTo>
                        <a:pt x="149" y="43"/>
                      </a:lnTo>
                      <a:lnTo>
                        <a:pt x="145" y="43"/>
                      </a:lnTo>
                      <a:lnTo>
                        <a:pt x="142" y="44"/>
                      </a:lnTo>
                      <a:lnTo>
                        <a:pt x="139" y="44"/>
                      </a:lnTo>
                      <a:lnTo>
                        <a:pt x="135" y="44"/>
                      </a:lnTo>
                      <a:lnTo>
                        <a:pt x="132" y="44"/>
                      </a:lnTo>
                      <a:lnTo>
                        <a:pt x="128" y="44"/>
                      </a:lnTo>
                      <a:lnTo>
                        <a:pt x="125" y="44"/>
                      </a:lnTo>
                      <a:lnTo>
                        <a:pt x="121" y="44"/>
                      </a:lnTo>
                      <a:lnTo>
                        <a:pt x="118" y="44"/>
                      </a:lnTo>
                      <a:lnTo>
                        <a:pt x="114" y="44"/>
                      </a:lnTo>
                      <a:lnTo>
                        <a:pt x="111" y="44"/>
                      </a:lnTo>
                      <a:lnTo>
                        <a:pt x="107" y="44"/>
                      </a:lnTo>
                      <a:lnTo>
                        <a:pt x="104" y="44"/>
                      </a:lnTo>
                      <a:lnTo>
                        <a:pt x="100" y="44"/>
                      </a:lnTo>
                      <a:lnTo>
                        <a:pt x="97" y="43"/>
                      </a:lnTo>
                      <a:lnTo>
                        <a:pt x="94" y="43"/>
                      </a:lnTo>
                      <a:lnTo>
                        <a:pt x="90" y="42"/>
                      </a:lnTo>
                      <a:lnTo>
                        <a:pt x="87" y="42"/>
                      </a:lnTo>
                      <a:lnTo>
                        <a:pt x="84" y="41"/>
                      </a:lnTo>
                      <a:lnTo>
                        <a:pt x="81" y="41"/>
                      </a:lnTo>
                      <a:lnTo>
                        <a:pt x="77" y="40"/>
                      </a:lnTo>
                      <a:lnTo>
                        <a:pt x="74" y="39"/>
                      </a:lnTo>
                      <a:lnTo>
                        <a:pt x="71" y="38"/>
                      </a:lnTo>
                      <a:lnTo>
                        <a:pt x="68" y="38"/>
                      </a:lnTo>
                      <a:lnTo>
                        <a:pt x="65" y="37"/>
                      </a:lnTo>
                      <a:lnTo>
                        <a:pt x="62" y="36"/>
                      </a:lnTo>
                      <a:lnTo>
                        <a:pt x="59" y="35"/>
                      </a:lnTo>
                      <a:lnTo>
                        <a:pt x="56" y="34"/>
                      </a:lnTo>
                      <a:lnTo>
                        <a:pt x="54" y="33"/>
                      </a:lnTo>
                      <a:lnTo>
                        <a:pt x="51" y="32"/>
                      </a:lnTo>
                      <a:lnTo>
                        <a:pt x="48" y="31"/>
                      </a:lnTo>
                      <a:lnTo>
                        <a:pt x="46" y="31"/>
                      </a:lnTo>
                      <a:lnTo>
                        <a:pt x="44" y="30"/>
                      </a:lnTo>
                      <a:lnTo>
                        <a:pt x="41" y="29"/>
                      </a:lnTo>
                      <a:lnTo>
                        <a:pt x="39" y="28"/>
                      </a:lnTo>
                      <a:lnTo>
                        <a:pt x="37" y="28"/>
                      </a:lnTo>
                      <a:lnTo>
                        <a:pt x="35" y="27"/>
                      </a:lnTo>
                      <a:lnTo>
                        <a:pt x="33" y="27"/>
                      </a:lnTo>
                      <a:lnTo>
                        <a:pt x="32" y="26"/>
                      </a:lnTo>
                      <a:lnTo>
                        <a:pt x="30" y="25"/>
                      </a:lnTo>
                      <a:lnTo>
                        <a:pt x="28" y="25"/>
                      </a:lnTo>
                      <a:lnTo>
                        <a:pt x="27" y="24"/>
                      </a:lnTo>
                      <a:lnTo>
                        <a:pt x="25" y="24"/>
                      </a:lnTo>
                      <a:lnTo>
                        <a:pt x="24" y="24"/>
                      </a:lnTo>
                      <a:lnTo>
                        <a:pt x="23" y="24"/>
                      </a:lnTo>
                      <a:lnTo>
                        <a:pt x="22" y="24"/>
                      </a:lnTo>
                      <a:lnTo>
                        <a:pt x="20" y="24"/>
                      </a:lnTo>
                      <a:lnTo>
                        <a:pt x="19" y="24"/>
                      </a:lnTo>
                      <a:lnTo>
                        <a:pt x="18" y="24"/>
                      </a:lnTo>
                      <a:lnTo>
                        <a:pt x="17" y="24"/>
                      </a:lnTo>
                      <a:lnTo>
                        <a:pt x="16" y="25"/>
                      </a:lnTo>
                      <a:lnTo>
                        <a:pt x="15" y="25"/>
                      </a:lnTo>
                      <a:lnTo>
                        <a:pt x="15" y="26"/>
                      </a:lnTo>
                      <a:lnTo>
                        <a:pt x="14" y="26"/>
                      </a:lnTo>
                      <a:lnTo>
                        <a:pt x="13" y="27"/>
                      </a:lnTo>
                      <a:lnTo>
                        <a:pt x="13" y="28"/>
                      </a:lnTo>
                      <a:lnTo>
                        <a:pt x="12" y="29"/>
                      </a:lnTo>
                      <a:lnTo>
                        <a:pt x="12" y="30"/>
                      </a:lnTo>
                      <a:lnTo>
                        <a:pt x="11" y="31"/>
                      </a:lnTo>
                      <a:lnTo>
                        <a:pt x="11" y="32"/>
                      </a:lnTo>
                      <a:lnTo>
                        <a:pt x="10" y="32"/>
                      </a:lnTo>
                      <a:lnTo>
                        <a:pt x="10" y="33"/>
                      </a:lnTo>
                      <a:lnTo>
                        <a:pt x="9" y="34"/>
                      </a:lnTo>
                      <a:lnTo>
                        <a:pt x="9" y="35"/>
                      </a:lnTo>
                      <a:lnTo>
                        <a:pt x="8" y="36"/>
                      </a:lnTo>
                      <a:lnTo>
                        <a:pt x="8" y="36"/>
                      </a:lnTo>
                      <a:lnTo>
                        <a:pt x="7" y="37"/>
                      </a:lnTo>
                      <a:lnTo>
                        <a:pt x="6" y="38"/>
                      </a:lnTo>
                      <a:lnTo>
                        <a:pt x="6" y="38"/>
                      </a:lnTo>
                      <a:lnTo>
                        <a:pt x="5" y="39"/>
                      </a:lnTo>
                      <a:lnTo>
                        <a:pt x="5" y="39"/>
                      </a:lnTo>
                      <a:lnTo>
                        <a:pt x="4" y="40"/>
                      </a:lnTo>
                      <a:lnTo>
                        <a:pt x="4" y="41"/>
                      </a:lnTo>
                      <a:lnTo>
                        <a:pt x="3" y="41"/>
                      </a:lnTo>
                      <a:lnTo>
                        <a:pt x="3" y="41"/>
                      </a:lnTo>
                      <a:lnTo>
                        <a:pt x="3" y="42"/>
                      </a:lnTo>
                      <a:lnTo>
                        <a:pt x="2" y="42"/>
                      </a:lnTo>
                      <a:lnTo>
                        <a:pt x="2" y="43"/>
                      </a:lnTo>
                      <a:lnTo>
                        <a:pt x="1" y="43"/>
                      </a:lnTo>
                      <a:lnTo>
                        <a:pt x="1" y="43"/>
                      </a:lnTo>
                      <a:lnTo>
                        <a:pt x="1" y="43"/>
                      </a:lnTo>
                      <a:lnTo>
                        <a:pt x="1" y="44"/>
                      </a:lnTo>
                      <a:lnTo>
                        <a:pt x="0" y="44"/>
                      </a:lnTo>
                      <a:lnTo>
                        <a:pt x="0" y="44"/>
                      </a:lnTo>
                      <a:lnTo>
                        <a:pt x="0" y="44"/>
                      </a:lnTo>
                      <a:lnTo>
                        <a:pt x="0" y="44"/>
                      </a:lnTo>
                      <a:lnTo>
                        <a:pt x="0" y="44"/>
                      </a:lnTo>
                      <a:lnTo>
                        <a:pt x="0" y="44"/>
                      </a:lnTo>
                      <a:lnTo>
                        <a:pt x="0" y="44"/>
                      </a:lnTo>
                      <a:close/>
                    </a:path>
                  </a:pathLst>
                </a:custGeom>
                <a:noFill/>
                <a:ln w="6350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927211" name="任意多边形 1927210"/>
                <p:cNvSpPr/>
                <p:nvPr/>
              </p:nvSpPr>
              <p:spPr>
                <a:xfrm>
                  <a:off x="2772" y="2733"/>
                  <a:ext cx="115" cy="147"/>
                </a:xfrm>
                <a:custGeom>
                  <a:avLst/>
                  <a:gdLst/>
                  <a:ahLst/>
                  <a:cxnLst/>
                  <a:pathLst>
                    <a:path w="115" h="147">
                      <a:moveTo>
                        <a:pt x="114" y="114"/>
                      </a:moveTo>
                      <a:lnTo>
                        <a:pt x="114" y="115"/>
                      </a:lnTo>
                      <a:lnTo>
                        <a:pt x="114" y="116"/>
                      </a:lnTo>
                      <a:lnTo>
                        <a:pt x="113" y="117"/>
                      </a:lnTo>
                      <a:lnTo>
                        <a:pt x="112" y="118"/>
                      </a:lnTo>
                      <a:lnTo>
                        <a:pt x="111" y="120"/>
                      </a:lnTo>
                      <a:lnTo>
                        <a:pt x="110" y="121"/>
                      </a:lnTo>
                      <a:lnTo>
                        <a:pt x="109" y="122"/>
                      </a:lnTo>
                      <a:lnTo>
                        <a:pt x="107" y="124"/>
                      </a:lnTo>
                      <a:lnTo>
                        <a:pt x="105" y="125"/>
                      </a:lnTo>
                      <a:lnTo>
                        <a:pt x="103" y="127"/>
                      </a:lnTo>
                      <a:lnTo>
                        <a:pt x="101" y="128"/>
                      </a:lnTo>
                      <a:lnTo>
                        <a:pt x="98" y="130"/>
                      </a:lnTo>
                      <a:lnTo>
                        <a:pt x="95" y="132"/>
                      </a:lnTo>
                      <a:lnTo>
                        <a:pt x="92" y="134"/>
                      </a:lnTo>
                      <a:lnTo>
                        <a:pt x="89" y="135"/>
                      </a:lnTo>
                      <a:lnTo>
                        <a:pt x="86" y="137"/>
                      </a:lnTo>
                      <a:lnTo>
                        <a:pt x="82" y="139"/>
                      </a:lnTo>
                      <a:lnTo>
                        <a:pt x="78" y="141"/>
                      </a:lnTo>
                      <a:lnTo>
                        <a:pt x="75" y="142"/>
                      </a:lnTo>
                      <a:lnTo>
                        <a:pt x="72" y="143"/>
                      </a:lnTo>
                      <a:lnTo>
                        <a:pt x="68" y="144"/>
                      </a:lnTo>
                      <a:lnTo>
                        <a:pt x="65" y="145"/>
                      </a:lnTo>
                      <a:lnTo>
                        <a:pt x="61" y="146"/>
                      </a:lnTo>
                      <a:lnTo>
                        <a:pt x="58" y="146"/>
                      </a:lnTo>
                      <a:lnTo>
                        <a:pt x="55" y="146"/>
                      </a:lnTo>
                      <a:lnTo>
                        <a:pt x="52" y="146"/>
                      </a:lnTo>
                      <a:lnTo>
                        <a:pt x="48" y="146"/>
                      </a:lnTo>
                      <a:lnTo>
                        <a:pt x="45" y="145"/>
                      </a:lnTo>
                      <a:lnTo>
                        <a:pt x="42" y="145"/>
                      </a:lnTo>
                      <a:lnTo>
                        <a:pt x="39" y="144"/>
                      </a:lnTo>
                      <a:lnTo>
                        <a:pt x="36" y="143"/>
                      </a:lnTo>
                      <a:lnTo>
                        <a:pt x="33" y="141"/>
                      </a:lnTo>
                      <a:lnTo>
                        <a:pt x="30" y="140"/>
                      </a:lnTo>
                      <a:lnTo>
                        <a:pt x="27" y="138"/>
                      </a:lnTo>
                      <a:lnTo>
                        <a:pt x="24" y="137"/>
                      </a:lnTo>
                      <a:lnTo>
                        <a:pt x="22" y="136"/>
                      </a:lnTo>
                      <a:lnTo>
                        <a:pt x="20" y="135"/>
                      </a:lnTo>
                      <a:lnTo>
                        <a:pt x="18" y="134"/>
                      </a:lnTo>
                      <a:lnTo>
                        <a:pt x="16" y="133"/>
                      </a:lnTo>
                      <a:lnTo>
                        <a:pt x="14" y="132"/>
                      </a:lnTo>
                      <a:lnTo>
                        <a:pt x="13" y="131"/>
                      </a:lnTo>
                      <a:lnTo>
                        <a:pt x="12" y="130"/>
                      </a:lnTo>
                      <a:lnTo>
                        <a:pt x="11" y="129"/>
                      </a:lnTo>
                      <a:lnTo>
                        <a:pt x="10" y="128"/>
                      </a:lnTo>
                      <a:lnTo>
                        <a:pt x="9" y="127"/>
                      </a:lnTo>
                      <a:lnTo>
                        <a:pt x="9" y="127"/>
                      </a:lnTo>
                      <a:lnTo>
                        <a:pt x="8" y="126"/>
                      </a:lnTo>
                      <a:lnTo>
                        <a:pt x="8" y="126"/>
                      </a:lnTo>
                      <a:lnTo>
                        <a:pt x="8" y="125"/>
                      </a:lnTo>
                      <a:lnTo>
                        <a:pt x="8" y="125"/>
                      </a:lnTo>
                      <a:lnTo>
                        <a:pt x="8" y="124"/>
                      </a:lnTo>
                      <a:lnTo>
                        <a:pt x="8" y="124"/>
                      </a:lnTo>
                      <a:lnTo>
                        <a:pt x="8" y="123"/>
                      </a:lnTo>
                      <a:lnTo>
                        <a:pt x="8" y="123"/>
                      </a:lnTo>
                      <a:lnTo>
                        <a:pt x="8" y="122"/>
                      </a:lnTo>
                      <a:lnTo>
                        <a:pt x="8" y="122"/>
                      </a:lnTo>
                      <a:lnTo>
                        <a:pt x="8" y="121"/>
                      </a:lnTo>
                      <a:lnTo>
                        <a:pt x="8" y="121"/>
                      </a:lnTo>
                      <a:lnTo>
                        <a:pt x="8" y="120"/>
                      </a:lnTo>
                      <a:lnTo>
                        <a:pt x="8" y="120"/>
                      </a:lnTo>
                      <a:lnTo>
                        <a:pt x="8" y="119"/>
                      </a:lnTo>
                      <a:lnTo>
                        <a:pt x="8" y="119"/>
                      </a:lnTo>
                      <a:lnTo>
                        <a:pt x="8" y="118"/>
                      </a:lnTo>
                      <a:lnTo>
                        <a:pt x="8" y="118"/>
                      </a:lnTo>
                      <a:lnTo>
                        <a:pt x="8" y="117"/>
                      </a:lnTo>
                      <a:lnTo>
                        <a:pt x="8" y="117"/>
                      </a:lnTo>
                      <a:lnTo>
                        <a:pt x="8" y="116"/>
                      </a:lnTo>
                      <a:lnTo>
                        <a:pt x="8" y="116"/>
                      </a:lnTo>
                      <a:lnTo>
                        <a:pt x="8" y="115"/>
                      </a:lnTo>
                      <a:lnTo>
                        <a:pt x="8" y="114"/>
                      </a:lnTo>
                      <a:lnTo>
                        <a:pt x="7" y="114"/>
                      </a:lnTo>
                      <a:lnTo>
                        <a:pt x="7" y="113"/>
                      </a:lnTo>
                      <a:lnTo>
                        <a:pt x="7" y="112"/>
                      </a:lnTo>
                      <a:lnTo>
                        <a:pt x="7" y="111"/>
                      </a:lnTo>
                      <a:lnTo>
                        <a:pt x="6" y="111"/>
                      </a:lnTo>
                      <a:lnTo>
                        <a:pt x="6" y="110"/>
                      </a:lnTo>
                      <a:lnTo>
                        <a:pt x="6" y="109"/>
                      </a:lnTo>
                      <a:lnTo>
                        <a:pt x="5" y="108"/>
                      </a:lnTo>
                      <a:lnTo>
                        <a:pt x="5" y="107"/>
                      </a:lnTo>
                      <a:lnTo>
                        <a:pt x="4" y="106"/>
                      </a:lnTo>
                      <a:lnTo>
                        <a:pt x="4" y="105"/>
                      </a:lnTo>
                      <a:lnTo>
                        <a:pt x="3" y="104"/>
                      </a:lnTo>
                      <a:lnTo>
                        <a:pt x="3" y="103"/>
                      </a:lnTo>
                      <a:lnTo>
                        <a:pt x="2" y="102"/>
                      </a:lnTo>
                      <a:lnTo>
                        <a:pt x="2" y="101"/>
                      </a:lnTo>
                      <a:lnTo>
                        <a:pt x="2" y="100"/>
                      </a:lnTo>
                      <a:lnTo>
                        <a:pt x="1" y="99"/>
                      </a:lnTo>
                      <a:lnTo>
                        <a:pt x="1" y="97"/>
                      </a:lnTo>
                      <a:lnTo>
                        <a:pt x="1" y="96"/>
                      </a:lnTo>
                      <a:lnTo>
                        <a:pt x="1" y="95"/>
                      </a:lnTo>
                      <a:lnTo>
                        <a:pt x="1" y="94"/>
                      </a:lnTo>
                      <a:lnTo>
                        <a:pt x="0" y="92"/>
                      </a:lnTo>
                      <a:lnTo>
                        <a:pt x="0" y="91"/>
                      </a:lnTo>
                      <a:lnTo>
                        <a:pt x="0" y="89"/>
                      </a:lnTo>
                      <a:lnTo>
                        <a:pt x="0" y="88"/>
                      </a:lnTo>
                      <a:lnTo>
                        <a:pt x="0" y="87"/>
                      </a:lnTo>
                      <a:lnTo>
                        <a:pt x="0" y="85"/>
                      </a:lnTo>
                      <a:lnTo>
                        <a:pt x="0" y="84"/>
                      </a:lnTo>
                      <a:lnTo>
                        <a:pt x="0" y="82"/>
                      </a:lnTo>
                      <a:lnTo>
                        <a:pt x="0" y="81"/>
                      </a:lnTo>
                      <a:lnTo>
                        <a:pt x="0" y="80"/>
                      </a:lnTo>
                      <a:lnTo>
                        <a:pt x="0" y="79"/>
                      </a:lnTo>
                      <a:lnTo>
                        <a:pt x="0" y="78"/>
                      </a:lnTo>
                      <a:lnTo>
                        <a:pt x="0" y="77"/>
                      </a:lnTo>
                      <a:lnTo>
                        <a:pt x="0" y="76"/>
                      </a:lnTo>
                      <a:lnTo>
                        <a:pt x="0" y="75"/>
                      </a:lnTo>
                      <a:lnTo>
                        <a:pt x="0" y="74"/>
                      </a:lnTo>
                      <a:lnTo>
                        <a:pt x="0" y="73"/>
                      </a:lnTo>
                      <a:lnTo>
                        <a:pt x="0" y="73"/>
                      </a:lnTo>
                      <a:lnTo>
                        <a:pt x="0" y="72"/>
                      </a:lnTo>
                      <a:lnTo>
                        <a:pt x="0" y="71"/>
                      </a:lnTo>
                      <a:lnTo>
                        <a:pt x="0" y="71"/>
                      </a:lnTo>
                      <a:lnTo>
                        <a:pt x="0" y="70"/>
                      </a:lnTo>
                      <a:lnTo>
                        <a:pt x="0" y="70"/>
                      </a:lnTo>
                      <a:lnTo>
                        <a:pt x="0" y="69"/>
                      </a:lnTo>
                      <a:lnTo>
                        <a:pt x="0" y="69"/>
                      </a:lnTo>
                      <a:lnTo>
                        <a:pt x="1" y="68"/>
                      </a:lnTo>
                      <a:lnTo>
                        <a:pt x="1" y="67"/>
                      </a:lnTo>
                      <a:lnTo>
                        <a:pt x="1" y="67"/>
                      </a:lnTo>
                      <a:lnTo>
                        <a:pt x="1" y="66"/>
                      </a:lnTo>
                      <a:lnTo>
                        <a:pt x="1" y="65"/>
                      </a:lnTo>
                      <a:lnTo>
                        <a:pt x="2" y="65"/>
                      </a:lnTo>
                      <a:lnTo>
                        <a:pt x="2" y="64"/>
                      </a:lnTo>
                      <a:lnTo>
                        <a:pt x="2" y="63"/>
                      </a:lnTo>
                      <a:lnTo>
                        <a:pt x="3" y="62"/>
                      </a:lnTo>
                      <a:lnTo>
                        <a:pt x="3" y="61"/>
                      </a:lnTo>
                      <a:lnTo>
                        <a:pt x="4" y="60"/>
                      </a:lnTo>
                      <a:lnTo>
                        <a:pt x="4" y="59"/>
                      </a:lnTo>
                      <a:lnTo>
                        <a:pt x="5" y="58"/>
                      </a:lnTo>
                      <a:lnTo>
                        <a:pt x="5" y="57"/>
                      </a:lnTo>
                      <a:lnTo>
                        <a:pt x="6" y="56"/>
                      </a:lnTo>
                      <a:lnTo>
                        <a:pt x="6" y="55"/>
                      </a:lnTo>
                      <a:lnTo>
                        <a:pt x="7" y="54"/>
                      </a:lnTo>
                      <a:lnTo>
                        <a:pt x="8" y="52"/>
                      </a:lnTo>
                      <a:lnTo>
                        <a:pt x="9" y="51"/>
                      </a:lnTo>
                      <a:lnTo>
                        <a:pt x="9" y="49"/>
                      </a:lnTo>
                      <a:lnTo>
                        <a:pt x="10" y="48"/>
                      </a:lnTo>
                      <a:lnTo>
                        <a:pt x="11" y="46"/>
                      </a:lnTo>
                      <a:lnTo>
                        <a:pt x="12" y="45"/>
                      </a:lnTo>
                      <a:lnTo>
                        <a:pt x="13" y="43"/>
                      </a:lnTo>
                      <a:lnTo>
                        <a:pt x="13" y="41"/>
                      </a:lnTo>
                      <a:lnTo>
                        <a:pt x="14" y="40"/>
                      </a:lnTo>
                      <a:lnTo>
                        <a:pt x="15" y="38"/>
                      </a:lnTo>
                      <a:lnTo>
                        <a:pt x="16" y="36"/>
                      </a:lnTo>
                      <a:lnTo>
                        <a:pt x="17" y="34"/>
                      </a:lnTo>
                      <a:lnTo>
                        <a:pt x="19" y="32"/>
                      </a:lnTo>
                      <a:lnTo>
                        <a:pt x="20" y="30"/>
                      </a:lnTo>
                      <a:lnTo>
                        <a:pt x="21" y="28"/>
                      </a:lnTo>
                      <a:lnTo>
                        <a:pt x="22" y="26"/>
                      </a:lnTo>
                      <a:lnTo>
                        <a:pt x="24" y="25"/>
                      </a:lnTo>
                      <a:lnTo>
                        <a:pt x="25" y="23"/>
                      </a:lnTo>
                      <a:lnTo>
                        <a:pt x="27" y="21"/>
                      </a:lnTo>
                      <a:lnTo>
                        <a:pt x="28" y="19"/>
                      </a:lnTo>
                      <a:lnTo>
                        <a:pt x="30" y="18"/>
                      </a:lnTo>
                      <a:lnTo>
                        <a:pt x="31" y="16"/>
                      </a:lnTo>
                      <a:lnTo>
                        <a:pt x="33" y="15"/>
                      </a:lnTo>
                      <a:lnTo>
                        <a:pt x="35" y="13"/>
                      </a:lnTo>
                      <a:lnTo>
                        <a:pt x="37" y="11"/>
                      </a:lnTo>
                      <a:lnTo>
                        <a:pt x="39" y="10"/>
                      </a:lnTo>
                      <a:lnTo>
                        <a:pt x="41" y="8"/>
                      </a:lnTo>
                      <a:lnTo>
                        <a:pt x="43" y="7"/>
                      </a:lnTo>
                      <a:lnTo>
                        <a:pt x="45" y="6"/>
                      </a:lnTo>
                      <a:lnTo>
                        <a:pt x="46" y="5"/>
                      </a:lnTo>
                      <a:lnTo>
                        <a:pt x="48" y="4"/>
                      </a:lnTo>
                      <a:lnTo>
                        <a:pt x="49" y="3"/>
                      </a:lnTo>
                      <a:lnTo>
                        <a:pt x="51" y="2"/>
                      </a:lnTo>
                      <a:lnTo>
                        <a:pt x="52" y="1"/>
                      </a:lnTo>
                      <a:lnTo>
                        <a:pt x="53" y="1"/>
                      </a:lnTo>
                      <a:lnTo>
                        <a:pt x="54" y="0"/>
                      </a:lnTo>
                      <a:lnTo>
                        <a:pt x="55" y="0"/>
                      </a:lnTo>
                      <a:lnTo>
                        <a:pt x="55" y="0"/>
                      </a:lnTo>
                      <a:lnTo>
                        <a:pt x="56" y="0"/>
                      </a:lnTo>
                      <a:lnTo>
                        <a:pt x="56" y="0"/>
                      </a:lnTo>
                      <a:lnTo>
                        <a:pt x="57" y="0"/>
                      </a:lnTo>
                      <a:lnTo>
                        <a:pt x="57" y="0"/>
                      </a:lnTo>
                      <a:lnTo>
                        <a:pt x="57" y="1"/>
                      </a:lnTo>
                      <a:lnTo>
                        <a:pt x="57" y="1"/>
                      </a:lnTo>
                      <a:lnTo>
                        <a:pt x="57" y="2"/>
                      </a:lnTo>
                      <a:lnTo>
                        <a:pt x="57" y="2"/>
                      </a:lnTo>
                      <a:lnTo>
                        <a:pt x="57" y="3"/>
                      </a:lnTo>
                      <a:lnTo>
                        <a:pt x="56" y="4"/>
                      </a:lnTo>
                      <a:lnTo>
                        <a:pt x="56" y="5"/>
                      </a:lnTo>
                      <a:lnTo>
                        <a:pt x="56" y="6"/>
                      </a:lnTo>
                      <a:lnTo>
                        <a:pt x="55" y="6"/>
                      </a:lnTo>
                      <a:lnTo>
                        <a:pt x="54" y="7"/>
                      </a:lnTo>
                      <a:lnTo>
                        <a:pt x="54" y="9"/>
                      </a:lnTo>
                      <a:lnTo>
                        <a:pt x="53" y="10"/>
                      </a:lnTo>
                      <a:lnTo>
                        <a:pt x="52" y="11"/>
                      </a:lnTo>
                      <a:lnTo>
                        <a:pt x="52" y="12"/>
                      </a:lnTo>
                      <a:lnTo>
                        <a:pt x="51" y="13"/>
                      </a:lnTo>
                      <a:lnTo>
                        <a:pt x="50" y="15"/>
                      </a:lnTo>
                      <a:lnTo>
                        <a:pt x="49" y="16"/>
                      </a:lnTo>
                      <a:lnTo>
                        <a:pt x="48" y="18"/>
                      </a:lnTo>
                      <a:lnTo>
                        <a:pt x="47" y="19"/>
                      </a:lnTo>
                      <a:lnTo>
                        <a:pt x="46" y="21"/>
                      </a:lnTo>
                      <a:lnTo>
                        <a:pt x="45" y="22"/>
                      </a:lnTo>
                      <a:lnTo>
                        <a:pt x="44" y="24"/>
                      </a:lnTo>
                      <a:lnTo>
                        <a:pt x="43" y="26"/>
                      </a:lnTo>
                      <a:lnTo>
                        <a:pt x="43" y="27"/>
                      </a:lnTo>
                      <a:lnTo>
                        <a:pt x="42" y="29"/>
                      </a:lnTo>
                      <a:lnTo>
                        <a:pt x="41" y="31"/>
                      </a:lnTo>
                      <a:lnTo>
                        <a:pt x="40" y="32"/>
                      </a:lnTo>
                      <a:lnTo>
                        <a:pt x="40" y="34"/>
                      </a:lnTo>
                      <a:lnTo>
                        <a:pt x="39" y="36"/>
                      </a:lnTo>
                      <a:lnTo>
                        <a:pt x="38" y="38"/>
                      </a:lnTo>
                      <a:lnTo>
                        <a:pt x="38" y="40"/>
                      </a:lnTo>
                      <a:lnTo>
                        <a:pt x="37" y="42"/>
                      </a:lnTo>
                      <a:lnTo>
                        <a:pt x="37" y="44"/>
                      </a:lnTo>
                      <a:lnTo>
                        <a:pt x="36" y="46"/>
                      </a:lnTo>
                      <a:lnTo>
                        <a:pt x="36" y="47"/>
                      </a:lnTo>
                      <a:lnTo>
                        <a:pt x="35" y="49"/>
                      </a:lnTo>
                      <a:lnTo>
                        <a:pt x="35" y="51"/>
                      </a:lnTo>
                      <a:lnTo>
                        <a:pt x="35" y="53"/>
                      </a:lnTo>
                      <a:lnTo>
                        <a:pt x="35" y="55"/>
                      </a:lnTo>
                      <a:lnTo>
                        <a:pt x="35" y="57"/>
                      </a:lnTo>
                      <a:lnTo>
                        <a:pt x="35" y="58"/>
                      </a:lnTo>
                      <a:lnTo>
                        <a:pt x="35" y="60"/>
                      </a:lnTo>
                      <a:lnTo>
                        <a:pt x="35" y="62"/>
                      </a:lnTo>
                      <a:lnTo>
                        <a:pt x="35" y="63"/>
                      </a:lnTo>
                      <a:lnTo>
                        <a:pt x="35" y="65"/>
                      </a:lnTo>
                      <a:lnTo>
                        <a:pt x="35" y="66"/>
                      </a:lnTo>
                      <a:lnTo>
                        <a:pt x="36" y="68"/>
                      </a:lnTo>
                      <a:lnTo>
                        <a:pt x="36" y="69"/>
                      </a:lnTo>
                      <a:lnTo>
                        <a:pt x="37" y="71"/>
                      </a:lnTo>
                      <a:lnTo>
                        <a:pt x="37" y="72"/>
                      </a:lnTo>
                      <a:lnTo>
                        <a:pt x="38" y="74"/>
                      </a:lnTo>
                      <a:lnTo>
                        <a:pt x="38" y="75"/>
                      </a:lnTo>
                      <a:lnTo>
                        <a:pt x="39" y="77"/>
                      </a:lnTo>
                      <a:lnTo>
                        <a:pt x="39" y="78"/>
                      </a:lnTo>
                      <a:lnTo>
                        <a:pt x="39" y="79"/>
                      </a:lnTo>
                      <a:lnTo>
                        <a:pt x="40" y="80"/>
                      </a:lnTo>
                      <a:lnTo>
                        <a:pt x="40" y="82"/>
                      </a:lnTo>
                      <a:lnTo>
                        <a:pt x="40" y="83"/>
                      </a:lnTo>
                      <a:lnTo>
                        <a:pt x="40" y="84"/>
                      </a:lnTo>
                      <a:lnTo>
                        <a:pt x="40" y="85"/>
                      </a:lnTo>
                      <a:lnTo>
                        <a:pt x="41" y="86"/>
                      </a:lnTo>
                      <a:lnTo>
                        <a:pt x="41" y="87"/>
                      </a:lnTo>
                      <a:lnTo>
                        <a:pt x="41" y="88"/>
                      </a:lnTo>
                      <a:lnTo>
                        <a:pt x="41" y="89"/>
                      </a:lnTo>
                      <a:lnTo>
                        <a:pt x="41" y="90"/>
                      </a:lnTo>
                      <a:lnTo>
                        <a:pt x="41" y="91"/>
                      </a:lnTo>
                      <a:lnTo>
                        <a:pt x="41" y="92"/>
                      </a:lnTo>
                      <a:lnTo>
                        <a:pt x="41" y="93"/>
                      </a:lnTo>
                      <a:lnTo>
                        <a:pt x="41" y="94"/>
                      </a:lnTo>
                      <a:lnTo>
                        <a:pt x="41" y="95"/>
                      </a:lnTo>
                      <a:lnTo>
                        <a:pt x="41" y="96"/>
                      </a:lnTo>
                      <a:lnTo>
                        <a:pt x="42" y="97"/>
                      </a:lnTo>
                      <a:lnTo>
                        <a:pt x="42" y="97"/>
                      </a:lnTo>
                      <a:lnTo>
                        <a:pt x="42" y="98"/>
                      </a:lnTo>
                      <a:lnTo>
                        <a:pt x="42" y="99"/>
                      </a:lnTo>
                      <a:lnTo>
                        <a:pt x="43" y="99"/>
                      </a:lnTo>
                      <a:lnTo>
                        <a:pt x="43" y="100"/>
                      </a:lnTo>
                      <a:lnTo>
                        <a:pt x="43" y="101"/>
                      </a:lnTo>
                      <a:lnTo>
                        <a:pt x="44" y="101"/>
                      </a:lnTo>
                      <a:lnTo>
                        <a:pt x="44" y="102"/>
                      </a:lnTo>
                      <a:lnTo>
                        <a:pt x="45" y="102"/>
                      </a:lnTo>
                      <a:lnTo>
                        <a:pt x="45" y="103"/>
                      </a:lnTo>
                      <a:lnTo>
                        <a:pt x="46" y="103"/>
                      </a:lnTo>
                      <a:lnTo>
                        <a:pt x="46" y="104"/>
                      </a:lnTo>
                      <a:lnTo>
                        <a:pt x="47" y="104"/>
                      </a:lnTo>
                      <a:lnTo>
                        <a:pt x="47" y="105"/>
                      </a:lnTo>
                      <a:lnTo>
                        <a:pt x="48" y="105"/>
                      </a:lnTo>
                      <a:lnTo>
                        <a:pt x="48" y="106"/>
                      </a:lnTo>
                      <a:lnTo>
                        <a:pt x="49" y="106"/>
                      </a:lnTo>
                      <a:lnTo>
                        <a:pt x="49" y="107"/>
                      </a:lnTo>
                      <a:lnTo>
                        <a:pt x="50" y="107"/>
                      </a:lnTo>
                      <a:lnTo>
                        <a:pt x="50" y="108"/>
                      </a:lnTo>
                      <a:lnTo>
                        <a:pt x="51" y="108"/>
                      </a:lnTo>
                      <a:lnTo>
                        <a:pt x="51" y="109"/>
                      </a:lnTo>
                      <a:lnTo>
                        <a:pt x="52" y="109"/>
                      </a:lnTo>
                      <a:lnTo>
                        <a:pt x="52" y="110"/>
                      </a:lnTo>
                      <a:lnTo>
                        <a:pt x="53" y="110"/>
                      </a:lnTo>
                      <a:lnTo>
                        <a:pt x="54" y="111"/>
                      </a:lnTo>
                      <a:lnTo>
                        <a:pt x="54" y="111"/>
                      </a:lnTo>
                      <a:lnTo>
                        <a:pt x="55" y="111"/>
                      </a:lnTo>
                      <a:lnTo>
                        <a:pt x="56" y="112"/>
                      </a:lnTo>
                      <a:lnTo>
                        <a:pt x="56" y="112"/>
                      </a:lnTo>
                      <a:lnTo>
                        <a:pt x="57" y="113"/>
                      </a:lnTo>
                      <a:lnTo>
                        <a:pt x="58" y="113"/>
                      </a:lnTo>
                      <a:lnTo>
                        <a:pt x="59" y="114"/>
                      </a:lnTo>
                      <a:lnTo>
                        <a:pt x="60" y="114"/>
                      </a:lnTo>
                      <a:lnTo>
                        <a:pt x="61" y="115"/>
                      </a:lnTo>
                      <a:lnTo>
                        <a:pt x="62" y="115"/>
                      </a:lnTo>
                      <a:lnTo>
                        <a:pt x="64" y="116"/>
                      </a:lnTo>
                      <a:lnTo>
                        <a:pt x="65" y="116"/>
                      </a:lnTo>
                      <a:lnTo>
                        <a:pt x="66" y="117"/>
                      </a:lnTo>
                      <a:lnTo>
                        <a:pt x="68" y="117"/>
                      </a:lnTo>
                      <a:lnTo>
                        <a:pt x="69" y="118"/>
                      </a:lnTo>
                      <a:lnTo>
                        <a:pt x="71" y="118"/>
                      </a:lnTo>
                      <a:lnTo>
                        <a:pt x="72" y="119"/>
                      </a:lnTo>
                      <a:lnTo>
                        <a:pt x="74" y="119"/>
                      </a:lnTo>
                      <a:lnTo>
                        <a:pt x="76" y="119"/>
                      </a:lnTo>
                      <a:lnTo>
                        <a:pt x="77" y="120"/>
                      </a:lnTo>
                      <a:lnTo>
                        <a:pt x="79" y="120"/>
                      </a:lnTo>
                      <a:lnTo>
                        <a:pt x="81" y="120"/>
                      </a:lnTo>
                      <a:lnTo>
                        <a:pt x="82" y="120"/>
                      </a:lnTo>
                      <a:lnTo>
                        <a:pt x="84" y="120"/>
                      </a:lnTo>
                      <a:lnTo>
                        <a:pt x="86" y="120"/>
                      </a:lnTo>
                      <a:lnTo>
                        <a:pt x="88" y="120"/>
                      </a:lnTo>
                      <a:lnTo>
                        <a:pt x="90" y="119"/>
                      </a:lnTo>
                      <a:lnTo>
                        <a:pt x="92" y="119"/>
                      </a:lnTo>
                      <a:lnTo>
                        <a:pt x="94" y="119"/>
                      </a:lnTo>
                      <a:lnTo>
                        <a:pt x="96" y="118"/>
                      </a:lnTo>
                      <a:lnTo>
                        <a:pt x="98" y="118"/>
                      </a:lnTo>
                      <a:lnTo>
                        <a:pt x="100" y="117"/>
                      </a:lnTo>
                      <a:lnTo>
                        <a:pt x="102" y="117"/>
                      </a:lnTo>
                      <a:lnTo>
                        <a:pt x="103" y="117"/>
                      </a:lnTo>
                      <a:lnTo>
                        <a:pt x="105" y="116"/>
                      </a:lnTo>
                      <a:lnTo>
                        <a:pt x="106" y="116"/>
                      </a:lnTo>
                      <a:lnTo>
                        <a:pt x="108" y="115"/>
                      </a:lnTo>
                      <a:lnTo>
                        <a:pt x="109" y="115"/>
                      </a:lnTo>
                      <a:lnTo>
                        <a:pt x="110" y="115"/>
                      </a:lnTo>
                      <a:lnTo>
                        <a:pt x="111" y="115"/>
                      </a:lnTo>
                      <a:lnTo>
                        <a:pt x="112" y="114"/>
                      </a:lnTo>
                      <a:lnTo>
                        <a:pt x="112" y="114"/>
                      </a:lnTo>
                      <a:lnTo>
                        <a:pt x="113" y="114"/>
                      </a:lnTo>
                      <a:lnTo>
                        <a:pt x="113" y="114"/>
                      </a:lnTo>
                      <a:lnTo>
                        <a:pt x="114" y="114"/>
                      </a:lnTo>
                      <a:lnTo>
                        <a:pt x="114" y="114"/>
                      </a:lnTo>
                      <a:lnTo>
                        <a:pt x="114" y="114"/>
                      </a:lnTo>
                      <a:close/>
                    </a:path>
                  </a:pathLst>
                </a:custGeom>
                <a:noFill/>
                <a:ln w="6350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927212" name="任意多边形 1927211"/>
                <p:cNvSpPr/>
                <p:nvPr/>
              </p:nvSpPr>
              <p:spPr>
                <a:xfrm>
                  <a:off x="2894" y="2827"/>
                  <a:ext cx="107" cy="154"/>
                </a:xfrm>
                <a:custGeom>
                  <a:avLst/>
                  <a:gdLst/>
                  <a:ahLst/>
                  <a:cxnLst/>
                  <a:pathLst>
                    <a:path w="107" h="154">
                      <a:moveTo>
                        <a:pt x="0" y="20"/>
                      </a:moveTo>
                      <a:lnTo>
                        <a:pt x="3" y="19"/>
                      </a:lnTo>
                      <a:lnTo>
                        <a:pt x="6" y="18"/>
                      </a:lnTo>
                      <a:lnTo>
                        <a:pt x="9" y="18"/>
                      </a:lnTo>
                      <a:lnTo>
                        <a:pt x="12" y="17"/>
                      </a:lnTo>
                      <a:lnTo>
                        <a:pt x="14" y="17"/>
                      </a:lnTo>
                      <a:lnTo>
                        <a:pt x="17" y="17"/>
                      </a:lnTo>
                      <a:lnTo>
                        <a:pt x="19" y="17"/>
                      </a:lnTo>
                      <a:lnTo>
                        <a:pt x="22" y="17"/>
                      </a:lnTo>
                      <a:lnTo>
                        <a:pt x="24" y="17"/>
                      </a:lnTo>
                      <a:lnTo>
                        <a:pt x="26" y="18"/>
                      </a:lnTo>
                      <a:lnTo>
                        <a:pt x="28" y="18"/>
                      </a:lnTo>
                      <a:lnTo>
                        <a:pt x="30" y="19"/>
                      </a:lnTo>
                      <a:lnTo>
                        <a:pt x="32" y="20"/>
                      </a:lnTo>
                      <a:lnTo>
                        <a:pt x="34" y="21"/>
                      </a:lnTo>
                      <a:lnTo>
                        <a:pt x="35" y="22"/>
                      </a:lnTo>
                      <a:lnTo>
                        <a:pt x="37" y="24"/>
                      </a:lnTo>
                      <a:lnTo>
                        <a:pt x="38" y="25"/>
                      </a:lnTo>
                      <a:lnTo>
                        <a:pt x="40" y="27"/>
                      </a:lnTo>
                      <a:lnTo>
                        <a:pt x="41" y="28"/>
                      </a:lnTo>
                      <a:lnTo>
                        <a:pt x="43" y="30"/>
                      </a:lnTo>
                      <a:lnTo>
                        <a:pt x="44" y="32"/>
                      </a:lnTo>
                      <a:lnTo>
                        <a:pt x="45" y="33"/>
                      </a:lnTo>
                      <a:lnTo>
                        <a:pt x="47" y="35"/>
                      </a:lnTo>
                      <a:lnTo>
                        <a:pt x="48" y="37"/>
                      </a:lnTo>
                      <a:lnTo>
                        <a:pt x="49" y="38"/>
                      </a:lnTo>
                      <a:lnTo>
                        <a:pt x="50" y="40"/>
                      </a:lnTo>
                      <a:lnTo>
                        <a:pt x="52" y="42"/>
                      </a:lnTo>
                      <a:lnTo>
                        <a:pt x="53" y="44"/>
                      </a:lnTo>
                      <a:lnTo>
                        <a:pt x="54" y="45"/>
                      </a:lnTo>
                      <a:lnTo>
                        <a:pt x="55" y="47"/>
                      </a:lnTo>
                      <a:lnTo>
                        <a:pt x="56" y="49"/>
                      </a:lnTo>
                      <a:lnTo>
                        <a:pt x="57" y="51"/>
                      </a:lnTo>
                      <a:lnTo>
                        <a:pt x="58" y="53"/>
                      </a:lnTo>
                      <a:lnTo>
                        <a:pt x="59" y="55"/>
                      </a:lnTo>
                      <a:lnTo>
                        <a:pt x="60" y="57"/>
                      </a:lnTo>
                      <a:lnTo>
                        <a:pt x="61" y="59"/>
                      </a:lnTo>
                      <a:lnTo>
                        <a:pt x="62" y="62"/>
                      </a:lnTo>
                      <a:lnTo>
                        <a:pt x="63" y="64"/>
                      </a:lnTo>
                      <a:lnTo>
                        <a:pt x="63" y="66"/>
                      </a:lnTo>
                      <a:lnTo>
                        <a:pt x="64" y="69"/>
                      </a:lnTo>
                      <a:lnTo>
                        <a:pt x="65" y="71"/>
                      </a:lnTo>
                      <a:lnTo>
                        <a:pt x="66" y="74"/>
                      </a:lnTo>
                      <a:lnTo>
                        <a:pt x="66" y="76"/>
                      </a:lnTo>
                      <a:lnTo>
                        <a:pt x="67" y="79"/>
                      </a:lnTo>
                      <a:lnTo>
                        <a:pt x="68" y="82"/>
                      </a:lnTo>
                      <a:lnTo>
                        <a:pt x="68" y="85"/>
                      </a:lnTo>
                      <a:lnTo>
                        <a:pt x="69" y="87"/>
                      </a:lnTo>
                      <a:lnTo>
                        <a:pt x="69" y="90"/>
                      </a:lnTo>
                      <a:lnTo>
                        <a:pt x="70" y="93"/>
                      </a:lnTo>
                      <a:lnTo>
                        <a:pt x="70" y="96"/>
                      </a:lnTo>
                      <a:lnTo>
                        <a:pt x="71" y="98"/>
                      </a:lnTo>
                      <a:lnTo>
                        <a:pt x="71" y="101"/>
                      </a:lnTo>
                      <a:lnTo>
                        <a:pt x="71" y="103"/>
                      </a:lnTo>
                      <a:lnTo>
                        <a:pt x="72" y="106"/>
                      </a:lnTo>
                      <a:lnTo>
                        <a:pt x="72" y="108"/>
                      </a:lnTo>
                      <a:lnTo>
                        <a:pt x="72" y="110"/>
                      </a:lnTo>
                      <a:lnTo>
                        <a:pt x="73" y="112"/>
                      </a:lnTo>
                      <a:lnTo>
                        <a:pt x="73" y="113"/>
                      </a:lnTo>
                      <a:lnTo>
                        <a:pt x="73" y="115"/>
                      </a:lnTo>
                      <a:lnTo>
                        <a:pt x="73" y="117"/>
                      </a:lnTo>
                      <a:lnTo>
                        <a:pt x="73" y="118"/>
                      </a:lnTo>
                      <a:lnTo>
                        <a:pt x="73" y="119"/>
                      </a:lnTo>
                      <a:lnTo>
                        <a:pt x="73" y="120"/>
                      </a:lnTo>
                      <a:lnTo>
                        <a:pt x="73" y="122"/>
                      </a:lnTo>
                      <a:lnTo>
                        <a:pt x="73" y="122"/>
                      </a:lnTo>
                      <a:lnTo>
                        <a:pt x="73" y="124"/>
                      </a:lnTo>
                      <a:lnTo>
                        <a:pt x="73" y="125"/>
                      </a:lnTo>
                      <a:lnTo>
                        <a:pt x="73" y="126"/>
                      </a:lnTo>
                      <a:lnTo>
                        <a:pt x="73" y="127"/>
                      </a:lnTo>
                      <a:lnTo>
                        <a:pt x="73" y="128"/>
                      </a:lnTo>
                      <a:lnTo>
                        <a:pt x="73" y="129"/>
                      </a:lnTo>
                      <a:lnTo>
                        <a:pt x="73" y="130"/>
                      </a:lnTo>
                      <a:lnTo>
                        <a:pt x="73" y="132"/>
                      </a:lnTo>
                      <a:lnTo>
                        <a:pt x="73" y="133"/>
                      </a:lnTo>
                      <a:lnTo>
                        <a:pt x="73" y="134"/>
                      </a:lnTo>
                      <a:lnTo>
                        <a:pt x="73" y="135"/>
                      </a:lnTo>
                      <a:lnTo>
                        <a:pt x="73" y="137"/>
                      </a:lnTo>
                      <a:lnTo>
                        <a:pt x="73" y="138"/>
                      </a:lnTo>
                      <a:lnTo>
                        <a:pt x="73" y="140"/>
                      </a:lnTo>
                      <a:lnTo>
                        <a:pt x="73" y="141"/>
                      </a:lnTo>
                      <a:lnTo>
                        <a:pt x="73" y="142"/>
                      </a:lnTo>
                      <a:lnTo>
                        <a:pt x="73" y="144"/>
                      </a:lnTo>
                      <a:lnTo>
                        <a:pt x="73" y="145"/>
                      </a:lnTo>
                      <a:lnTo>
                        <a:pt x="73" y="146"/>
                      </a:lnTo>
                      <a:lnTo>
                        <a:pt x="73" y="147"/>
                      </a:lnTo>
                      <a:lnTo>
                        <a:pt x="73" y="148"/>
                      </a:lnTo>
                      <a:lnTo>
                        <a:pt x="73" y="149"/>
                      </a:lnTo>
                      <a:lnTo>
                        <a:pt x="73" y="150"/>
                      </a:lnTo>
                      <a:lnTo>
                        <a:pt x="73" y="151"/>
                      </a:lnTo>
                      <a:lnTo>
                        <a:pt x="73" y="151"/>
                      </a:lnTo>
                      <a:lnTo>
                        <a:pt x="73" y="152"/>
                      </a:lnTo>
                      <a:lnTo>
                        <a:pt x="73" y="152"/>
                      </a:lnTo>
                      <a:lnTo>
                        <a:pt x="73" y="152"/>
                      </a:lnTo>
                      <a:lnTo>
                        <a:pt x="73" y="153"/>
                      </a:lnTo>
                      <a:lnTo>
                        <a:pt x="73" y="153"/>
                      </a:lnTo>
                      <a:lnTo>
                        <a:pt x="73" y="153"/>
                      </a:lnTo>
                      <a:lnTo>
                        <a:pt x="73" y="153"/>
                      </a:lnTo>
                      <a:lnTo>
                        <a:pt x="74" y="153"/>
                      </a:lnTo>
                      <a:lnTo>
                        <a:pt x="74" y="153"/>
                      </a:lnTo>
                      <a:lnTo>
                        <a:pt x="74" y="153"/>
                      </a:lnTo>
                      <a:lnTo>
                        <a:pt x="75" y="153"/>
                      </a:lnTo>
                      <a:lnTo>
                        <a:pt x="76" y="153"/>
                      </a:lnTo>
                      <a:lnTo>
                        <a:pt x="76" y="153"/>
                      </a:lnTo>
                      <a:lnTo>
                        <a:pt x="77" y="153"/>
                      </a:lnTo>
                      <a:lnTo>
                        <a:pt x="79" y="153"/>
                      </a:lnTo>
                      <a:lnTo>
                        <a:pt x="80" y="153"/>
                      </a:lnTo>
                      <a:lnTo>
                        <a:pt x="81" y="153"/>
                      </a:lnTo>
                      <a:lnTo>
                        <a:pt x="83" y="153"/>
                      </a:lnTo>
                      <a:lnTo>
                        <a:pt x="84" y="153"/>
                      </a:lnTo>
                      <a:lnTo>
                        <a:pt x="86" y="153"/>
                      </a:lnTo>
                      <a:lnTo>
                        <a:pt x="88" y="153"/>
                      </a:lnTo>
                      <a:lnTo>
                        <a:pt x="90" y="153"/>
                      </a:lnTo>
                      <a:lnTo>
                        <a:pt x="92" y="153"/>
                      </a:lnTo>
                      <a:lnTo>
                        <a:pt x="93" y="153"/>
                      </a:lnTo>
                      <a:lnTo>
                        <a:pt x="95" y="153"/>
                      </a:lnTo>
                      <a:lnTo>
                        <a:pt x="97" y="153"/>
                      </a:lnTo>
                      <a:lnTo>
                        <a:pt x="98" y="153"/>
                      </a:lnTo>
                      <a:lnTo>
                        <a:pt x="100" y="153"/>
                      </a:lnTo>
                      <a:lnTo>
                        <a:pt x="101" y="153"/>
                      </a:lnTo>
                      <a:lnTo>
                        <a:pt x="102" y="153"/>
                      </a:lnTo>
                      <a:lnTo>
                        <a:pt x="103" y="153"/>
                      </a:lnTo>
                      <a:lnTo>
                        <a:pt x="104" y="153"/>
                      </a:lnTo>
                      <a:lnTo>
                        <a:pt x="104" y="153"/>
                      </a:lnTo>
                      <a:lnTo>
                        <a:pt x="105" y="153"/>
                      </a:lnTo>
                      <a:lnTo>
                        <a:pt x="105" y="153"/>
                      </a:lnTo>
                      <a:lnTo>
                        <a:pt x="106" y="153"/>
                      </a:lnTo>
                      <a:lnTo>
                        <a:pt x="106" y="153"/>
                      </a:lnTo>
                      <a:lnTo>
                        <a:pt x="106" y="153"/>
                      </a:lnTo>
                      <a:lnTo>
                        <a:pt x="106" y="153"/>
                      </a:lnTo>
                      <a:lnTo>
                        <a:pt x="106" y="153"/>
                      </a:lnTo>
                      <a:lnTo>
                        <a:pt x="106" y="152"/>
                      </a:lnTo>
                      <a:lnTo>
                        <a:pt x="106" y="152"/>
                      </a:lnTo>
                      <a:lnTo>
                        <a:pt x="106" y="152"/>
                      </a:lnTo>
                      <a:lnTo>
                        <a:pt x="106" y="151"/>
                      </a:lnTo>
                      <a:lnTo>
                        <a:pt x="106" y="151"/>
                      </a:lnTo>
                      <a:lnTo>
                        <a:pt x="106" y="150"/>
                      </a:lnTo>
                      <a:lnTo>
                        <a:pt x="106" y="149"/>
                      </a:lnTo>
                      <a:lnTo>
                        <a:pt x="106" y="148"/>
                      </a:lnTo>
                      <a:lnTo>
                        <a:pt x="106" y="147"/>
                      </a:lnTo>
                      <a:lnTo>
                        <a:pt x="106" y="146"/>
                      </a:lnTo>
                      <a:lnTo>
                        <a:pt x="106" y="145"/>
                      </a:lnTo>
                      <a:lnTo>
                        <a:pt x="106" y="144"/>
                      </a:lnTo>
                      <a:lnTo>
                        <a:pt x="106" y="142"/>
                      </a:lnTo>
                      <a:lnTo>
                        <a:pt x="106" y="141"/>
                      </a:lnTo>
                      <a:lnTo>
                        <a:pt x="106" y="140"/>
                      </a:lnTo>
                      <a:lnTo>
                        <a:pt x="106" y="138"/>
                      </a:lnTo>
                      <a:lnTo>
                        <a:pt x="106" y="137"/>
                      </a:lnTo>
                      <a:lnTo>
                        <a:pt x="106" y="135"/>
                      </a:lnTo>
                      <a:lnTo>
                        <a:pt x="106" y="134"/>
                      </a:lnTo>
                      <a:lnTo>
                        <a:pt x="106" y="132"/>
                      </a:lnTo>
                      <a:lnTo>
                        <a:pt x="106" y="131"/>
                      </a:lnTo>
                      <a:lnTo>
                        <a:pt x="106" y="129"/>
                      </a:lnTo>
                      <a:lnTo>
                        <a:pt x="106" y="128"/>
                      </a:lnTo>
                      <a:lnTo>
                        <a:pt x="106" y="126"/>
                      </a:lnTo>
                      <a:lnTo>
                        <a:pt x="106" y="125"/>
                      </a:lnTo>
                      <a:lnTo>
                        <a:pt x="106" y="123"/>
                      </a:lnTo>
                      <a:lnTo>
                        <a:pt x="106" y="122"/>
                      </a:lnTo>
                      <a:lnTo>
                        <a:pt x="106" y="121"/>
                      </a:lnTo>
                      <a:lnTo>
                        <a:pt x="106" y="119"/>
                      </a:lnTo>
                      <a:lnTo>
                        <a:pt x="106" y="118"/>
                      </a:lnTo>
                      <a:lnTo>
                        <a:pt x="106" y="116"/>
                      </a:lnTo>
                      <a:lnTo>
                        <a:pt x="106" y="114"/>
                      </a:lnTo>
                      <a:lnTo>
                        <a:pt x="106" y="112"/>
                      </a:lnTo>
                      <a:lnTo>
                        <a:pt x="105" y="110"/>
                      </a:lnTo>
                      <a:lnTo>
                        <a:pt x="105" y="108"/>
                      </a:lnTo>
                      <a:lnTo>
                        <a:pt x="105" y="106"/>
                      </a:lnTo>
                      <a:lnTo>
                        <a:pt x="104" y="103"/>
                      </a:lnTo>
                      <a:lnTo>
                        <a:pt x="104" y="100"/>
                      </a:lnTo>
                      <a:lnTo>
                        <a:pt x="103" y="97"/>
                      </a:lnTo>
                      <a:lnTo>
                        <a:pt x="103" y="94"/>
                      </a:lnTo>
                      <a:lnTo>
                        <a:pt x="102" y="90"/>
                      </a:lnTo>
                      <a:lnTo>
                        <a:pt x="101" y="87"/>
                      </a:lnTo>
                      <a:lnTo>
                        <a:pt x="101" y="83"/>
                      </a:lnTo>
                      <a:lnTo>
                        <a:pt x="100" y="79"/>
                      </a:lnTo>
                      <a:lnTo>
                        <a:pt x="99" y="75"/>
                      </a:lnTo>
                      <a:lnTo>
                        <a:pt x="98" y="71"/>
                      </a:lnTo>
                      <a:lnTo>
                        <a:pt x="97" y="66"/>
                      </a:lnTo>
                      <a:lnTo>
                        <a:pt x="95" y="62"/>
                      </a:lnTo>
                      <a:lnTo>
                        <a:pt x="94" y="58"/>
                      </a:lnTo>
                      <a:lnTo>
                        <a:pt x="92" y="54"/>
                      </a:lnTo>
                      <a:lnTo>
                        <a:pt x="91" y="50"/>
                      </a:lnTo>
                      <a:lnTo>
                        <a:pt x="89" y="47"/>
                      </a:lnTo>
                      <a:lnTo>
                        <a:pt x="87" y="43"/>
                      </a:lnTo>
                      <a:lnTo>
                        <a:pt x="85" y="39"/>
                      </a:lnTo>
                      <a:lnTo>
                        <a:pt x="82" y="36"/>
                      </a:lnTo>
                      <a:lnTo>
                        <a:pt x="80" y="33"/>
                      </a:lnTo>
                      <a:lnTo>
                        <a:pt x="77" y="30"/>
                      </a:lnTo>
                      <a:lnTo>
                        <a:pt x="74" y="27"/>
                      </a:lnTo>
                      <a:lnTo>
                        <a:pt x="71" y="24"/>
                      </a:lnTo>
                      <a:lnTo>
                        <a:pt x="68" y="21"/>
                      </a:lnTo>
                      <a:lnTo>
                        <a:pt x="65" y="19"/>
                      </a:lnTo>
                      <a:lnTo>
                        <a:pt x="61" y="16"/>
                      </a:lnTo>
                      <a:lnTo>
                        <a:pt x="58" y="14"/>
                      </a:lnTo>
                      <a:lnTo>
                        <a:pt x="54" y="11"/>
                      </a:lnTo>
                      <a:lnTo>
                        <a:pt x="51" y="10"/>
                      </a:lnTo>
                      <a:lnTo>
                        <a:pt x="48" y="8"/>
                      </a:lnTo>
                      <a:lnTo>
                        <a:pt x="45" y="6"/>
                      </a:lnTo>
                      <a:lnTo>
                        <a:pt x="42" y="5"/>
                      </a:lnTo>
                      <a:lnTo>
                        <a:pt x="39" y="3"/>
                      </a:lnTo>
                      <a:lnTo>
                        <a:pt x="37" y="2"/>
                      </a:lnTo>
                      <a:lnTo>
                        <a:pt x="34" y="1"/>
                      </a:lnTo>
                      <a:lnTo>
                        <a:pt x="32" y="1"/>
                      </a:lnTo>
                      <a:lnTo>
                        <a:pt x="30" y="0"/>
                      </a:lnTo>
                      <a:lnTo>
                        <a:pt x="28" y="0"/>
                      </a:lnTo>
                      <a:lnTo>
                        <a:pt x="26" y="0"/>
                      </a:lnTo>
                      <a:lnTo>
                        <a:pt x="24" y="0"/>
                      </a:lnTo>
                      <a:lnTo>
                        <a:pt x="22" y="0"/>
                      </a:lnTo>
                      <a:lnTo>
                        <a:pt x="20" y="0"/>
                      </a:lnTo>
                      <a:lnTo>
                        <a:pt x="19" y="1"/>
                      </a:lnTo>
                      <a:lnTo>
                        <a:pt x="18" y="1"/>
                      </a:lnTo>
                      <a:lnTo>
                        <a:pt x="16" y="2"/>
                      </a:lnTo>
                      <a:lnTo>
                        <a:pt x="15" y="3"/>
                      </a:lnTo>
                      <a:lnTo>
                        <a:pt x="14" y="3"/>
                      </a:lnTo>
                      <a:lnTo>
                        <a:pt x="12" y="4"/>
                      </a:lnTo>
                      <a:lnTo>
                        <a:pt x="11" y="5"/>
                      </a:lnTo>
                      <a:lnTo>
                        <a:pt x="10" y="5"/>
                      </a:lnTo>
                      <a:lnTo>
                        <a:pt x="9" y="6"/>
                      </a:lnTo>
                      <a:lnTo>
                        <a:pt x="8" y="7"/>
                      </a:lnTo>
                      <a:lnTo>
                        <a:pt x="8" y="8"/>
                      </a:lnTo>
                      <a:lnTo>
                        <a:pt x="7" y="8"/>
                      </a:lnTo>
                      <a:lnTo>
                        <a:pt x="6" y="9"/>
                      </a:lnTo>
                      <a:lnTo>
                        <a:pt x="5" y="10"/>
                      </a:lnTo>
                      <a:lnTo>
                        <a:pt x="5" y="11"/>
                      </a:lnTo>
                      <a:lnTo>
                        <a:pt x="4" y="12"/>
                      </a:lnTo>
                      <a:lnTo>
                        <a:pt x="4" y="13"/>
                      </a:lnTo>
                      <a:lnTo>
                        <a:pt x="3" y="14"/>
                      </a:lnTo>
                      <a:lnTo>
                        <a:pt x="3" y="15"/>
                      </a:lnTo>
                      <a:lnTo>
                        <a:pt x="2" y="16"/>
                      </a:lnTo>
                      <a:lnTo>
                        <a:pt x="2" y="16"/>
                      </a:lnTo>
                      <a:lnTo>
                        <a:pt x="2" y="17"/>
                      </a:lnTo>
                      <a:lnTo>
                        <a:pt x="1" y="17"/>
                      </a:lnTo>
                      <a:lnTo>
                        <a:pt x="1" y="18"/>
                      </a:lnTo>
                      <a:lnTo>
                        <a:pt x="1" y="18"/>
                      </a:lnTo>
                      <a:lnTo>
                        <a:pt x="1" y="19"/>
                      </a:lnTo>
                      <a:lnTo>
                        <a:pt x="1" y="19"/>
                      </a:lnTo>
                      <a:lnTo>
                        <a:pt x="0" y="19"/>
                      </a:lnTo>
                      <a:lnTo>
                        <a:pt x="0" y="20"/>
                      </a:lnTo>
                      <a:lnTo>
                        <a:pt x="0" y="20"/>
                      </a:lnTo>
                      <a:lnTo>
                        <a:pt x="0" y="20"/>
                      </a:lnTo>
                      <a:lnTo>
                        <a:pt x="0" y="20"/>
                      </a:lnTo>
                      <a:close/>
                    </a:path>
                  </a:pathLst>
                </a:custGeom>
                <a:noFill/>
                <a:ln w="6350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927213" name="任意多边形 1927212"/>
                <p:cNvSpPr/>
                <p:nvPr/>
              </p:nvSpPr>
              <p:spPr>
                <a:xfrm>
                  <a:off x="2685" y="2966"/>
                  <a:ext cx="73" cy="132"/>
                </a:xfrm>
                <a:custGeom>
                  <a:avLst/>
                  <a:gdLst/>
                  <a:ahLst/>
                  <a:cxnLst/>
                  <a:pathLst>
                    <a:path w="73" h="132">
                      <a:moveTo>
                        <a:pt x="14" y="131"/>
                      </a:moveTo>
                      <a:lnTo>
                        <a:pt x="17" y="128"/>
                      </a:lnTo>
                      <a:lnTo>
                        <a:pt x="20" y="125"/>
                      </a:lnTo>
                      <a:lnTo>
                        <a:pt x="22" y="123"/>
                      </a:lnTo>
                      <a:lnTo>
                        <a:pt x="25" y="120"/>
                      </a:lnTo>
                      <a:lnTo>
                        <a:pt x="27" y="117"/>
                      </a:lnTo>
                      <a:lnTo>
                        <a:pt x="29" y="115"/>
                      </a:lnTo>
                      <a:lnTo>
                        <a:pt x="31" y="113"/>
                      </a:lnTo>
                      <a:lnTo>
                        <a:pt x="32" y="110"/>
                      </a:lnTo>
                      <a:lnTo>
                        <a:pt x="34" y="108"/>
                      </a:lnTo>
                      <a:lnTo>
                        <a:pt x="35" y="106"/>
                      </a:lnTo>
                      <a:lnTo>
                        <a:pt x="36" y="104"/>
                      </a:lnTo>
                      <a:lnTo>
                        <a:pt x="37" y="102"/>
                      </a:lnTo>
                      <a:lnTo>
                        <a:pt x="37" y="101"/>
                      </a:lnTo>
                      <a:lnTo>
                        <a:pt x="38" y="99"/>
                      </a:lnTo>
                      <a:lnTo>
                        <a:pt x="38" y="97"/>
                      </a:lnTo>
                      <a:lnTo>
                        <a:pt x="38" y="96"/>
                      </a:lnTo>
                      <a:lnTo>
                        <a:pt x="38" y="94"/>
                      </a:lnTo>
                      <a:lnTo>
                        <a:pt x="38" y="93"/>
                      </a:lnTo>
                      <a:lnTo>
                        <a:pt x="38" y="92"/>
                      </a:lnTo>
                      <a:lnTo>
                        <a:pt x="38" y="90"/>
                      </a:lnTo>
                      <a:lnTo>
                        <a:pt x="38" y="89"/>
                      </a:lnTo>
                      <a:lnTo>
                        <a:pt x="38" y="88"/>
                      </a:lnTo>
                      <a:lnTo>
                        <a:pt x="38" y="87"/>
                      </a:lnTo>
                      <a:lnTo>
                        <a:pt x="38" y="86"/>
                      </a:lnTo>
                      <a:lnTo>
                        <a:pt x="38" y="85"/>
                      </a:lnTo>
                      <a:lnTo>
                        <a:pt x="38" y="84"/>
                      </a:lnTo>
                      <a:lnTo>
                        <a:pt x="38" y="83"/>
                      </a:lnTo>
                      <a:lnTo>
                        <a:pt x="38" y="83"/>
                      </a:lnTo>
                      <a:lnTo>
                        <a:pt x="38" y="82"/>
                      </a:lnTo>
                      <a:lnTo>
                        <a:pt x="38" y="81"/>
                      </a:lnTo>
                      <a:lnTo>
                        <a:pt x="38" y="81"/>
                      </a:lnTo>
                      <a:lnTo>
                        <a:pt x="38" y="80"/>
                      </a:lnTo>
                      <a:lnTo>
                        <a:pt x="38" y="80"/>
                      </a:lnTo>
                      <a:lnTo>
                        <a:pt x="38" y="79"/>
                      </a:lnTo>
                      <a:lnTo>
                        <a:pt x="38" y="79"/>
                      </a:lnTo>
                      <a:lnTo>
                        <a:pt x="38" y="78"/>
                      </a:lnTo>
                      <a:lnTo>
                        <a:pt x="38" y="78"/>
                      </a:lnTo>
                      <a:lnTo>
                        <a:pt x="38" y="77"/>
                      </a:lnTo>
                      <a:lnTo>
                        <a:pt x="38" y="77"/>
                      </a:lnTo>
                      <a:lnTo>
                        <a:pt x="38" y="76"/>
                      </a:lnTo>
                      <a:lnTo>
                        <a:pt x="38" y="76"/>
                      </a:lnTo>
                      <a:lnTo>
                        <a:pt x="38" y="75"/>
                      </a:lnTo>
                      <a:lnTo>
                        <a:pt x="38" y="75"/>
                      </a:lnTo>
                      <a:lnTo>
                        <a:pt x="38" y="74"/>
                      </a:lnTo>
                      <a:lnTo>
                        <a:pt x="38" y="74"/>
                      </a:lnTo>
                      <a:lnTo>
                        <a:pt x="38" y="73"/>
                      </a:lnTo>
                      <a:lnTo>
                        <a:pt x="38" y="73"/>
                      </a:lnTo>
                      <a:lnTo>
                        <a:pt x="38" y="72"/>
                      </a:lnTo>
                      <a:lnTo>
                        <a:pt x="38" y="72"/>
                      </a:lnTo>
                      <a:lnTo>
                        <a:pt x="38" y="71"/>
                      </a:lnTo>
                      <a:lnTo>
                        <a:pt x="38" y="71"/>
                      </a:lnTo>
                      <a:lnTo>
                        <a:pt x="38" y="71"/>
                      </a:lnTo>
                      <a:lnTo>
                        <a:pt x="38" y="70"/>
                      </a:lnTo>
                      <a:lnTo>
                        <a:pt x="38" y="70"/>
                      </a:lnTo>
                      <a:lnTo>
                        <a:pt x="38" y="70"/>
                      </a:lnTo>
                      <a:lnTo>
                        <a:pt x="37" y="69"/>
                      </a:lnTo>
                      <a:lnTo>
                        <a:pt x="37" y="69"/>
                      </a:lnTo>
                      <a:lnTo>
                        <a:pt x="37" y="69"/>
                      </a:lnTo>
                      <a:lnTo>
                        <a:pt x="36" y="69"/>
                      </a:lnTo>
                      <a:lnTo>
                        <a:pt x="36" y="69"/>
                      </a:lnTo>
                      <a:lnTo>
                        <a:pt x="36" y="69"/>
                      </a:lnTo>
                      <a:lnTo>
                        <a:pt x="35" y="69"/>
                      </a:lnTo>
                      <a:lnTo>
                        <a:pt x="35" y="68"/>
                      </a:lnTo>
                      <a:lnTo>
                        <a:pt x="34" y="68"/>
                      </a:lnTo>
                      <a:lnTo>
                        <a:pt x="34" y="68"/>
                      </a:lnTo>
                      <a:lnTo>
                        <a:pt x="33" y="68"/>
                      </a:lnTo>
                      <a:lnTo>
                        <a:pt x="33" y="68"/>
                      </a:lnTo>
                      <a:lnTo>
                        <a:pt x="32" y="68"/>
                      </a:lnTo>
                      <a:lnTo>
                        <a:pt x="32" y="68"/>
                      </a:lnTo>
                      <a:lnTo>
                        <a:pt x="32" y="67"/>
                      </a:lnTo>
                      <a:lnTo>
                        <a:pt x="31" y="67"/>
                      </a:lnTo>
                      <a:lnTo>
                        <a:pt x="31" y="67"/>
                      </a:lnTo>
                      <a:lnTo>
                        <a:pt x="31" y="66"/>
                      </a:lnTo>
                      <a:lnTo>
                        <a:pt x="31" y="65"/>
                      </a:lnTo>
                      <a:lnTo>
                        <a:pt x="31" y="65"/>
                      </a:lnTo>
                      <a:lnTo>
                        <a:pt x="30" y="64"/>
                      </a:lnTo>
                      <a:lnTo>
                        <a:pt x="30" y="63"/>
                      </a:lnTo>
                      <a:lnTo>
                        <a:pt x="30" y="62"/>
                      </a:lnTo>
                      <a:lnTo>
                        <a:pt x="30" y="62"/>
                      </a:lnTo>
                      <a:lnTo>
                        <a:pt x="30" y="61"/>
                      </a:lnTo>
                      <a:lnTo>
                        <a:pt x="30" y="60"/>
                      </a:lnTo>
                      <a:lnTo>
                        <a:pt x="30" y="59"/>
                      </a:lnTo>
                      <a:lnTo>
                        <a:pt x="30" y="58"/>
                      </a:lnTo>
                      <a:lnTo>
                        <a:pt x="30" y="57"/>
                      </a:lnTo>
                      <a:lnTo>
                        <a:pt x="30" y="56"/>
                      </a:lnTo>
                      <a:lnTo>
                        <a:pt x="30" y="55"/>
                      </a:lnTo>
                      <a:lnTo>
                        <a:pt x="30" y="54"/>
                      </a:lnTo>
                      <a:lnTo>
                        <a:pt x="30" y="53"/>
                      </a:lnTo>
                      <a:lnTo>
                        <a:pt x="30" y="52"/>
                      </a:lnTo>
                      <a:lnTo>
                        <a:pt x="30" y="51"/>
                      </a:lnTo>
                      <a:lnTo>
                        <a:pt x="30" y="50"/>
                      </a:lnTo>
                      <a:lnTo>
                        <a:pt x="30" y="49"/>
                      </a:lnTo>
                      <a:lnTo>
                        <a:pt x="30" y="48"/>
                      </a:lnTo>
                      <a:lnTo>
                        <a:pt x="30" y="47"/>
                      </a:lnTo>
                      <a:lnTo>
                        <a:pt x="30" y="46"/>
                      </a:lnTo>
                      <a:lnTo>
                        <a:pt x="30" y="45"/>
                      </a:lnTo>
                      <a:lnTo>
                        <a:pt x="30" y="44"/>
                      </a:lnTo>
                      <a:lnTo>
                        <a:pt x="30" y="43"/>
                      </a:lnTo>
                      <a:lnTo>
                        <a:pt x="30" y="42"/>
                      </a:lnTo>
                      <a:lnTo>
                        <a:pt x="31" y="41"/>
                      </a:lnTo>
                      <a:lnTo>
                        <a:pt x="31" y="39"/>
                      </a:lnTo>
                      <a:lnTo>
                        <a:pt x="31" y="38"/>
                      </a:lnTo>
                      <a:lnTo>
                        <a:pt x="32" y="37"/>
                      </a:lnTo>
                      <a:lnTo>
                        <a:pt x="32" y="35"/>
                      </a:lnTo>
                      <a:lnTo>
                        <a:pt x="33" y="34"/>
                      </a:lnTo>
                      <a:lnTo>
                        <a:pt x="33" y="32"/>
                      </a:lnTo>
                      <a:lnTo>
                        <a:pt x="34" y="31"/>
                      </a:lnTo>
                      <a:lnTo>
                        <a:pt x="35" y="29"/>
                      </a:lnTo>
                      <a:lnTo>
                        <a:pt x="36" y="27"/>
                      </a:lnTo>
                      <a:lnTo>
                        <a:pt x="36" y="25"/>
                      </a:lnTo>
                      <a:lnTo>
                        <a:pt x="37" y="23"/>
                      </a:lnTo>
                      <a:lnTo>
                        <a:pt x="38" y="22"/>
                      </a:lnTo>
                      <a:lnTo>
                        <a:pt x="39" y="20"/>
                      </a:lnTo>
                      <a:lnTo>
                        <a:pt x="40" y="18"/>
                      </a:lnTo>
                      <a:lnTo>
                        <a:pt x="42" y="16"/>
                      </a:lnTo>
                      <a:lnTo>
                        <a:pt x="43" y="14"/>
                      </a:lnTo>
                      <a:lnTo>
                        <a:pt x="44" y="13"/>
                      </a:lnTo>
                      <a:lnTo>
                        <a:pt x="46" y="11"/>
                      </a:lnTo>
                      <a:lnTo>
                        <a:pt x="47" y="10"/>
                      </a:lnTo>
                      <a:lnTo>
                        <a:pt x="48" y="9"/>
                      </a:lnTo>
                      <a:lnTo>
                        <a:pt x="50" y="8"/>
                      </a:lnTo>
                      <a:lnTo>
                        <a:pt x="52" y="7"/>
                      </a:lnTo>
                      <a:lnTo>
                        <a:pt x="53" y="6"/>
                      </a:lnTo>
                      <a:lnTo>
                        <a:pt x="55" y="5"/>
                      </a:lnTo>
                      <a:lnTo>
                        <a:pt x="57" y="4"/>
                      </a:lnTo>
                      <a:lnTo>
                        <a:pt x="59" y="3"/>
                      </a:lnTo>
                      <a:lnTo>
                        <a:pt x="61" y="3"/>
                      </a:lnTo>
                      <a:lnTo>
                        <a:pt x="63" y="2"/>
                      </a:lnTo>
                      <a:lnTo>
                        <a:pt x="65" y="2"/>
                      </a:lnTo>
                      <a:lnTo>
                        <a:pt x="66" y="1"/>
                      </a:lnTo>
                      <a:lnTo>
                        <a:pt x="68" y="1"/>
                      </a:lnTo>
                      <a:lnTo>
                        <a:pt x="69" y="1"/>
                      </a:lnTo>
                      <a:lnTo>
                        <a:pt x="70" y="0"/>
                      </a:lnTo>
                      <a:lnTo>
                        <a:pt x="71" y="0"/>
                      </a:lnTo>
                      <a:lnTo>
                        <a:pt x="71" y="0"/>
                      </a:lnTo>
                      <a:lnTo>
                        <a:pt x="72" y="0"/>
                      </a:lnTo>
                      <a:lnTo>
                        <a:pt x="72" y="0"/>
                      </a:lnTo>
                      <a:lnTo>
                        <a:pt x="72" y="0"/>
                      </a:lnTo>
                      <a:lnTo>
                        <a:pt x="72" y="0"/>
                      </a:lnTo>
                      <a:lnTo>
                        <a:pt x="71" y="1"/>
                      </a:lnTo>
                      <a:lnTo>
                        <a:pt x="70" y="1"/>
                      </a:lnTo>
                      <a:lnTo>
                        <a:pt x="69" y="1"/>
                      </a:lnTo>
                      <a:lnTo>
                        <a:pt x="68" y="2"/>
                      </a:lnTo>
                      <a:lnTo>
                        <a:pt x="67" y="2"/>
                      </a:lnTo>
                      <a:lnTo>
                        <a:pt x="65" y="3"/>
                      </a:lnTo>
                      <a:lnTo>
                        <a:pt x="64" y="3"/>
                      </a:lnTo>
                      <a:lnTo>
                        <a:pt x="63" y="4"/>
                      </a:lnTo>
                      <a:lnTo>
                        <a:pt x="61" y="5"/>
                      </a:lnTo>
                      <a:lnTo>
                        <a:pt x="60" y="6"/>
                      </a:lnTo>
                      <a:lnTo>
                        <a:pt x="59" y="7"/>
                      </a:lnTo>
                      <a:lnTo>
                        <a:pt x="58" y="8"/>
                      </a:lnTo>
                      <a:lnTo>
                        <a:pt x="58" y="9"/>
                      </a:lnTo>
                      <a:lnTo>
                        <a:pt x="57" y="10"/>
                      </a:lnTo>
                      <a:lnTo>
                        <a:pt x="56" y="11"/>
                      </a:lnTo>
                      <a:lnTo>
                        <a:pt x="56" y="13"/>
                      </a:lnTo>
                      <a:lnTo>
                        <a:pt x="55" y="14"/>
                      </a:lnTo>
                      <a:lnTo>
                        <a:pt x="55" y="16"/>
                      </a:lnTo>
                      <a:lnTo>
                        <a:pt x="55" y="18"/>
                      </a:lnTo>
                      <a:lnTo>
                        <a:pt x="55" y="20"/>
                      </a:lnTo>
                      <a:lnTo>
                        <a:pt x="55" y="22"/>
                      </a:lnTo>
                      <a:lnTo>
                        <a:pt x="55" y="23"/>
                      </a:lnTo>
                      <a:lnTo>
                        <a:pt x="55" y="25"/>
                      </a:lnTo>
                      <a:lnTo>
                        <a:pt x="55" y="27"/>
                      </a:lnTo>
                      <a:lnTo>
                        <a:pt x="55" y="28"/>
                      </a:lnTo>
                      <a:lnTo>
                        <a:pt x="55" y="30"/>
                      </a:lnTo>
                      <a:lnTo>
                        <a:pt x="55" y="31"/>
                      </a:lnTo>
                      <a:lnTo>
                        <a:pt x="55" y="32"/>
                      </a:lnTo>
                      <a:lnTo>
                        <a:pt x="55" y="33"/>
                      </a:lnTo>
                      <a:lnTo>
                        <a:pt x="55" y="34"/>
                      </a:lnTo>
                      <a:lnTo>
                        <a:pt x="55" y="35"/>
                      </a:lnTo>
                      <a:lnTo>
                        <a:pt x="55" y="36"/>
                      </a:lnTo>
                      <a:lnTo>
                        <a:pt x="55" y="36"/>
                      </a:lnTo>
                      <a:lnTo>
                        <a:pt x="55" y="37"/>
                      </a:lnTo>
                      <a:lnTo>
                        <a:pt x="55" y="37"/>
                      </a:lnTo>
                      <a:lnTo>
                        <a:pt x="55" y="37"/>
                      </a:lnTo>
                      <a:lnTo>
                        <a:pt x="55" y="37"/>
                      </a:lnTo>
                      <a:lnTo>
                        <a:pt x="55" y="37"/>
                      </a:lnTo>
                      <a:lnTo>
                        <a:pt x="55" y="37"/>
                      </a:lnTo>
                      <a:lnTo>
                        <a:pt x="55" y="37"/>
                      </a:lnTo>
                      <a:lnTo>
                        <a:pt x="55" y="37"/>
                      </a:lnTo>
                      <a:lnTo>
                        <a:pt x="55" y="37"/>
                      </a:lnTo>
                      <a:lnTo>
                        <a:pt x="55" y="37"/>
                      </a:lnTo>
                      <a:lnTo>
                        <a:pt x="55" y="37"/>
                      </a:lnTo>
                      <a:lnTo>
                        <a:pt x="56" y="37"/>
                      </a:lnTo>
                      <a:lnTo>
                        <a:pt x="56" y="37"/>
                      </a:lnTo>
                      <a:lnTo>
                        <a:pt x="56" y="37"/>
                      </a:lnTo>
                      <a:lnTo>
                        <a:pt x="56" y="37"/>
                      </a:lnTo>
                      <a:lnTo>
                        <a:pt x="57" y="37"/>
                      </a:lnTo>
                      <a:lnTo>
                        <a:pt x="57" y="37"/>
                      </a:lnTo>
                      <a:lnTo>
                        <a:pt x="58" y="37"/>
                      </a:lnTo>
                      <a:lnTo>
                        <a:pt x="58" y="37"/>
                      </a:lnTo>
                      <a:lnTo>
                        <a:pt x="59" y="37"/>
                      </a:lnTo>
                      <a:lnTo>
                        <a:pt x="59" y="37"/>
                      </a:lnTo>
                      <a:lnTo>
                        <a:pt x="60" y="37"/>
                      </a:lnTo>
                      <a:lnTo>
                        <a:pt x="60" y="38"/>
                      </a:lnTo>
                      <a:lnTo>
                        <a:pt x="61" y="38"/>
                      </a:lnTo>
                      <a:lnTo>
                        <a:pt x="61" y="38"/>
                      </a:lnTo>
                      <a:lnTo>
                        <a:pt x="62" y="39"/>
                      </a:lnTo>
                      <a:lnTo>
                        <a:pt x="62" y="39"/>
                      </a:lnTo>
                      <a:lnTo>
                        <a:pt x="63" y="40"/>
                      </a:lnTo>
                      <a:lnTo>
                        <a:pt x="63" y="41"/>
                      </a:lnTo>
                      <a:lnTo>
                        <a:pt x="64" y="42"/>
                      </a:lnTo>
                      <a:lnTo>
                        <a:pt x="64" y="43"/>
                      </a:lnTo>
                      <a:lnTo>
                        <a:pt x="65" y="44"/>
                      </a:lnTo>
                      <a:lnTo>
                        <a:pt x="65" y="45"/>
                      </a:lnTo>
                      <a:lnTo>
                        <a:pt x="66" y="46"/>
                      </a:lnTo>
                      <a:lnTo>
                        <a:pt x="66" y="48"/>
                      </a:lnTo>
                      <a:lnTo>
                        <a:pt x="67" y="49"/>
                      </a:lnTo>
                      <a:lnTo>
                        <a:pt x="67" y="50"/>
                      </a:lnTo>
                      <a:lnTo>
                        <a:pt x="68" y="52"/>
                      </a:lnTo>
                      <a:lnTo>
                        <a:pt x="68" y="53"/>
                      </a:lnTo>
                      <a:lnTo>
                        <a:pt x="69" y="55"/>
                      </a:lnTo>
                      <a:lnTo>
                        <a:pt x="69" y="57"/>
                      </a:lnTo>
                      <a:lnTo>
                        <a:pt x="69" y="58"/>
                      </a:lnTo>
                      <a:lnTo>
                        <a:pt x="70" y="60"/>
                      </a:lnTo>
                      <a:lnTo>
                        <a:pt x="70" y="62"/>
                      </a:lnTo>
                      <a:lnTo>
                        <a:pt x="70" y="63"/>
                      </a:lnTo>
                      <a:lnTo>
                        <a:pt x="70" y="65"/>
                      </a:lnTo>
                      <a:lnTo>
                        <a:pt x="70" y="67"/>
                      </a:lnTo>
                      <a:lnTo>
                        <a:pt x="71" y="69"/>
                      </a:lnTo>
                      <a:lnTo>
                        <a:pt x="71" y="71"/>
                      </a:lnTo>
                      <a:lnTo>
                        <a:pt x="71" y="72"/>
                      </a:lnTo>
                      <a:lnTo>
                        <a:pt x="71" y="74"/>
                      </a:lnTo>
                      <a:lnTo>
                        <a:pt x="71" y="76"/>
                      </a:lnTo>
                      <a:lnTo>
                        <a:pt x="71" y="78"/>
                      </a:lnTo>
                      <a:lnTo>
                        <a:pt x="71" y="80"/>
                      </a:lnTo>
                      <a:lnTo>
                        <a:pt x="71" y="82"/>
                      </a:lnTo>
                      <a:lnTo>
                        <a:pt x="70" y="84"/>
                      </a:lnTo>
                      <a:lnTo>
                        <a:pt x="70" y="86"/>
                      </a:lnTo>
                      <a:lnTo>
                        <a:pt x="70" y="88"/>
                      </a:lnTo>
                      <a:lnTo>
                        <a:pt x="69" y="90"/>
                      </a:lnTo>
                      <a:lnTo>
                        <a:pt x="69" y="92"/>
                      </a:lnTo>
                      <a:lnTo>
                        <a:pt x="68" y="94"/>
                      </a:lnTo>
                      <a:lnTo>
                        <a:pt x="68" y="96"/>
                      </a:lnTo>
                      <a:lnTo>
                        <a:pt x="67" y="98"/>
                      </a:lnTo>
                      <a:lnTo>
                        <a:pt x="66" y="100"/>
                      </a:lnTo>
                      <a:lnTo>
                        <a:pt x="65" y="102"/>
                      </a:lnTo>
                      <a:lnTo>
                        <a:pt x="65" y="104"/>
                      </a:lnTo>
                      <a:lnTo>
                        <a:pt x="64" y="106"/>
                      </a:lnTo>
                      <a:lnTo>
                        <a:pt x="63" y="108"/>
                      </a:lnTo>
                      <a:lnTo>
                        <a:pt x="62" y="109"/>
                      </a:lnTo>
                      <a:lnTo>
                        <a:pt x="60" y="111"/>
                      </a:lnTo>
                      <a:lnTo>
                        <a:pt x="59" y="113"/>
                      </a:lnTo>
                      <a:lnTo>
                        <a:pt x="58" y="115"/>
                      </a:lnTo>
                      <a:lnTo>
                        <a:pt x="56" y="116"/>
                      </a:lnTo>
                      <a:lnTo>
                        <a:pt x="54" y="118"/>
                      </a:lnTo>
                      <a:lnTo>
                        <a:pt x="52" y="119"/>
                      </a:lnTo>
                      <a:lnTo>
                        <a:pt x="51" y="120"/>
                      </a:lnTo>
                      <a:lnTo>
                        <a:pt x="48" y="121"/>
                      </a:lnTo>
                      <a:lnTo>
                        <a:pt x="46" y="122"/>
                      </a:lnTo>
                      <a:lnTo>
                        <a:pt x="44" y="123"/>
                      </a:lnTo>
                      <a:lnTo>
                        <a:pt x="41" y="124"/>
                      </a:lnTo>
                      <a:lnTo>
                        <a:pt x="39" y="125"/>
                      </a:lnTo>
                      <a:lnTo>
                        <a:pt x="36" y="126"/>
                      </a:lnTo>
                      <a:lnTo>
                        <a:pt x="33" y="127"/>
                      </a:lnTo>
                      <a:lnTo>
                        <a:pt x="30" y="127"/>
                      </a:lnTo>
                      <a:lnTo>
                        <a:pt x="27" y="128"/>
                      </a:lnTo>
                      <a:lnTo>
                        <a:pt x="24" y="128"/>
                      </a:lnTo>
                      <a:lnTo>
                        <a:pt x="22" y="128"/>
                      </a:lnTo>
                      <a:lnTo>
                        <a:pt x="19" y="129"/>
                      </a:lnTo>
                      <a:lnTo>
                        <a:pt x="17" y="129"/>
                      </a:lnTo>
                      <a:lnTo>
                        <a:pt x="15" y="129"/>
                      </a:lnTo>
                      <a:lnTo>
                        <a:pt x="13" y="130"/>
                      </a:lnTo>
                      <a:lnTo>
                        <a:pt x="11" y="130"/>
                      </a:lnTo>
                      <a:lnTo>
                        <a:pt x="9" y="130"/>
                      </a:lnTo>
                      <a:lnTo>
                        <a:pt x="8" y="130"/>
                      </a:lnTo>
                      <a:lnTo>
                        <a:pt x="6" y="131"/>
                      </a:lnTo>
                      <a:lnTo>
                        <a:pt x="5" y="131"/>
                      </a:lnTo>
                      <a:lnTo>
                        <a:pt x="4" y="131"/>
                      </a:lnTo>
                      <a:lnTo>
                        <a:pt x="3" y="131"/>
                      </a:lnTo>
                      <a:lnTo>
                        <a:pt x="2" y="131"/>
                      </a:lnTo>
                      <a:lnTo>
                        <a:pt x="2" y="131"/>
                      </a:lnTo>
                      <a:lnTo>
                        <a:pt x="1" y="131"/>
                      </a:lnTo>
                      <a:lnTo>
                        <a:pt x="1" y="131"/>
                      </a:lnTo>
                      <a:lnTo>
                        <a:pt x="1" y="131"/>
                      </a:lnTo>
                      <a:lnTo>
                        <a:pt x="0" y="131"/>
                      </a:lnTo>
                      <a:lnTo>
                        <a:pt x="0" y="131"/>
                      </a:lnTo>
                      <a:lnTo>
                        <a:pt x="0" y="131"/>
                      </a:lnTo>
                      <a:lnTo>
                        <a:pt x="0" y="131"/>
                      </a:lnTo>
                      <a:lnTo>
                        <a:pt x="1" y="131"/>
                      </a:lnTo>
                      <a:lnTo>
                        <a:pt x="1" y="131"/>
                      </a:lnTo>
                      <a:lnTo>
                        <a:pt x="1" y="131"/>
                      </a:lnTo>
                      <a:lnTo>
                        <a:pt x="2" y="131"/>
                      </a:lnTo>
                      <a:lnTo>
                        <a:pt x="2" y="131"/>
                      </a:lnTo>
                      <a:lnTo>
                        <a:pt x="3" y="131"/>
                      </a:lnTo>
                      <a:lnTo>
                        <a:pt x="4" y="131"/>
                      </a:lnTo>
                      <a:lnTo>
                        <a:pt x="5" y="131"/>
                      </a:lnTo>
                      <a:lnTo>
                        <a:pt x="6" y="131"/>
                      </a:lnTo>
                      <a:lnTo>
                        <a:pt x="7" y="131"/>
                      </a:lnTo>
                      <a:lnTo>
                        <a:pt x="8" y="131"/>
                      </a:lnTo>
                      <a:lnTo>
                        <a:pt x="9" y="131"/>
                      </a:lnTo>
                      <a:lnTo>
                        <a:pt x="9" y="131"/>
                      </a:lnTo>
                      <a:lnTo>
                        <a:pt x="10" y="131"/>
                      </a:lnTo>
                      <a:lnTo>
                        <a:pt x="11" y="131"/>
                      </a:lnTo>
                      <a:lnTo>
                        <a:pt x="11" y="131"/>
                      </a:lnTo>
                      <a:lnTo>
                        <a:pt x="12" y="131"/>
                      </a:lnTo>
                      <a:lnTo>
                        <a:pt x="12" y="131"/>
                      </a:lnTo>
                      <a:lnTo>
                        <a:pt x="13" y="131"/>
                      </a:lnTo>
                      <a:lnTo>
                        <a:pt x="13" y="131"/>
                      </a:lnTo>
                      <a:lnTo>
                        <a:pt x="13" y="131"/>
                      </a:lnTo>
                      <a:lnTo>
                        <a:pt x="14" y="131"/>
                      </a:lnTo>
                      <a:lnTo>
                        <a:pt x="14" y="131"/>
                      </a:lnTo>
                      <a:lnTo>
                        <a:pt x="14" y="131"/>
                      </a:lnTo>
                      <a:lnTo>
                        <a:pt x="14" y="131"/>
                      </a:lnTo>
                      <a:close/>
                    </a:path>
                  </a:pathLst>
                </a:custGeom>
                <a:noFill/>
                <a:ln w="6350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927214" name="任意多边形 1927213"/>
                <p:cNvSpPr/>
                <p:nvPr/>
              </p:nvSpPr>
              <p:spPr>
                <a:xfrm>
                  <a:off x="2414" y="2839"/>
                  <a:ext cx="148" cy="50"/>
                </a:xfrm>
                <a:custGeom>
                  <a:avLst/>
                  <a:gdLst/>
                  <a:ahLst/>
                  <a:cxnLst/>
                  <a:pathLst>
                    <a:path w="148" h="50">
                      <a:moveTo>
                        <a:pt x="147" y="16"/>
                      </a:moveTo>
                      <a:lnTo>
                        <a:pt x="146" y="17"/>
                      </a:lnTo>
                      <a:lnTo>
                        <a:pt x="145" y="18"/>
                      </a:lnTo>
                      <a:lnTo>
                        <a:pt x="144" y="19"/>
                      </a:lnTo>
                      <a:lnTo>
                        <a:pt x="143" y="19"/>
                      </a:lnTo>
                      <a:lnTo>
                        <a:pt x="142" y="20"/>
                      </a:lnTo>
                      <a:lnTo>
                        <a:pt x="142" y="21"/>
                      </a:lnTo>
                      <a:lnTo>
                        <a:pt x="141" y="22"/>
                      </a:lnTo>
                      <a:lnTo>
                        <a:pt x="140" y="23"/>
                      </a:lnTo>
                      <a:lnTo>
                        <a:pt x="140" y="23"/>
                      </a:lnTo>
                      <a:lnTo>
                        <a:pt x="140" y="24"/>
                      </a:lnTo>
                      <a:lnTo>
                        <a:pt x="139" y="25"/>
                      </a:lnTo>
                      <a:lnTo>
                        <a:pt x="139" y="25"/>
                      </a:lnTo>
                      <a:lnTo>
                        <a:pt x="139" y="26"/>
                      </a:lnTo>
                      <a:lnTo>
                        <a:pt x="139" y="26"/>
                      </a:lnTo>
                      <a:lnTo>
                        <a:pt x="138" y="27"/>
                      </a:lnTo>
                      <a:lnTo>
                        <a:pt x="138" y="27"/>
                      </a:lnTo>
                      <a:lnTo>
                        <a:pt x="138" y="28"/>
                      </a:lnTo>
                      <a:lnTo>
                        <a:pt x="138" y="29"/>
                      </a:lnTo>
                      <a:lnTo>
                        <a:pt x="137" y="29"/>
                      </a:lnTo>
                      <a:lnTo>
                        <a:pt x="136" y="30"/>
                      </a:lnTo>
                      <a:lnTo>
                        <a:pt x="135" y="31"/>
                      </a:lnTo>
                      <a:lnTo>
                        <a:pt x="134" y="31"/>
                      </a:lnTo>
                      <a:lnTo>
                        <a:pt x="132" y="32"/>
                      </a:lnTo>
                      <a:lnTo>
                        <a:pt x="130" y="33"/>
                      </a:lnTo>
                      <a:lnTo>
                        <a:pt x="128" y="34"/>
                      </a:lnTo>
                      <a:lnTo>
                        <a:pt x="126" y="35"/>
                      </a:lnTo>
                      <a:lnTo>
                        <a:pt x="123" y="37"/>
                      </a:lnTo>
                      <a:lnTo>
                        <a:pt x="120" y="38"/>
                      </a:lnTo>
                      <a:lnTo>
                        <a:pt x="117" y="39"/>
                      </a:lnTo>
                      <a:lnTo>
                        <a:pt x="114" y="40"/>
                      </a:lnTo>
                      <a:lnTo>
                        <a:pt x="110" y="42"/>
                      </a:lnTo>
                      <a:lnTo>
                        <a:pt x="106" y="43"/>
                      </a:lnTo>
                      <a:lnTo>
                        <a:pt x="102" y="44"/>
                      </a:lnTo>
                      <a:lnTo>
                        <a:pt x="98" y="46"/>
                      </a:lnTo>
                      <a:lnTo>
                        <a:pt x="94" y="47"/>
                      </a:lnTo>
                      <a:lnTo>
                        <a:pt x="90" y="47"/>
                      </a:lnTo>
                      <a:lnTo>
                        <a:pt x="86" y="48"/>
                      </a:lnTo>
                      <a:lnTo>
                        <a:pt x="82" y="49"/>
                      </a:lnTo>
                      <a:lnTo>
                        <a:pt x="77" y="49"/>
                      </a:lnTo>
                      <a:lnTo>
                        <a:pt x="73" y="49"/>
                      </a:lnTo>
                      <a:lnTo>
                        <a:pt x="69" y="49"/>
                      </a:lnTo>
                      <a:lnTo>
                        <a:pt x="65" y="49"/>
                      </a:lnTo>
                      <a:lnTo>
                        <a:pt x="61" y="48"/>
                      </a:lnTo>
                      <a:lnTo>
                        <a:pt x="57" y="47"/>
                      </a:lnTo>
                      <a:lnTo>
                        <a:pt x="53" y="47"/>
                      </a:lnTo>
                      <a:lnTo>
                        <a:pt x="49" y="46"/>
                      </a:lnTo>
                      <a:lnTo>
                        <a:pt x="45" y="44"/>
                      </a:lnTo>
                      <a:lnTo>
                        <a:pt x="41" y="43"/>
                      </a:lnTo>
                      <a:lnTo>
                        <a:pt x="37" y="42"/>
                      </a:lnTo>
                      <a:lnTo>
                        <a:pt x="33" y="40"/>
                      </a:lnTo>
                      <a:lnTo>
                        <a:pt x="30" y="39"/>
                      </a:lnTo>
                      <a:lnTo>
                        <a:pt x="26" y="38"/>
                      </a:lnTo>
                      <a:lnTo>
                        <a:pt x="23" y="37"/>
                      </a:lnTo>
                      <a:lnTo>
                        <a:pt x="20" y="35"/>
                      </a:lnTo>
                      <a:lnTo>
                        <a:pt x="18" y="34"/>
                      </a:lnTo>
                      <a:lnTo>
                        <a:pt x="15" y="33"/>
                      </a:lnTo>
                      <a:lnTo>
                        <a:pt x="13" y="32"/>
                      </a:lnTo>
                      <a:lnTo>
                        <a:pt x="11" y="31"/>
                      </a:lnTo>
                      <a:lnTo>
                        <a:pt x="10" y="31"/>
                      </a:lnTo>
                      <a:lnTo>
                        <a:pt x="8" y="30"/>
                      </a:lnTo>
                      <a:lnTo>
                        <a:pt x="7" y="29"/>
                      </a:lnTo>
                      <a:lnTo>
                        <a:pt x="6" y="29"/>
                      </a:lnTo>
                      <a:lnTo>
                        <a:pt x="5" y="28"/>
                      </a:lnTo>
                      <a:lnTo>
                        <a:pt x="4" y="27"/>
                      </a:lnTo>
                      <a:lnTo>
                        <a:pt x="4" y="27"/>
                      </a:lnTo>
                      <a:lnTo>
                        <a:pt x="3" y="26"/>
                      </a:lnTo>
                      <a:lnTo>
                        <a:pt x="3" y="26"/>
                      </a:lnTo>
                      <a:lnTo>
                        <a:pt x="2" y="26"/>
                      </a:lnTo>
                      <a:lnTo>
                        <a:pt x="2" y="25"/>
                      </a:lnTo>
                      <a:lnTo>
                        <a:pt x="2" y="25"/>
                      </a:lnTo>
                      <a:lnTo>
                        <a:pt x="1" y="24"/>
                      </a:lnTo>
                      <a:lnTo>
                        <a:pt x="1" y="24"/>
                      </a:lnTo>
                      <a:lnTo>
                        <a:pt x="1" y="23"/>
                      </a:lnTo>
                      <a:lnTo>
                        <a:pt x="1" y="23"/>
                      </a:lnTo>
                      <a:lnTo>
                        <a:pt x="1" y="22"/>
                      </a:lnTo>
                      <a:lnTo>
                        <a:pt x="0" y="22"/>
                      </a:lnTo>
                      <a:lnTo>
                        <a:pt x="0" y="21"/>
                      </a:lnTo>
                      <a:lnTo>
                        <a:pt x="0" y="21"/>
                      </a:lnTo>
                      <a:lnTo>
                        <a:pt x="0" y="20"/>
                      </a:lnTo>
                      <a:lnTo>
                        <a:pt x="0" y="20"/>
                      </a:lnTo>
                      <a:lnTo>
                        <a:pt x="0" y="19"/>
                      </a:lnTo>
                      <a:lnTo>
                        <a:pt x="0" y="19"/>
                      </a:lnTo>
                      <a:lnTo>
                        <a:pt x="1" y="18"/>
                      </a:lnTo>
                      <a:lnTo>
                        <a:pt x="1" y="17"/>
                      </a:lnTo>
                      <a:lnTo>
                        <a:pt x="1" y="17"/>
                      </a:lnTo>
                      <a:lnTo>
                        <a:pt x="2" y="16"/>
                      </a:lnTo>
                      <a:lnTo>
                        <a:pt x="2" y="15"/>
                      </a:lnTo>
                      <a:lnTo>
                        <a:pt x="3" y="15"/>
                      </a:lnTo>
                      <a:lnTo>
                        <a:pt x="4" y="14"/>
                      </a:lnTo>
                      <a:lnTo>
                        <a:pt x="5" y="13"/>
                      </a:lnTo>
                      <a:lnTo>
                        <a:pt x="6" y="12"/>
                      </a:lnTo>
                      <a:lnTo>
                        <a:pt x="7" y="12"/>
                      </a:lnTo>
                      <a:lnTo>
                        <a:pt x="8" y="11"/>
                      </a:lnTo>
                      <a:lnTo>
                        <a:pt x="9" y="10"/>
                      </a:lnTo>
                      <a:lnTo>
                        <a:pt x="11" y="9"/>
                      </a:lnTo>
                      <a:lnTo>
                        <a:pt x="12" y="8"/>
                      </a:lnTo>
                      <a:lnTo>
                        <a:pt x="14" y="7"/>
                      </a:lnTo>
                      <a:lnTo>
                        <a:pt x="15" y="6"/>
                      </a:lnTo>
                      <a:lnTo>
                        <a:pt x="17" y="5"/>
                      </a:lnTo>
                      <a:lnTo>
                        <a:pt x="19" y="5"/>
                      </a:lnTo>
                      <a:lnTo>
                        <a:pt x="20" y="4"/>
                      </a:lnTo>
                      <a:lnTo>
                        <a:pt x="22" y="3"/>
                      </a:lnTo>
                      <a:lnTo>
                        <a:pt x="24" y="3"/>
                      </a:lnTo>
                      <a:lnTo>
                        <a:pt x="26" y="2"/>
                      </a:lnTo>
                      <a:lnTo>
                        <a:pt x="27" y="2"/>
                      </a:lnTo>
                      <a:lnTo>
                        <a:pt x="29" y="1"/>
                      </a:lnTo>
                      <a:lnTo>
                        <a:pt x="31" y="1"/>
                      </a:lnTo>
                      <a:lnTo>
                        <a:pt x="33" y="1"/>
                      </a:lnTo>
                      <a:lnTo>
                        <a:pt x="35" y="0"/>
                      </a:lnTo>
                      <a:lnTo>
                        <a:pt x="37" y="0"/>
                      </a:lnTo>
                      <a:lnTo>
                        <a:pt x="39" y="0"/>
                      </a:lnTo>
                      <a:lnTo>
                        <a:pt x="41" y="0"/>
                      </a:lnTo>
                      <a:lnTo>
                        <a:pt x="43" y="0"/>
                      </a:lnTo>
                      <a:lnTo>
                        <a:pt x="45" y="0"/>
                      </a:lnTo>
                      <a:lnTo>
                        <a:pt x="47" y="0"/>
                      </a:lnTo>
                      <a:lnTo>
                        <a:pt x="49" y="1"/>
                      </a:lnTo>
                      <a:lnTo>
                        <a:pt x="51" y="1"/>
                      </a:lnTo>
                      <a:lnTo>
                        <a:pt x="52" y="1"/>
                      </a:lnTo>
                      <a:lnTo>
                        <a:pt x="54" y="2"/>
                      </a:lnTo>
                      <a:lnTo>
                        <a:pt x="56" y="2"/>
                      </a:lnTo>
                      <a:lnTo>
                        <a:pt x="58" y="3"/>
                      </a:lnTo>
                      <a:lnTo>
                        <a:pt x="60" y="3"/>
                      </a:lnTo>
                      <a:lnTo>
                        <a:pt x="61" y="4"/>
                      </a:lnTo>
                      <a:lnTo>
                        <a:pt x="63" y="5"/>
                      </a:lnTo>
                      <a:lnTo>
                        <a:pt x="65" y="5"/>
                      </a:lnTo>
                      <a:lnTo>
                        <a:pt x="66" y="6"/>
                      </a:lnTo>
                      <a:lnTo>
                        <a:pt x="68" y="7"/>
                      </a:lnTo>
                      <a:lnTo>
                        <a:pt x="69" y="8"/>
                      </a:lnTo>
                      <a:lnTo>
                        <a:pt x="71" y="9"/>
                      </a:lnTo>
                      <a:lnTo>
                        <a:pt x="72" y="10"/>
                      </a:lnTo>
                      <a:lnTo>
                        <a:pt x="74" y="11"/>
                      </a:lnTo>
                      <a:lnTo>
                        <a:pt x="75" y="12"/>
                      </a:lnTo>
                      <a:lnTo>
                        <a:pt x="77" y="12"/>
                      </a:lnTo>
                      <a:lnTo>
                        <a:pt x="78" y="13"/>
                      </a:lnTo>
                      <a:lnTo>
                        <a:pt x="80" y="14"/>
                      </a:lnTo>
                      <a:lnTo>
                        <a:pt x="82" y="15"/>
                      </a:lnTo>
                      <a:lnTo>
                        <a:pt x="83" y="15"/>
                      </a:lnTo>
                      <a:lnTo>
                        <a:pt x="85" y="16"/>
                      </a:lnTo>
                      <a:lnTo>
                        <a:pt x="86" y="17"/>
                      </a:lnTo>
                      <a:lnTo>
                        <a:pt x="88" y="17"/>
                      </a:lnTo>
                      <a:lnTo>
                        <a:pt x="89" y="18"/>
                      </a:lnTo>
                      <a:lnTo>
                        <a:pt x="91" y="19"/>
                      </a:lnTo>
                      <a:lnTo>
                        <a:pt x="92" y="19"/>
                      </a:lnTo>
                      <a:lnTo>
                        <a:pt x="94" y="20"/>
                      </a:lnTo>
                      <a:lnTo>
                        <a:pt x="95" y="20"/>
                      </a:lnTo>
                      <a:lnTo>
                        <a:pt x="97" y="21"/>
                      </a:lnTo>
                      <a:lnTo>
                        <a:pt x="98" y="21"/>
                      </a:lnTo>
                      <a:lnTo>
                        <a:pt x="100" y="21"/>
                      </a:lnTo>
                      <a:lnTo>
                        <a:pt x="101" y="22"/>
                      </a:lnTo>
                      <a:lnTo>
                        <a:pt x="103" y="22"/>
                      </a:lnTo>
                      <a:lnTo>
                        <a:pt x="104" y="22"/>
                      </a:lnTo>
                      <a:lnTo>
                        <a:pt x="106" y="23"/>
                      </a:lnTo>
                      <a:lnTo>
                        <a:pt x="107" y="23"/>
                      </a:lnTo>
                      <a:lnTo>
                        <a:pt x="109" y="23"/>
                      </a:lnTo>
                      <a:lnTo>
                        <a:pt x="110" y="23"/>
                      </a:lnTo>
                      <a:lnTo>
                        <a:pt x="112" y="23"/>
                      </a:lnTo>
                      <a:lnTo>
                        <a:pt x="114" y="23"/>
                      </a:lnTo>
                      <a:lnTo>
                        <a:pt x="115" y="23"/>
                      </a:lnTo>
                      <a:lnTo>
                        <a:pt x="117" y="24"/>
                      </a:lnTo>
                      <a:lnTo>
                        <a:pt x="118" y="24"/>
                      </a:lnTo>
                      <a:lnTo>
                        <a:pt x="120" y="24"/>
                      </a:lnTo>
                      <a:lnTo>
                        <a:pt x="121" y="23"/>
                      </a:lnTo>
                      <a:lnTo>
                        <a:pt x="123" y="23"/>
                      </a:lnTo>
                      <a:lnTo>
                        <a:pt x="124" y="23"/>
                      </a:lnTo>
                      <a:lnTo>
                        <a:pt x="125" y="23"/>
                      </a:lnTo>
                      <a:lnTo>
                        <a:pt x="127" y="23"/>
                      </a:lnTo>
                      <a:lnTo>
                        <a:pt x="128" y="23"/>
                      </a:lnTo>
                      <a:lnTo>
                        <a:pt x="129" y="23"/>
                      </a:lnTo>
                      <a:lnTo>
                        <a:pt x="131" y="22"/>
                      </a:lnTo>
                      <a:lnTo>
                        <a:pt x="132" y="22"/>
                      </a:lnTo>
                      <a:lnTo>
                        <a:pt x="133" y="22"/>
                      </a:lnTo>
                      <a:lnTo>
                        <a:pt x="134" y="21"/>
                      </a:lnTo>
                      <a:lnTo>
                        <a:pt x="135" y="21"/>
                      </a:lnTo>
                      <a:lnTo>
                        <a:pt x="136" y="21"/>
                      </a:lnTo>
                      <a:lnTo>
                        <a:pt x="137" y="20"/>
                      </a:lnTo>
                      <a:lnTo>
                        <a:pt x="138" y="20"/>
                      </a:lnTo>
                      <a:lnTo>
                        <a:pt x="139" y="19"/>
                      </a:lnTo>
                      <a:lnTo>
                        <a:pt x="140" y="19"/>
                      </a:lnTo>
                      <a:lnTo>
                        <a:pt x="141" y="18"/>
                      </a:lnTo>
                      <a:lnTo>
                        <a:pt x="142" y="18"/>
                      </a:lnTo>
                      <a:lnTo>
                        <a:pt x="143" y="18"/>
                      </a:lnTo>
                      <a:lnTo>
                        <a:pt x="143" y="17"/>
                      </a:lnTo>
                      <a:lnTo>
                        <a:pt x="144" y="17"/>
                      </a:lnTo>
                      <a:lnTo>
                        <a:pt x="145" y="17"/>
                      </a:lnTo>
                      <a:lnTo>
                        <a:pt x="145" y="16"/>
                      </a:lnTo>
                      <a:lnTo>
                        <a:pt x="145" y="16"/>
                      </a:lnTo>
                      <a:lnTo>
                        <a:pt x="146" y="16"/>
                      </a:lnTo>
                      <a:lnTo>
                        <a:pt x="146" y="16"/>
                      </a:lnTo>
                      <a:lnTo>
                        <a:pt x="146" y="16"/>
                      </a:lnTo>
                      <a:lnTo>
                        <a:pt x="146" y="16"/>
                      </a:lnTo>
                      <a:lnTo>
                        <a:pt x="147" y="16"/>
                      </a:lnTo>
                      <a:lnTo>
                        <a:pt x="147" y="16"/>
                      </a:lnTo>
                      <a:lnTo>
                        <a:pt x="147" y="16"/>
                      </a:lnTo>
                      <a:lnTo>
                        <a:pt x="147" y="16"/>
                      </a:lnTo>
                      <a:lnTo>
                        <a:pt x="147" y="16"/>
                      </a:lnTo>
                      <a:lnTo>
                        <a:pt x="147" y="16"/>
                      </a:lnTo>
                      <a:lnTo>
                        <a:pt x="147" y="16"/>
                      </a:lnTo>
                      <a:lnTo>
                        <a:pt x="147" y="16"/>
                      </a:lnTo>
                      <a:lnTo>
                        <a:pt x="147" y="16"/>
                      </a:lnTo>
                      <a:lnTo>
                        <a:pt x="147" y="16"/>
                      </a:lnTo>
                      <a:lnTo>
                        <a:pt x="147" y="16"/>
                      </a:lnTo>
                      <a:lnTo>
                        <a:pt x="147" y="16"/>
                      </a:lnTo>
                      <a:lnTo>
                        <a:pt x="147" y="16"/>
                      </a:lnTo>
                      <a:lnTo>
                        <a:pt x="147" y="16"/>
                      </a:lnTo>
                      <a:lnTo>
                        <a:pt x="147" y="16"/>
                      </a:lnTo>
                      <a:lnTo>
                        <a:pt x="147" y="16"/>
                      </a:lnTo>
                      <a:lnTo>
                        <a:pt x="147" y="16"/>
                      </a:lnTo>
                      <a:lnTo>
                        <a:pt x="147" y="16"/>
                      </a:lnTo>
                      <a:close/>
                    </a:path>
                  </a:pathLst>
                </a:custGeom>
                <a:noFill/>
                <a:ln w="6350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grpSp>
            <p:nvGrpSpPr>
              <p:cNvPr id="1927215" name="组合 1927214"/>
              <p:cNvGrpSpPr/>
              <p:nvPr/>
            </p:nvGrpSpPr>
            <p:grpSpPr>
              <a:xfrm>
                <a:off x="2401" y="2425"/>
                <a:ext cx="600" cy="673"/>
                <a:chOff x="2401" y="2425"/>
                <a:chExt cx="600" cy="673"/>
              </a:xfrm>
            </p:grpSpPr>
            <p:sp>
              <p:nvSpPr>
                <p:cNvPr id="1927216" name="任意多边形 1927215"/>
                <p:cNvSpPr/>
                <p:nvPr/>
              </p:nvSpPr>
              <p:spPr>
                <a:xfrm>
                  <a:off x="2629" y="2425"/>
                  <a:ext cx="372" cy="298"/>
                </a:xfrm>
                <a:custGeom>
                  <a:avLst/>
                  <a:gdLst/>
                  <a:ahLst/>
                  <a:cxnLst/>
                  <a:pathLst>
                    <a:path w="372" h="298">
                      <a:moveTo>
                        <a:pt x="1" y="55"/>
                      </a:moveTo>
                      <a:lnTo>
                        <a:pt x="0" y="56"/>
                      </a:lnTo>
                      <a:lnTo>
                        <a:pt x="0" y="56"/>
                      </a:lnTo>
                      <a:lnTo>
                        <a:pt x="0" y="57"/>
                      </a:lnTo>
                      <a:lnTo>
                        <a:pt x="0" y="57"/>
                      </a:lnTo>
                      <a:lnTo>
                        <a:pt x="0" y="58"/>
                      </a:lnTo>
                      <a:lnTo>
                        <a:pt x="1" y="58"/>
                      </a:lnTo>
                      <a:lnTo>
                        <a:pt x="1" y="58"/>
                      </a:lnTo>
                      <a:lnTo>
                        <a:pt x="2" y="58"/>
                      </a:lnTo>
                      <a:lnTo>
                        <a:pt x="3" y="57"/>
                      </a:lnTo>
                      <a:lnTo>
                        <a:pt x="4" y="57"/>
                      </a:lnTo>
                      <a:lnTo>
                        <a:pt x="5" y="56"/>
                      </a:lnTo>
                      <a:lnTo>
                        <a:pt x="6" y="55"/>
                      </a:lnTo>
                      <a:lnTo>
                        <a:pt x="8" y="54"/>
                      </a:lnTo>
                      <a:lnTo>
                        <a:pt x="9" y="53"/>
                      </a:lnTo>
                      <a:lnTo>
                        <a:pt x="11" y="52"/>
                      </a:lnTo>
                      <a:lnTo>
                        <a:pt x="13" y="51"/>
                      </a:lnTo>
                      <a:lnTo>
                        <a:pt x="15" y="49"/>
                      </a:lnTo>
                      <a:lnTo>
                        <a:pt x="17" y="48"/>
                      </a:lnTo>
                      <a:lnTo>
                        <a:pt x="19" y="47"/>
                      </a:lnTo>
                      <a:lnTo>
                        <a:pt x="21" y="46"/>
                      </a:lnTo>
                      <a:lnTo>
                        <a:pt x="24" y="45"/>
                      </a:lnTo>
                      <a:lnTo>
                        <a:pt x="26" y="44"/>
                      </a:lnTo>
                      <a:lnTo>
                        <a:pt x="28" y="43"/>
                      </a:lnTo>
                      <a:lnTo>
                        <a:pt x="30" y="42"/>
                      </a:lnTo>
                      <a:lnTo>
                        <a:pt x="33" y="41"/>
                      </a:lnTo>
                      <a:lnTo>
                        <a:pt x="35" y="41"/>
                      </a:lnTo>
                      <a:lnTo>
                        <a:pt x="37" y="40"/>
                      </a:lnTo>
                      <a:lnTo>
                        <a:pt x="40" y="40"/>
                      </a:lnTo>
                      <a:lnTo>
                        <a:pt x="42" y="39"/>
                      </a:lnTo>
                      <a:lnTo>
                        <a:pt x="45" y="39"/>
                      </a:lnTo>
                      <a:lnTo>
                        <a:pt x="47" y="39"/>
                      </a:lnTo>
                      <a:lnTo>
                        <a:pt x="50" y="39"/>
                      </a:lnTo>
                      <a:lnTo>
                        <a:pt x="52" y="39"/>
                      </a:lnTo>
                      <a:lnTo>
                        <a:pt x="54" y="39"/>
                      </a:lnTo>
                      <a:lnTo>
                        <a:pt x="57" y="39"/>
                      </a:lnTo>
                      <a:lnTo>
                        <a:pt x="59" y="39"/>
                      </a:lnTo>
                      <a:lnTo>
                        <a:pt x="61" y="39"/>
                      </a:lnTo>
                      <a:lnTo>
                        <a:pt x="63" y="39"/>
                      </a:lnTo>
                      <a:lnTo>
                        <a:pt x="64" y="39"/>
                      </a:lnTo>
                      <a:lnTo>
                        <a:pt x="66" y="39"/>
                      </a:lnTo>
                      <a:lnTo>
                        <a:pt x="67" y="39"/>
                      </a:lnTo>
                      <a:lnTo>
                        <a:pt x="69" y="39"/>
                      </a:lnTo>
                      <a:lnTo>
                        <a:pt x="70" y="39"/>
                      </a:lnTo>
                      <a:lnTo>
                        <a:pt x="71" y="39"/>
                      </a:lnTo>
                      <a:lnTo>
                        <a:pt x="72" y="39"/>
                      </a:lnTo>
                      <a:lnTo>
                        <a:pt x="73" y="39"/>
                      </a:lnTo>
                      <a:lnTo>
                        <a:pt x="73" y="39"/>
                      </a:lnTo>
                      <a:lnTo>
                        <a:pt x="74" y="39"/>
                      </a:lnTo>
                      <a:lnTo>
                        <a:pt x="74" y="39"/>
                      </a:lnTo>
                      <a:lnTo>
                        <a:pt x="75" y="39"/>
                      </a:lnTo>
                      <a:lnTo>
                        <a:pt x="76" y="39"/>
                      </a:lnTo>
                      <a:lnTo>
                        <a:pt x="76" y="39"/>
                      </a:lnTo>
                      <a:lnTo>
                        <a:pt x="77" y="39"/>
                      </a:lnTo>
                      <a:lnTo>
                        <a:pt x="78" y="39"/>
                      </a:lnTo>
                      <a:lnTo>
                        <a:pt x="78" y="39"/>
                      </a:lnTo>
                      <a:lnTo>
                        <a:pt x="79" y="39"/>
                      </a:lnTo>
                      <a:lnTo>
                        <a:pt x="80" y="39"/>
                      </a:lnTo>
                      <a:lnTo>
                        <a:pt x="81" y="39"/>
                      </a:lnTo>
                      <a:lnTo>
                        <a:pt x="81" y="39"/>
                      </a:lnTo>
                      <a:lnTo>
                        <a:pt x="82" y="39"/>
                      </a:lnTo>
                      <a:lnTo>
                        <a:pt x="83" y="39"/>
                      </a:lnTo>
                      <a:lnTo>
                        <a:pt x="84" y="39"/>
                      </a:lnTo>
                      <a:lnTo>
                        <a:pt x="85" y="39"/>
                      </a:lnTo>
                      <a:lnTo>
                        <a:pt x="86" y="39"/>
                      </a:lnTo>
                      <a:lnTo>
                        <a:pt x="87" y="39"/>
                      </a:lnTo>
                      <a:lnTo>
                        <a:pt x="88" y="39"/>
                      </a:lnTo>
                      <a:lnTo>
                        <a:pt x="89" y="39"/>
                      </a:lnTo>
                      <a:lnTo>
                        <a:pt x="90" y="40"/>
                      </a:lnTo>
                      <a:lnTo>
                        <a:pt x="92" y="40"/>
                      </a:lnTo>
                      <a:lnTo>
                        <a:pt x="93" y="41"/>
                      </a:lnTo>
                      <a:lnTo>
                        <a:pt x="94" y="41"/>
                      </a:lnTo>
                      <a:lnTo>
                        <a:pt x="95" y="42"/>
                      </a:lnTo>
                      <a:lnTo>
                        <a:pt x="97" y="43"/>
                      </a:lnTo>
                      <a:lnTo>
                        <a:pt x="98" y="44"/>
                      </a:lnTo>
                      <a:lnTo>
                        <a:pt x="99" y="45"/>
                      </a:lnTo>
                      <a:lnTo>
                        <a:pt x="101" y="46"/>
                      </a:lnTo>
                      <a:lnTo>
                        <a:pt x="102" y="47"/>
                      </a:lnTo>
                      <a:lnTo>
                        <a:pt x="104" y="48"/>
                      </a:lnTo>
                      <a:lnTo>
                        <a:pt x="105" y="49"/>
                      </a:lnTo>
                      <a:lnTo>
                        <a:pt x="107" y="51"/>
                      </a:lnTo>
                      <a:lnTo>
                        <a:pt x="108" y="52"/>
                      </a:lnTo>
                      <a:lnTo>
                        <a:pt x="109" y="54"/>
                      </a:lnTo>
                      <a:lnTo>
                        <a:pt x="111" y="55"/>
                      </a:lnTo>
                      <a:lnTo>
                        <a:pt x="112" y="57"/>
                      </a:lnTo>
                      <a:lnTo>
                        <a:pt x="113" y="58"/>
                      </a:lnTo>
                      <a:lnTo>
                        <a:pt x="114" y="60"/>
                      </a:lnTo>
                      <a:lnTo>
                        <a:pt x="115" y="62"/>
                      </a:lnTo>
                      <a:lnTo>
                        <a:pt x="116" y="63"/>
                      </a:lnTo>
                      <a:lnTo>
                        <a:pt x="116" y="65"/>
                      </a:lnTo>
                      <a:lnTo>
                        <a:pt x="117" y="67"/>
                      </a:lnTo>
                      <a:lnTo>
                        <a:pt x="118" y="69"/>
                      </a:lnTo>
                      <a:lnTo>
                        <a:pt x="118" y="71"/>
                      </a:lnTo>
                      <a:lnTo>
                        <a:pt x="118" y="72"/>
                      </a:lnTo>
                      <a:lnTo>
                        <a:pt x="119" y="74"/>
                      </a:lnTo>
                      <a:lnTo>
                        <a:pt x="119" y="76"/>
                      </a:lnTo>
                      <a:lnTo>
                        <a:pt x="119" y="78"/>
                      </a:lnTo>
                      <a:lnTo>
                        <a:pt x="119" y="80"/>
                      </a:lnTo>
                      <a:lnTo>
                        <a:pt x="119" y="82"/>
                      </a:lnTo>
                      <a:lnTo>
                        <a:pt x="119" y="84"/>
                      </a:lnTo>
                      <a:lnTo>
                        <a:pt x="118" y="85"/>
                      </a:lnTo>
                      <a:lnTo>
                        <a:pt x="118" y="87"/>
                      </a:lnTo>
                      <a:lnTo>
                        <a:pt x="118" y="89"/>
                      </a:lnTo>
                      <a:lnTo>
                        <a:pt x="118" y="90"/>
                      </a:lnTo>
                      <a:lnTo>
                        <a:pt x="118" y="92"/>
                      </a:lnTo>
                      <a:lnTo>
                        <a:pt x="117" y="93"/>
                      </a:lnTo>
                      <a:lnTo>
                        <a:pt x="117" y="95"/>
                      </a:lnTo>
                      <a:lnTo>
                        <a:pt x="117" y="96"/>
                      </a:lnTo>
                      <a:lnTo>
                        <a:pt x="116" y="97"/>
                      </a:lnTo>
                      <a:lnTo>
                        <a:pt x="116" y="98"/>
                      </a:lnTo>
                      <a:lnTo>
                        <a:pt x="116" y="99"/>
                      </a:lnTo>
                      <a:lnTo>
                        <a:pt x="115" y="101"/>
                      </a:lnTo>
                      <a:lnTo>
                        <a:pt x="115" y="102"/>
                      </a:lnTo>
                      <a:lnTo>
                        <a:pt x="114" y="103"/>
                      </a:lnTo>
                      <a:lnTo>
                        <a:pt x="114" y="104"/>
                      </a:lnTo>
                      <a:lnTo>
                        <a:pt x="113" y="104"/>
                      </a:lnTo>
                      <a:lnTo>
                        <a:pt x="113" y="105"/>
                      </a:lnTo>
                      <a:lnTo>
                        <a:pt x="112" y="106"/>
                      </a:lnTo>
                      <a:lnTo>
                        <a:pt x="112" y="107"/>
                      </a:lnTo>
                      <a:lnTo>
                        <a:pt x="111" y="108"/>
                      </a:lnTo>
                      <a:lnTo>
                        <a:pt x="111" y="109"/>
                      </a:lnTo>
                      <a:lnTo>
                        <a:pt x="110" y="110"/>
                      </a:lnTo>
                      <a:lnTo>
                        <a:pt x="110" y="111"/>
                      </a:lnTo>
                      <a:lnTo>
                        <a:pt x="109" y="112"/>
                      </a:lnTo>
                      <a:lnTo>
                        <a:pt x="109" y="113"/>
                      </a:lnTo>
                      <a:lnTo>
                        <a:pt x="108" y="114"/>
                      </a:lnTo>
                      <a:lnTo>
                        <a:pt x="108" y="115"/>
                      </a:lnTo>
                      <a:lnTo>
                        <a:pt x="107" y="116"/>
                      </a:lnTo>
                      <a:lnTo>
                        <a:pt x="107" y="117"/>
                      </a:lnTo>
                      <a:lnTo>
                        <a:pt x="106" y="118"/>
                      </a:lnTo>
                      <a:lnTo>
                        <a:pt x="106" y="119"/>
                      </a:lnTo>
                      <a:lnTo>
                        <a:pt x="105" y="120"/>
                      </a:lnTo>
                      <a:lnTo>
                        <a:pt x="105" y="121"/>
                      </a:lnTo>
                      <a:lnTo>
                        <a:pt x="104" y="122"/>
                      </a:lnTo>
                      <a:lnTo>
                        <a:pt x="104" y="123"/>
                      </a:lnTo>
                      <a:lnTo>
                        <a:pt x="104" y="124"/>
                      </a:lnTo>
                      <a:lnTo>
                        <a:pt x="103" y="125"/>
                      </a:lnTo>
                      <a:lnTo>
                        <a:pt x="103" y="126"/>
                      </a:lnTo>
                      <a:lnTo>
                        <a:pt x="103" y="127"/>
                      </a:lnTo>
                      <a:lnTo>
                        <a:pt x="103" y="128"/>
                      </a:lnTo>
                      <a:lnTo>
                        <a:pt x="103" y="129"/>
                      </a:lnTo>
                      <a:lnTo>
                        <a:pt x="103" y="130"/>
                      </a:lnTo>
                      <a:lnTo>
                        <a:pt x="103" y="131"/>
                      </a:lnTo>
                      <a:lnTo>
                        <a:pt x="102" y="132"/>
                      </a:lnTo>
                      <a:lnTo>
                        <a:pt x="102" y="133"/>
                      </a:lnTo>
                      <a:lnTo>
                        <a:pt x="102" y="134"/>
                      </a:lnTo>
                      <a:lnTo>
                        <a:pt x="102" y="135"/>
                      </a:lnTo>
                      <a:lnTo>
                        <a:pt x="102" y="136"/>
                      </a:lnTo>
                      <a:lnTo>
                        <a:pt x="102" y="136"/>
                      </a:lnTo>
                      <a:lnTo>
                        <a:pt x="102" y="137"/>
                      </a:lnTo>
                      <a:lnTo>
                        <a:pt x="102" y="138"/>
                      </a:lnTo>
                      <a:lnTo>
                        <a:pt x="102" y="139"/>
                      </a:lnTo>
                      <a:lnTo>
                        <a:pt x="102" y="140"/>
                      </a:lnTo>
                      <a:lnTo>
                        <a:pt x="102" y="140"/>
                      </a:lnTo>
                      <a:lnTo>
                        <a:pt x="102" y="141"/>
                      </a:lnTo>
                      <a:lnTo>
                        <a:pt x="102" y="142"/>
                      </a:lnTo>
                      <a:lnTo>
                        <a:pt x="102" y="142"/>
                      </a:lnTo>
                      <a:lnTo>
                        <a:pt x="102" y="143"/>
                      </a:lnTo>
                      <a:lnTo>
                        <a:pt x="102" y="143"/>
                      </a:lnTo>
                      <a:lnTo>
                        <a:pt x="102" y="144"/>
                      </a:lnTo>
                      <a:lnTo>
                        <a:pt x="102" y="145"/>
                      </a:lnTo>
                      <a:lnTo>
                        <a:pt x="102" y="145"/>
                      </a:lnTo>
                      <a:lnTo>
                        <a:pt x="102" y="146"/>
                      </a:lnTo>
                      <a:lnTo>
                        <a:pt x="102" y="146"/>
                      </a:lnTo>
                      <a:lnTo>
                        <a:pt x="102" y="146"/>
                      </a:lnTo>
                      <a:lnTo>
                        <a:pt x="102" y="147"/>
                      </a:lnTo>
                      <a:lnTo>
                        <a:pt x="102" y="147"/>
                      </a:lnTo>
                      <a:lnTo>
                        <a:pt x="102" y="148"/>
                      </a:lnTo>
                      <a:lnTo>
                        <a:pt x="102" y="148"/>
                      </a:lnTo>
                      <a:lnTo>
                        <a:pt x="102" y="149"/>
                      </a:lnTo>
                      <a:lnTo>
                        <a:pt x="102" y="149"/>
                      </a:lnTo>
                      <a:lnTo>
                        <a:pt x="102" y="150"/>
                      </a:lnTo>
                      <a:lnTo>
                        <a:pt x="102" y="150"/>
                      </a:lnTo>
                      <a:lnTo>
                        <a:pt x="102" y="151"/>
                      </a:lnTo>
                      <a:lnTo>
                        <a:pt x="102" y="151"/>
                      </a:lnTo>
                      <a:lnTo>
                        <a:pt x="102" y="152"/>
                      </a:lnTo>
                      <a:lnTo>
                        <a:pt x="102" y="152"/>
                      </a:lnTo>
                      <a:lnTo>
                        <a:pt x="102" y="153"/>
                      </a:lnTo>
                      <a:lnTo>
                        <a:pt x="103" y="153"/>
                      </a:lnTo>
                      <a:lnTo>
                        <a:pt x="103" y="154"/>
                      </a:lnTo>
                      <a:lnTo>
                        <a:pt x="103" y="154"/>
                      </a:lnTo>
                      <a:lnTo>
                        <a:pt x="103" y="155"/>
                      </a:lnTo>
                      <a:lnTo>
                        <a:pt x="103" y="155"/>
                      </a:lnTo>
                      <a:lnTo>
                        <a:pt x="103" y="156"/>
                      </a:lnTo>
                      <a:lnTo>
                        <a:pt x="103" y="156"/>
                      </a:lnTo>
                      <a:lnTo>
                        <a:pt x="104" y="157"/>
                      </a:lnTo>
                      <a:lnTo>
                        <a:pt x="104" y="157"/>
                      </a:lnTo>
                      <a:lnTo>
                        <a:pt x="104" y="158"/>
                      </a:lnTo>
                      <a:lnTo>
                        <a:pt x="105" y="158"/>
                      </a:lnTo>
                      <a:lnTo>
                        <a:pt x="105" y="159"/>
                      </a:lnTo>
                      <a:lnTo>
                        <a:pt x="106" y="159"/>
                      </a:lnTo>
                      <a:lnTo>
                        <a:pt x="106" y="160"/>
                      </a:lnTo>
                      <a:lnTo>
                        <a:pt x="107" y="160"/>
                      </a:lnTo>
                      <a:lnTo>
                        <a:pt x="107" y="161"/>
                      </a:lnTo>
                      <a:lnTo>
                        <a:pt x="108" y="161"/>
                      </a:lnTo>
                      <a:lnTo>
                        <a:pt x="108" y="162"/>
                      </a:lnTo>
                      <a:lnTo>
                        <a:pt x="109" y="162"/>
                      </a:lnTo>
                      <a:lnTo>
                        <a:pt x="109" y="163"/>
                      </a:lnTo>
                      <a:lnTo>
                        <a:pt x="110" y="163"/>
                      </a:lnTo>
                      <a:lnTo>
                        <a:pt x="110" y="164"/>
                      </a:lnTo>
                      <a:lnTo>
                        <a:pt x="111" y="164"/>
                      </a:lnTo>
                      <a:lnTo>
                        <a:pt x="111" y="165"/>
                      </a:lnTo>
                      <a:lnTo>
                        <a:pt x="112" y="165"/>
                      </a:lnTo>
                      <a:lnTo>
                        <a:pt x="112" y="166"/>
                      </a:lnTo>
                      <a:lnTo>
                        <a:pt x="113" y="166"/>
                      </a:lnTo>
                      <a:lnTo>
                        <a:pt x="113" y="167"/>
                      </a:lnTo>
                      <a:lnTo>
                        <a:pt x="114" y="167"/>
                      </a:lnTo>
                      <a:lnTo>
                        <a:pt x="114" y="167"/>
                      </a:lnTo>
                      <a:lnTo>
                        <a:pt x="115" y="168"/>
                      </a:lnTo>
                      <a:lnTo>
                        <a:pt x="115" y="168"/>
                      </a:lnTo>
                      <a:lnTo>
                        <a:pt x="116" y="169"/>
                      </a:lnTo>
                      <a:lnTo>
                        <a:pt x="117" y="170"/>
                      </a:lnTo>
                      <a:lnTo>
                        <a:pt x="118" y="170"/>
                      </a:lnTo>
                      <a:lnTo>
                        <a:pt x="119" y="171"/>
                      </a:lnTo>
                      <a:lnTo>
                        <a:pt x="121" y="171"/>
                      </a:lnTo>
                      <a:lnTo>
                        <a:pt x="122" y="172"/>
                      </a:lnTo>
                      <a:lnTo>
                        <a:pt x="124" y="173"/>
                      </a:lnTo>
                      <a:lnTo>
                        <a:pt x="126" y="174"/>
                      </a:lnTo>
                      <a:lnTo>
                        <a:pt x="128" y="174"/>
                      </a:lnTo>
                      <a:lnTo>
                        <a:pt x="130" y="175"/>
                      </a:lnTo>
                      <a:lnTo>
                        <a:pt x="132" y="176"/>
                      </a:lnTo>
                      <a:lnTo>
                        <a:pt x="135" y="177"/>
                      </a:lnTo>
                      <a:lnTo>
                        <a:pt x="137" y="178"/>
                      </a:lnTo>
                      <a:lnTo>
                        <a:pt x="140" y="179"/>
                      </a:lnTo>
                      <a:lnTo>
                        <a:pt x="143" y="180"/>
                      </a:lnTo>
                      <a:lnTo>
                        <a:pt x="146" y="181"/>
                      </a:lnTo>
                      <a:lnTo>
                        <a:pt x="149" y="182"/>
                      </a:lnTo>
                      <a:lnTo>
                        <a:pt x="153" y="182"/>
                      </a:lnTo>
                      <a:lnTo>
                        <a:pt x="156" y="183"/>
                      </a:lnTo>
                      <a:lnTo>
                        <a:pt x="159" y="184"/>
                      </a:lnTo>
                      <a:lnTo>
                        <a:pt x="163" y="184"/>
                      </a:lnTo>
                      <a:lnTo>
                        <a:pt x="166" y="185"/>
                      </a:lnTo>
                      <a:lnTo>
                        <a:pt x="170" y="186"/>
                      </a:lnTo>
                      <a:lnTo>
                        <a:pt x="173" y="186"/>
                      </a:lnTo>
                      <a:lnTo>
                        <a:pt x="177" y="186"/>
                      </a:lnTo>
                      <a:lnTo>
                        <a:pt x="181" y="187"/>
                      </a:lnTo>
                      <a:lnTo>
                        <a:pt x="184" y="187"/>
                      </a:lnTo>
                      <a:lnTo>
                        <a:pt x="188" y="187"/>
                      </a:lnTo>
                      <a:lnTo>
                        <a:pt x="192" y="187"/>
                      </a:lnTo>
                      <a:lnTo>
                        <a:pt x="196" y="187"/>
                      </a:lnTo>
                      <a:lnTo>
                        <a:pt x="200" y="188"/>
                      </a:lnTo>
                      <a:lnTo>
                        <a:pt x="204" y="188"/>
                      </a:lnTo>
                      <a:lnTo>
                        <a:pt x="208" y="188"/>
                      </a:lnTo>
                      <a:lnTo>
                        <a:pt x="212" y="188"/>
                      </a:lnTo>
                      <a:lnTo>
                        <a:pt x="216" y="188"/>
                      </a:lnTo>
                      <a:lnTo>
                        <a:pt x="220" y="188"/>
                      </a:lnTo>
                      <a:lnTo>
                        <a:pt x="224" y="188"/>
                      </a:lnTo>
                      <a:lnTo>
                        <a:pt x="228" y="188"/>
                      </a:lnTo>
                      <a:lnTo>
                        <a:pt x="232" y="188"/>
                      </a:lnTo>
                      <a:lnTo>
                        <a:pt x="235" y="188"/>
                      </a:lnTo>
                      <a:lnTo>
                        <a:pt x="239" y="188"/>
                      </a:lnTo>
                      <a:lnTo>
                        <a:pt x="243" y="188"/>
                      </a:lnTo>
                      <a:lnTo>
                        <a:pt x="247" y="188"/>
                      </a:lnTo>
                      <a:lnTo>
                        <a:pt x="250" y="188"/>
                      </a:lnTo>
                      <a:lnTo>
                        <a:pt x="254" y="188"/>
                      </a:lnTo>
                      <a:lnTo>
                        <a:pt x="258" y="188"/>
                      </a:lnTo>
                      <a:lnTo>
                        <a:pt x="261" y="188"/>
                      </a:lnTo>
                      <a:lnTo>
                        <a:pt x="265" y="187"/>
                      </a:lnTo>
                      <a:lnTo>
                        <a:pt x="268" y="187"/>
                      </a:lnTo>
                      <a:lnTo>
                        <a:pt x="272" y="187"/>
                      </a:lnTo>
                      <a:lnTo>
                        <a:pt x="275" y="187"/>
                      </a:lnTo>
                      <a:lnTo>
                        <a:pt x="278" y="187"/>
                      </a:lnTo>
                      <a:lnTo>
                        <a:pt x="282" y="187"/>
                      </a:lnTo>
                      <a:lnTo>
                        <a:pt x="285" y="187"/>
                      </a:lnTo>
                      <a:lnTo>
                        <a:pt x="289" y="187"/>
                      </a:lnTo>
                      <a:lnTo>
                        <a:pt x="292" y="186"/>
                      </a:lnTo>
                      <a:lnTo>
                        <a:pt x="295" y="186"/>
                      </a:lnTo>
                      <a:lnTo>
                        <a:pt x="298" y="186"/>
                      </a:lnTo>
                      <a:lnTo>
                        <a:pt x="302" y="185"/>
                      </a:lnTo>
                      <a:lnTo>
                        <a:pt x="305" y="185"/>
                      </a:lnTo>
                      <a:lnTo>
                        <a:pt x="308" y="185"/>
                      </a:lnTo>
                      <a:lnTo>
                        <a:pt x="311" y="184"/>
                      </a:lnTo>
                      <a:lnTo>
                        <a:pt x="314" y="184"/>
                      </a:lnTo>
                      <a:lnTo>
                        <a:pt x="317" y="183"/>
                      </a:lnTo>
                      <a:lnTo>
                        <a:pt x="320" y="183"/>
                      </a:lnTo>
                      <a:lnTo>
                        <a:pt x="322" y="182"/>
                      </a:lnTo>
                      <a:lnTo>
                        <a:pt x="325" y="182"/>
                      </a:lnTo>
                      <a:lnTo>
                        <a:pt x="327" y="182"/>
                      </a:lnTo>
                      <a:lnTo>
                        <a:pt x="329" y="182"/>
                      </a:lnTo>
                      <a:lnTo>
                        <a:pt x="331" y="182"/>
                      </a:lnTo>
                      <a:lnTo>
                        <a:pt x="332" y="182"/>
                      </a:lnTo>
                      <a:lnTo>
                        <a:pt x="334" y="182"/>
                      </a:lnTo>
                      <a:lnTo>
                        <a:pt x="335" y="182"/>
                      </a:lnTo>
                      <a:lnTo>
                        <a:pt x="336" y="182"/>
                      </a:lnTo>
                      <a:lnTo>
                        <a:pt x="337" y="182"/>
                      </a:lnTo>
                      <a:lnTo>
                        <a:pt x="338" y="182"/>
                      </a:lnTo>
                      <a:lnTo>
                        <a:pt x="338" y="183"/>
                      </a:lnTo>
                      <a:lnTo>
                        <a:pt x="338" y="183"/>
                      </a:lnTo>
                      <a:lnTo>
                        <a:pt x="338" y="184"/>
                      </a:lnTo>
                      <a:lnTo>
                        <a:pt x="338" y="184"/>
                      </a:lnTo>
                      <a:lnTo>
                        <a:pt x="338" y="185"/>
                      </a:lnTo>
                      <a:lnTo>
                        <a:pt x="338" y="185"/>
                      </a:lnTo>
                      <a:lnTo>
                        <a:pt x="338" y="186"/>
                      </a:lnTo>
                      <a:lnTo>
                        <a:pt x="338" y="187"/>
                      </a:lnTo>
                      <a:lnTo>
                        <a:pt x="338" y="188"/>
                      </a:lnTo>
                      <a:lnTo>
                        <a:pt x="338" y="189"/>
                      </a:lnTo>
                      <a:lnTo>
                        <a:pt x="338" y="189"/>
                      </a:lnTo>
                      <a:lnTo>
                        <a:pt x="338" y="190"/>
                      </a:lnTo>
                      <a:lnTo>
                        <a:pt x="338" y="192"/>
                      </a:lnTo>
                      <a:lnTo>
                        <a:pt x="338" y="193"/>
                      </a:lnTo>
                      <a:lnTo>
                        <a:pt x="338" y="194"/>
                      </a:lnTo>
                      <a:lnTo>
                        <a:pt x="338" y="195"/>
                      </a:lnTo>
                      <a:lnTo>
                        <a:pt x="338" y="196"/>
                      </a:lnTo>
                      <a:lnTo>
                        <a:pt x="338" y="198"/>
                      </a:lnTo>
                      <a:lnTo>
                        <a:pt x="338" y="199"/>
                      </a:lnTo>
                      <a:lnTo>
                        <a:pt x="338" y="201"/>
                      </a:lnTo>
                      <a:lnTo>
                        <a:pt x="338" y="202"/>
                      </a:lnTo>
                      <a:lnTo>
                        <a:pt x="338" y="204"/>
                      </a:lnTo>
                      <a:lnTo>
                        <a:pt x="338" y="205"/>
                      </a:lnTo>
                      <a:lnTo>
                        <a:pt x="338" y="207"/>
                      </a:lnTo>
                      <a:lnTo>
                        <a:pt x="338" y="208"/>
                      </a:lnTo>
                      <a:lnTo>
                        <a:pt x="338" y="209"/>
                      </a:lnTo>
                      <a:lnTo>
                        <a:pt x="338" y="211"/>
                      </a:lnTo>
                      <a:lnTo>
                        <a:pt x="338" y="212"/>
                      </a:lnTo>
                      <a:lnTo>
                        <a:pt x="338" y="214"/>
                      </a:lnTo>
                      <a:lnTo>
                        <a:pt x="338" y="215"/>
                      </a:lnTo>
                      <a:lnTo>
                        <a:pt x="338" y="217"/>
                      </a:lnTo>
                      <a:lnTo>
                        <a:pt x="338" y="218"/>
                      </a:lnTo>
                      <a:lnTo>
                        <a:pt x="338" y="220"/>
                      </a:lnTo>
                      <a:lnTo>
                        <a:pt x="338" y="221"/>
                      </a:lnTo>
                      <a:lnTo>
                        <a:pt x="338" y="223"/>
                      </a:lnTo>
                      <a:lnTo>
                        <a:pt x="338" y="224"/>
                      </a:lnTo>
                      <a:lnTo>
                        <a:pt x="338" y="226"/>
                      </a:lnTo>
                      <a:lnTo>
                        <a:pt x="338" y="227"/>
                      </a:lnTo>
                      <a:lnTo>
                        <a:pt x="338" y="229"/>
                      </a:lnTo>
                      <a:lnTo>
                        <a:pt x="338" y="230"/>
                      </a:lnTo>
                      <a:lnTo>
                        <a:pt x="338" y="231"/>
                      </a:lnTo>
                      <a:lnTo>
                        <a:pt x="338" y="233"/>
                      </a:lnTo>
                      <a:lnTo>
                        <a:pt x="338" y="234"/>
                      </a:lnTo>
                      <a:lnTo>
                        <a:pt x="338" y="236"/>
                      </a:lnTo>
                      <a:lnTo>
                        <a:pt x="338" y="237"/>
                      </a:lnTo>
                      <a:lnTo>
                        <a:pt x="338" y="239"/>
                      </a:lnTo>
                      <a:lnTo>
                        <a:pt x="338" y="240"/>
                      </a:lnTo>
                      <a:lnTo>
                        <a:pt x="338" y="242"/>
                      </a:lnTo>
                      <a:lnTo>
                        <a:pt x="338" y="243"/>
                      </a:lnTo>
                      <a:lnTo>
                        <a:pt x="338" y="245"/>
                      </a:lnTo>
                      <a:lnTo>
                        <a:pt x="338" y="246"/>
                      </a:lnTo>
                      <a:lnTo>
                        <a:pt x="338" y="248"/>
                      </a:lnTo>
                      <a:lnTo>
                        <a:pt x="338" y="249"/>
                      </a:lnTo>
                      <a:lnTo>
                        <a:pt x="338" y="251"/>
                      </a:lnTo>
                      <a:lnTo>
                        <a:pt x="338" y="252"/>
                      </a:lnTo>
                      <a:lnTo>
                        <a:pt x="338" y="253"/>
                      </a:lnTo>
                      <a:lnTo>
                        <a:pt x="338" y="255"/>
                      </a:lnTo>
                      <a:lnTo>
                        <a:pt x="338" y="256"/>
                      </a:lnTo>
                      <a:lnTo>
                        <a:pt x="337" y="258"/>
                      </a:lnTo>
                      <a:lnTo>
                        <a:pt x="337" y="259"/>
                      </a:lnTo>
                      <a:lnTo>
                        <a:pt x="337" y="261"/>
                      </a:lnTo>
                      <a:lnTo>
                        <a:pt x="336" y="262"/>
                      </a:lnTo>
                      <a:lnTo>
                        <a:pt x="336" y="264"/>
                      </a:lnTo>
                      <a:lnTo>
                        <a:pt x="336" y="265"/>
                      </a:lnTo>
                      <a:lnTo>
                        <a:pt x="335" y="267"/>
                      </a:lnTo>
                      <a:lnTo>
                        <a:pt x="335" y="268"/>
                      </a:lnTo>
                      <a:lnTo>
                        <a:pt x="334" y="270"/>
                      </a:lnTo>
                      <a:lnTo>
                        <a:pt x="334" y="271"/>
                      </a:lnTo>
                      <a:lnTo>
                        <a:pt x="333" y="272"/>
                      </a:lnTo>
                      <a:lnTo>
                        <a:pt x="332" y="274"/>
                      </a:lnTo>
                      <a:lnTo>
                        <a:pt x="332" y="275"/>
                      </a:lnTo>
                      <a:lnTo>
                        <a:pt x="331" y="276"/>
                      </a:lnTo>
                      <a:lnTo>
                        <a:pt x="330" y="278"/>
                      </a:lnTo>
                      <a:lnTo>
                        <a:pt x="329" y="279"/>
                      </a:lnTo>
                      <a:lnTo>
                        <a:pt x="328" y="280"/>
                      </a:lnTo>
                      <a:lnTo>
                        <a:pt x="327" y="282"/>
                      </a:lnTo>
                      <a:lnTo>
                        <a:pt x="326" y="283"/>
                      </a:lnTo>
                      <a:lnTo>
                        <a:pt x="325" y="284"/>
                      </a:lnTo>
                      <a:lnTo>
                        <a:pt x="324" y="285"/>
                      </a:lnTo>
                      <a:lnTo>
                        <a:pt x="322" y="286"/>
                      </a:lnTo>
                      <a:lnTo>
                        <a:pt x="321" y="287"/>
                      </a:lnTo>
                      <a:lnTo>
                        <a:pt x="320" y="288"/>
                      </a:lnTo>
                      <a:lnTo>
                        <a:pt x="318" y="289"/>
                      </a:lnTo>
                      <a:lnTo>
                        <a:pt x="317" y="290"/>
                      </a:lnTo>
                      <a:lnTo>
                        <a:pt x="315" y="291"/>
                      </a:lnTo>
                      <a:lnTo>
                        <a:pt x="313" y="292"/>
                      </a:lnTo>
                      <a:lnTo>
                        <a:pt x="312" y="292"/>
                      </a:lnTo>
                      <a:lnTo>
                        <a:pt x="310" y="293"/>
                      </a:lnTo>
                      <a:lnTo>
                        <a:pt x="309" y="293"/>
                      </a:lnTo>
                      <a:lnTo>
                        <a:pt x="307" y="294"/>
                      </a:lnTo>
                      <a:lnTo>
                        <a:pt x="306" y="294"/>
                      </a:lnTo>
                      <a:lnTo>
                        <a:pt x="304" y="294"/>
                      </a:lnTo>
                      <a:lnTo>
                        <a:pt x="303" y="294"/>
                      </a:lnTo>
                      <a:lnTo>
                        <a:pt x="301" y="294"/>
                      </a:lnTo>
                      <a:lnTo>
                        <a:pt x="300" y="294"/>
                      </a:lnTo>
                      <a:lnTo>
                        <a:pt x="298" y="294"/>
                      </a:lnTo>
                      <a:lnTo>
                        <a:pt x="297" y="294"/>
                      </a:lnTo>
                      <a:lnTo>
                        <a:pt x="295" y="293"/>
                      </a:lnTo>
                      <a:lnTo>
                        <a:pt x="294" y="293"/>
                      </a:lnTo>
                      <a:lnTo>
                        <a:pt x="292" y="293"/>
                      </a:lnTo>
                      <a:lnTo>
                        <a:pt x="291" y="292"/>
                      </a:lnTo>
                      <a:lnTo>
                        <a:pt x="290" y="292"/>
                      </a:lnTo>
                      <a:lnTo>
                        <a:pt x="289" y="292"/>
                      </a:lnTo>
                      <a:lnTo>
                        <a:pt x="288" y="291"/>
                      </a:lnTo>
                      <a:lnTo>
                        <a:pt x="287" y="291"/>
                      </a:lnTo>
                      <a:lnTo>
                        <a:pt x="287" y="291"/>
                      </a:lnTo>
                      <a:lnTo>
                        <a:pt x="287" y="291"/>
                      </a:lnTo>
                      <a:lnTo>
                        <a:pt x="286" y="291"/>
                      </a:lnTo>
                      <a:lnTo>
                        <a:pt x="286" y="291"/>
                      </a:lnTo>
                      <a:lnTo>
                        <a:pt x="286" y="291"/>
                      </a:lnTo>
                      <a:lnTo>
                        <a:pt x="287" y="292"/>
                      </a:lnTo>
                      <a:lnTo>
                        <a:pt x="287" y="292"/>
                      </a:lnTo>
                      <a:lnTo>
                        <a:pt x="288" y="292"/>
                      </a:lnTo>
                      <a:lnTo>
                        <a:pt x="289" y="293"/>
                      </a:lnTo>
                      <a:lnTo>
                        <a:pt x="290" y="293"/>
                      </a:lnTo>
                      <a:lnTo>
                        <a:pt x="291" y="293"/>
                      </a:lnTo>
                      <a:lnTo>
                        <a:pt x="292" y="294"/>
                      </a:lnTo>
                      <a:lnTo>
                        <a:pt x="293" y="294"/>
                      </a:lnTo>
                      <a:lnTo>
                        <a:pt x="294" y="295"/>
                      </a:lnTo>
                      <a:lnTo>
                        <a:pt x="295" y="295"/>
                      </a:lnTo>
                      <a:lnTo>
                        <a:pt x="296" y="295"/>
                      </a:lnTo>
                      <a:lnTo>
                        <a:pt x="297" y="296"/>
                      </a:lnTo>
                      <a:lnTo>
                        <a:pt x="298" y="296"/>
                      </a:lnTo>
                      <a:lnTo>
                        <a:pt x="299" y="296"/>
                      </a:lnTo>
                      <a:lnTo>
                        <a:pt x="300" y="296"/>
                      </a:lnTo>
                      <a:lnTo>
                        <a:pt x="301" y="297"/>
                      </a:lnTo>
                      <a:lnTo>
                        <a:pt x="302" y="297"/>
                      </a:lnTo>
                      <a:lnTo>
                        <a:pt x="303" y="297"/>
                      </a:lnTo>
                      <a:lnTo>
                        <a:pt x="304" y="297"/>
                      </a:lnTo>
                      <a:lnTo>
                        <a:pt x="305" y="297"/>
                      </a:lnTo>
                      <a:lnTo>
                        <a:pt x="306" y="297"/>
                      </a:lnTo>
                      <a:lnTo>
                        <a:pt x="307" y="297"/>
                      </a:lnTo>
                      <a:lnTo>
                        <a:pt x="308" y="297"/>
                      </a:lnTo>
                      <a:lnTo>
                        <a:pt x="309" y="297"/>
                      </a:lnTo>
                      <a:lnTo>
                        <a:pt x="310" y="297"/>
                      </a:lnTo>
                      <a:lnTo>
                        <a:pt x="311" y="297"/>
                      </a:lnTo>
                      <a:lnTo>
                        <a:pt x="312" y="297"/>
                      </a:lnTo>
                      <a:lnTo>
                        <a:pt x="313" y="297"/>
                      </a:lnTo>
                      <a:lnTo>
                        <a:pt x="314" y="297"/>
                      </a:lnTo>
                      <a:lnTo>
                        <a:pt x="315" y="297"/>
                      </a:lnTo>
                      <a:lnTo>
                        <a:pt x="316" y="297"/>
                      </a:lnTo>
                      <a:lnTo>
                        <a:pt x="317" y="297"/>
                      </a:lnTo>
                      <a:lnTo>
                        <a:pt x="318" y="297"/>
                      </a:lnTo>
                      <a:lnTo>
                        <a:pt x="319" y="297"/>
                      </a:lnTo>
                      <a:lnTo>
                        <a:pt x="320" y="297"/>
                      </a:lnTo>
                      <a:lnTo>
                        <a:pt x="321" y="297"/>
                      </a:lnTo>
                      <a:lnTo>
                        <a:pt x="322" y="297"/>
                      </a:lnTo>
                      <a:lnTo>
                        <a:pt x="323" y="297"/>
                      </a:lnTo>
                      <a:lnTo>
                        <a:pt x="324" y="297"/>
                      </a:lnTo>
                      <a:lnTo>
                        <a:pt x="325" y="297"/>
                      </a:lnTo>
                      <a:lnTo>
                        <a:pt x="326" y="297"/>
                      </a:lnTo>
                      <a:lnTo>
                        <a:pt x="327" y="297"/>
                      </a:lnTo>
                      <a:lnTo>
                        <a:pt x="328" y="297"/>
                      </a:lnTo>
                      <a:lnTo>
                        <a:pt x="328" y="297"/>
                      </a:lnTo>
                      <a:lnTo>
                        <a:pt x="329" y="297"/>
                      </a:lnTo>
                      <a:lnTo>
                        <a:pt x="330" y="297"/>
                      </a:lnTo>
                      <a:lnTo>
                        <a:pt x="331" y="297"/>
                      </a:lnTo>
                      <a:lnTo>
                        <a:pt x="331" y="297"/>
                      </a:lnTo>
                      <a:lnTo>
                        <a:pt x="332" y="297"/>
                      </a:lnTo>
                      <a:lnTo>
                        <a:pt x="333" y="297"/>
                      </a:lnTo>
                      <a:lnTo>
                        <a:pt x="333" y="297"/>
                      </a:lnTo>
                      <a:lnTo>
                        <a:pt x="334" y="297"/>
                      </a:lnTo>
                      <a:lnTo>
                        <a:pt x="334" y="297"/>
                      </a:lnTo>
                      <a:lnTo>
                        <a:pt x="335" y="297"/>
                      </a:lnTo>
                      <a:lnTo>
                        <a:pt x="336" y="296"/>
                      </a:lnTo>
                      <a:lnTo>
                        <a:pt x="336" y="296"/>
                      </a:lnTo>
                      <a:lnTo>
                        <a:pt x="337" y="295"/>
                      </a:lnTo>
                      <a:lnTo>
                        <a:pt x="338" y="294"/>
                      </a:lnTo>
                      <a:lnTo>
                        <a:pt x="339" y="293"/>
                      </a:lnTo>
                      <a:lnTo>
                        <a:pt x="340" y="292"/>
                      </a:lnTo>
                      <a:lnTo>
                        <a:pt x="341" y="290"/>
                      </a:lnTo>
                      <a:lnTo>
                        <a:pt x="343" y="288"/>
                      </a:lnTo>
                      <a:lnTo>
                        <a:pt x="344" y="286"/>
                      </a:lnTo>
                      <a:lnTo>
                        <a:pt x="346" y="284"/>
                      </a:lnTo>
                      <a:lnTo>
                        <a:pt x="347" y="282"/>
                      </a:lnTo>
                      <a:lnTo>
                        <a:pt x="349" y="279"/>
                      </a:lnTo>
                      <a:lnTo>
                        <a:pt x="351" y="276"/>
                      </a:lnTo>
                      <a:lnTo>
                        <a:pt x="353" y="273"/>
                      </a:lnTo>
                      <a:lnTo>
                        <a:pt x="355" y="270"/>
                      </a:lnTo>
                      <a:lnTo>
                        <a:pt x="357" y="266"/>
                      </a:lnTo>
                      <a:lnTo>
                        <a:pt x="358" y="263"/>
                      </a:lnTo>
                      <a:lnTo>
                        <a:pt x="360" y="259"/>
                      </a:lnTo>
                      <a:lnTo>
                        <a:pt x="362" y="256"/>
                      </a:lnTo>
                      <a:lnTo>
                        <a:pt x="363" y="252"/>
                      </a:lnTo>
                      <a:lnTo>
                        <a:pt x="365" y="248"/>
                      </a:lnTo>
                      <a:lnTo>
                        <a:pt x="366" y="245"/>
                      </a:lnTo>
                      <a:lnTo>
                        <a:pt x="367" y="241"/>
                      </a:lnTo>
                      <a:lnTo>
                        <a:pt x="368" y="238"/>
                      </a:lnTo>
                      <a:lnTo>
                        <a:pt x="369" y="234"/>
                      </a:lnTo>
                      <a:lnTo>
                        <a:pt x="369" y="230"/>
                      </a:lnTo>
                      <a:lnTo>
                        <a:pt x="370" y="226"/>
                      </a:lnTo>
                      <a:lnTo>
                        <a:pt x="370" y="223"/>
                      </a:lnTo>
                      <a:lnTo>
                        <a:pt x="371" y="219"/>
                      </a:lnTo>
                      <a:lnTo>
                        <a:pt x="371" y="215"/>
                      </a:lnTo>
                      <a:lnTo>
                        <a:pt x="371" y="211"/>
                      </a:lnTo>
                      <a:lnTo>
                        <a:pt x="371" y="207"/>
                      </a:lnTo>
                      <a:lnTo>
                        <a:pt x="371" y="203"/>
                      </a:lnTo>
                      <a:lnTo>
                        <a:pt x="371" y="200"/>
                      </a:lnTo>
                      <a:lnTo>
                        <a:pt x="371" y="197"/>
                      </a:lnTo>
                      <a:lnTo>
                        <a:pt x="371" y="193"/>
                      </a:lnTo>
                      <a:lnTo>
                        <a:pt x="371" y="190"/>
                      </a:lnTo>
                      <a:lnTo>
                        <a:pt x="371" y="187"/>
                      </a:lnTo>
                      <a:lnTo>
                        <a:pt x="371" y="185"/>
                      </a:lnTo>
                      <a:lnTo>
                        <a:pt x="371" y="182"/>
                      </a:lnTo>
                      <a:lnTo>
                        <a:pt x="371" y="180"/>
                      </a:lnTo>
                      <a:lnTo>
                        <a:pt x="371" y="177"/>
                      </a:lnTo>
                      <a:lnTo>
                        <a:pt x="371" y="175"/>
                      </a:lnTo>
                      <a:lnTo>
                        <a:pt x="371" y="173"/>
                      </a:lnTo>
                      <a:lnTo>
                        <a:pt x="371" y="171"/>
                      </a:lnTo>
                      <a:lnTo>
                        <a:pt x="371" y="170"/>
                      </a:lnTo>
                      <a:lnTo>
                        <a:pt x="371" y="168"/>
                      </a:lnTo>
                      <a:lnTo>
                        <a:pt x="371" y="167"/>
                      </a:lnTo>
                      <a:lnTo>
                        <a:pt x="371" y="165"/>
                      </a:lnTo>
                      <a:lnTo>
                        <a:pt x="370" y="164"/>
                      </a:lnTo>
                      <a:lnTo>
                        <a:pt x="370" y="163"/>
                      </a:lnTo>
                      <a:lnTo>
                        <a:pt x="369" y="162"/>
                      </a:lnTo>
                      <a:lnTo>
                        <a:pt x="369" y="161"/>
                      </a:lnTo>
                      <a:lnTo>
                        <a:pt x="368" y="160"/>
                      </a:lnTo>
                      <a:lnTo>
                        <a:pt x="367" y="159"/>
                      </a:lnTo>
                      <a:lnTo>
                        <a:pt x="366" y="158"/>
                      </a:lnTo>
                      <a:lnTo>
                        <a:pt x="365" y="158"/>
                      </a:lnTo>
                      <a:lnTo>
                        <a:pt x="363" y="157"/>
                      </a:lnTo>
                      <a:lnTo>
                        <a:pt x="362" y="157"/>
                      </a:lnTo>
                      <a:lnTo>
                        <a:pt x="360" y="157"/>
                      </a:lnTo>
                      <a:lnTo>
                        <a:pt x="358" y="156"/>
                      </a:lnTo>
                      <a:lnTo>
                        <a:pt x="357" y="156"/>
                      </a:lnTo>
                      <a:lnTo>
                        <a:pt x="355" y="156"/>
                      </a:lnTo>
                      <a:lnTo>
                        <a:pt x="353" y="156"/>
                      </a:lnTo>
                      <a:lnTo>
                        <a:pt x="351" y="156"/>
                      </a:lnTo>
                      <a:lnTo>
                        <a:pt x="348" y="156"/>
                      </a:lnTo>
                      <a:lnTo>
                        <a:pt x="346" y="156"/>
                      </a:lnTo>
                      <a:lnTo>
                        <a:pt x="344" y="156"/>
                      </a:lnTo>
                      <a:lnTo>
                        <a:pt x="342" y="156"/>
                      </a:lnTo>
                      <a:lnTo>
                        <a:pt x="340" y="156"/>
                      </a:lnTo>
                      <a:lnTo>
                        <a:pt x="337" y="156"/>
                      </a:lnTo>
                      <a:lnTo>
                        <a:pt x="335" y="156"/>
                      </a:lnTo>
                      <a:lnTo>
                        <a:pt x="333" y="156"/>
                      </a:lnTo>
                      <a:lnTo>
                        <a:pt x="330" y="156"/>
                      </a:lnTo>
                      <a:lnTo>
                        <a:pt x="328" y="156"/>
                      </a:lnTo>
                      <a:lnTo>
                        <a:pt x="326" y="156"/>
                      </a:lnTo>
                      <a:lnTo>
                        <a:pt x="323" y="156"/>
                      </a:lnTo>
                      <a:lnTo>
                        <a:pt x="321" y="156"/>
                      </a:lnTo>
                      <a:lnTo>
                        <a:pt x="318" y="156"/>
                      </a:lnTo>
                      <a:lnTo>
                        <a:pt x="315" y="156"/>
                      </a:lnTo>
                      <a:lnTo>
                        <a:pt x="313" y="156"/>
                      </a:lnTo>
                      <a:lnTo>
                        <a:pt x="310" y="156"/>
                      </a:lnTo>
                      <a:lnTo>
                        <a:pt x="308" y="156"/>
                      </a:lnTo>
                      <a:lnTo>
                        <a:pt x="305" y="156"/>
                      </a:lnTo>
                      <a:lnTo>
                        <a:pt x="303" y="156"/>
                      </a:lnTo>
                      <a:lnTo>
                        <a:pt x="300" y="156"/>
                      </a:lnTo>
                      <a:lnTo>
                        <a:pt x="298" y="156"/>
                      </a:lnTo>
                      <a:lnTo>
                        <a:pt x="295" y="156"/>
                      </a:lnTo>
                      <a:lnTo>
                        <a:pt x="293" y="156"/>
                      </a:lnTo>
                      <a:lnTo>
                        <a:pt x="290" y="156"/>
                      </a:lnTo>
                      <a:lnTo>
                        <a:pt x="288" y="156"/>
                      </a:lnTo>
                      <a:lnTo>
                        <a:pt x="285" y="156"/>
                      </a:lnTo>
                      <a:lnTo>
                        <a:pt x="282" y="156"/>
                      </a:lnTo>
                      <a:lnTo>
                        <a:pt x="280" y="156"/>
                      </a:lnTo>
                      <a:lnTo>
                        <a:pt x="277" y="156"/>
                      </a:lnTo>
                      <a:lnTo>
                        <a:pt x="275" y="156"/>
                      </a:lnTo>
                      <a:lnTo>
                        <a:pt x="272" y="156"/>
                      </a:lnTo>
                      <a:lnTo>
                        <a:pt x="269" y="156"/>
                      </a:lnTo>
                      <a:lnTo>
                        <a:pt x="266" y="156"/>
                      </a:lnTo>
                      <a:lnTo>
                        <a:pt x="263" y="156"/>
                      </a:lnTo>
                      <a:lnTo>
                        <a:pt x="260" y="156"/>
                      </a:lnTo>
                      <a:lnTo>
                        <a:pt x="257" y="156"/>
                      </a:lnTo>
                      <a:lnTo>
                        <a:pt x="254" y="156"/>
                      </a:lnTo>
                      <a:lnTo>
                        <a:pt x="251" y="156"/>
                      </a:lnTo>
                      <a:lnTo>
                        <a:pt x="247" y="156"/>
                      </a:lnTo>
                      <a:lnTo>
                        <a:pt x="244" y="156"/>
                      </a:lnTo>
                      <a:lnTo>
                        <a:pt x="240" y="156"/>
                      </a:lnTo>
                      <a:lnTo>
                        <a:pt x="236" y="156"/>
                      </a:lnTo>
                      <a:lnTo>
                        <a:pt x="232" y="156"/>
                      </a:lnTo>
                      <a:lnTo>
                        <a:pt x="228" y="156"/>
                      </a:lnTo>
                      <a:lnTo>
                        <a:pt x="224" y="156"/>
                      </a:lnTo>
                      <a:lnTo>
                        <a:pt x="220" y="156"/>
                      </a:lnTo>
                      <a:lnTo>
                        <a:pt x="217" y="156"/>
                      </a:lnTo>
                      <a:lnTo>
                        <a:pt x="213" y="156"/>
                      </a:lnTo>
                      <a:lnTo>
                        <a:pt x="209" y="156"/>
                      </a:lnTo>
                      <a:lnTo>
                        <a:pt x="205" y="156"/>
                      </a:lnTo>
                      <a:lnTo>
                        <a:pt x="202" y="156"/>
                      </a:lnTo>
                      <a:lnTo>
                        <a:pt x="198" y="156"/>
                      </a:lnTo>
                      <a:lnTo>
                        <a:pt x="195" y="155"/>
                      </a:lnTo>
                      <a:lnTo>
                        <a:pt x="192" y="155"/>
                      </a:lnTo>
                      <a:lnTo>
                        <a:pt x="189" y="155"/>
                      </a:lnTo>
                      <a:lnTo>
                        <a:pt x="185" y="154"/>
                      </a:lnTo>
                      <a:lnTo>
                        <a:pt x="183" y="154"/>
                      </a:lnTo>
                      <a:lnTo>
                        <a:pt x="180" y="154"/>
                      </a:lnTo>
                      <a:lnTo>
                        <a:pt x="177" y="153"/>
                      </a:lnTo>
                      <a:lnTo>
                        <a:pt x="174" y="153"/>
                      </a:lnTo>
                      <a:lnTo>
                        <a:pt x="172" y="152"/>
                      </a:lnTo>
                      <a:lnTo>
                        <a:pt x="169" y="152"/>
                      </a:lnTo>
                      <a:lnTo>
                        <a:pt x="167" y="151"/>
                      </a:lnTo>
                      <a:lnTo>
                        <a:pt x="164" y="150"/>
                      </a:lnTo>
                      <a:lnTo>
                        <a:pt x="162" y="149"/>
                      </a:lnTo>
                      <a:lnTo>
                        <a:pt x="160" y="148"/>
                      </a:lnTo>
                      <a:lnTo>
                        <a:pt x="157" y="147"/>
                      </a:lnTo>
                      <a:lnTo>
                        <a:pt x="155" y="146"/>
                      </a:lnTo>
                      <a:lnTo>
                        <a:pt x="153" y="145"/>
                      </a:lnTo>
                      <a:lnTo>
                        <a:pt x="151" y="143"/>
                      </a:lnTo>
                      <a:lnTo>
                        <a:pt x="149" y="141"/>
                      </a:lnTo>
                      <a:lnTo>
                        <a:pt x="147" y="140"/>
                      </a:lnTo>
                      <a:lnTo>
                        <a:pt x="146" y="138"/>
                      </a:lnTo>
                      <a:lnTo>
                        <a:pt x="144" y="136"/>
                      </a:lnTo>
                      <a:lnTo>
                        <a:pt x="142" y="134"/>
                      </a:lnTo>
                      <a:lnTo>
                        <a:pt x="141" y="131"/>
                      </a:lnTo>
                      <a:lnTo>
                        <a:pt x="139" y="129"/>
                      </a:lnTo>
                      <a:lnTo>
                        <a:pt x="138" y="127"/>
                      </a:lnTo>
                      <a:lnTo>
                        <a:pt x="136" y="124"/>
                      </a:lnTo>
                      <a:lnTo>
                        <a:pt x="135" y="122"/>
                      </a:lnTo>
                      <a:lnTo>
                        <a:pt x="134" y="120"/>
                      </a:lnTo>
                      <a:lnTo>
                        <a:pt x="133" y="118"/>
                      </a:lnTo>
                      <a:lnTo>
                        <a:pt x="132" y="116"/>
                      </a:lnTo>
                      <a:lnTo>
                        <a:pt x="131" y="114"/>
                      </a:lnTo>
                      <a:lnTo>
                        <a:pt x="131" y="112"/>
                      </a:lnTo>
                      <a:lnTo>
                        <a:pt x="130" y="111"/>
                      </a:lnTo>
                      <a:lnTo>
                        <a:pt x="130" y="109"/>
                      </a:lnTo>
                      <a:lnTo>
                        <a:pt x="130" y="108"/>
                      </a:lnTo>
                      <a:lnTo>
                        <a:pt x="130" y="106"/>
                      </a:lnTo>
                      <a:lnTo>
                        <a:pt x="130" y="105"/>
                      </a:lnTo>
                      <a:lnTo>
                        <a:pt x="130" y="104"/>
                      </a:lnTo>
                      <a:lnTo>
                        <a:pt x="130" y="103"/>
                      </a:lnTo>
                      <a:lnTo>
                        <a:pt x="131" y="102"/>
                      </a:lnTo>
                      <a:lnTo>
                        <a:pt x="131" y="101"/>
                      </a:lnTo>
                      <a:lnTo>
                        <a:pt x="132" y="100"/>
                      </a:lnTo>
                      <a:lnTo>
                        <a:pt x="133" y="98"/>
                      </a:lnTo>
                      <a:lnTo>
                        <a:pt x="133" y="97"/>
                      </a:lnTo>
                      <a:lnTo>
                        <a:pt x="134" y="96"/>
                      </a:lnTo>
                      <a:lnTo>
                        <a:pt x="135" y="95"/>
                      </a:lnTo>
                      <a:lnTo>
                        <a:pt x="135" y="94"/>
                      </a:lnTo>
                      <a:lnTo>
                        <a:pt x="136" y="93"/>
                      </a:lnTo>
                      <a:lnTo>
                        <a:pt x="137" y="92"/>
                      </a:lnTo>
                      <a:lnTo>
                        <a:pt x="138" y="90"/>
                      </a:lnTo>
                      <a:lnTo>
                        <a:pt x="138" y="89"/>
                      </a:lnTo>
                      <a:lnTo>
                        <a:pt x="139" y="88"/>
                      </a:lnTo>
                      <a:lnTo>
                        <a:pt x="140" y="86"/>
                      </a:lnTo>
                      <a:lnTo>
                        <a:pt x="141" y="85"/>
                      </a:lnTo>
                      <a:lnTo>
                        <a:pt x="142" y="83"/>
                      </a:lnTo>
                      <a:lnTo>
                        <a:pt x="143" y="82"/>
                      </a:lnTo>
                      <a:lnTo>
                        <a:pt x="144" y="81"/>
                      </a:lnTo>
                      <a:lnTo>
                        <a:pt x="145" y="79"/>
                      </a:lnTo>
                      <a:lnTo>
                        <a:pt x="146" y="78"/>
                      </a:lnTo>
                      <a:lnTo>
                        <a:pt x="147" y="77"/>
                      </a:lnTo>
                      <a:lnTo>
                        <a:pt x="148" y="75"/>
                      </a:lnTo>
                      <a:lnTo>
                        <a:pt x="149" y="74"/>
                      </a:lnTo>
                      <a:lnTo>
                        <a:pt x="149" y="73"/>
                      </a:lnTo>
                      <a:lnTo>
                        <a:pt x="150" y="72"/>
                      </a:lnTo>
                      <a:lnTo>
                        <a:pt x="151" y="71"/>
                      </a:lnTo>
                      <a:lnTo>
                        <a:pt x="152" y="70"/>
                      </a:lnTo>
                      <a:lnTo>
                        <a:pt x="152" y="70"/>
                      </a:lnTo>
                      <a:lnTo>
                        <a:pt x="153" y="69"/>
                      </a:lnTo>
                      <a:lnTo>
                        <a:pt x="154" y="68"/>
                      </a:lnTo>
                      <a:lnTo>
                        <a:pt x="154" y="67"/>
                      </a:lnTo>
                      <a:lnTo>
                        <a:pt x="155" y="67"/>
                      </a:lnTo>
                      <a:lnTo>
                        <a:pt x="155" y="66"/>
                      </a:lnTo>
                      <a:lnTo>
                        <a:pt x="156" y="66"/>
                      </a:lnTo>
                      <a:lnTo>
                        <a:pt x="156" y="65"/>
                      </a:lnTo>
                      <a:lnTo>
                        <a:pt x="157" y="65"/>
                      </a:lnTo>
                      <a:lnTo>
                        <a:pt x="157" y="64"/>
                      </a:lnTo>
                      <a:lnTo>
                        <a:pt x="157" y="64"/>
                      </a:lnTo>
                      <a:lnTo>
                        <a:pt x="158" y="63"/>
                      </a:lnTo>
                      <a:lnTo>
                        <a:pt x="158" y="62"/>
                      </a:lnTo>
                      <a:lnTo>
                        <a:pt x="158" y="62"/>
                      </a:lnTo>
                      <a:lnTo>
                        <a:pt x="159" y="61"/>
                      </a:lnTo>
                      <a:lnTo>
                        <a:pt x="159" y="60"/>
                      </a:lnTo>
                      <a:lnTo>
                        <a:pt x="159" y="59"/>
                      </a:lnTo>
                      <a:lnTo>
                        <a:pt x="159" y="58"/>
                      </a:lnTo>
                      <a:lnTo>
                        <a:pt x="159" y="57"/>
                      </a:lnTo>
                      <a:lnTo>
                        <a:pt x="159" y="57"/>
                      </a:lnTo>
                      <a:lnTo>
                        <a:pt x="159" y="56"/>
                      </a:lnTo>
                      <a:lnTo>
                        <a:pt x="159" y="55"/>
                      </a:lnTo>
                      <a:lnTo>
                        <a:pt x="159" y="54"/>
                      </a:lnTo>
                      <a:lnTo>
                        <a:pt x="159" y="53"/>
                      </a:lnTo>
                      <a:lnTo>
                        <a:pt x="159" y="52"/>
                      </a:lnTo>
                      <a:lnTo>
                        <a:pt x="159" y="51"/>
                      </a:lnTo>
                      <a:lnTo>
                        <a:pt x="159" y="50"/>
                      </a:lnTo>
                      <a:lnTo>
                        <a:pt x="159" y="49"/>
                      </a:lnTo>
                      <a:lnTo>
                        <a:pt x="159" y="49"/>
                      </a:lnTo>
                      <a:lnTo>
                        <a:pt x="159" y="48"/>
                      </a:lnTo>
                      <a:lnTo>
                        <a:pt x="159" y="47"/>
                      </a:lnTo>
                      <a:lnTo>
                        <a:pt x="159" y="46"/>
                      </a:lnTo>
                      <a:lnTo>
                        <a:pt x="159" y="46"/>
                      </a:lnTo>
                      <a:lnTo>
                        <a:pt x="159" y="45"/>
                      </a:lnTo>
                      <a:lnTo>
                        <a:pt x="159" y="45"/>
                      </a:lnTo>
                      <a:lnTo>
                        <a:pt x="159" y="44"/>
                      </a:lnTo>
                      <a:lnTo>
                        <a:pt x="159" y="43"/>
                      </a:lnTo>
                      <a:lnTo>
                        <a:pt x="159" y="43"/>
                      </a:lnTo>
                      <a:lnTo>
                        <a:pt x="159" y="42"/>
                      </a:lnTo>
                      <a:lnTo>
                        <a:pt x="159" y="42"/>
                      </a:lnTo>
                      <a:lnTo>
                        <a:pt x="159" y="41"/>
                      </a:lnTo>
                      <a:lnTo>
                        <a:pt x="159" y="41"/>
                      </a:lnTo>
                      <a:lnTo>
                        <a:pt x="159" y="40"/>
                      </a:lnTo>
                      <a:lnTo>
                        <a:pt x="159" y="39"/>
                      </a:lnTo>
                      <a:lnTo>
                        <a:pt x="159" y="39"/>
                      </a:lnTo>
                      <a:lnTo>
                        <a:pt x="158" y="38"/>
                      </a:lnTo>
                      <a:lnTo>
                        <a:pt x="158" y="37"/>
                      </a:lnTo>
                      <a:lnTo>
                        <a:pt x="158" y="37"/>
                      </a:lnTo>
                      <a:lnTo>
                        <a:pt x="157" y="36"/>
                      </a:lnTo>
                      <a:lnTo>
                        <a:pt x="157" y="35"/>
                      </a:lnTo>
                      <a:lnTo>
                        <a:pt x="157" y="34"/>
                      </a:lnTo>
                      <a:lnTo>
                        <a:pt x="156" y="33"/>
                      </a:lnTo>
                      <a:lnTo>
                        <a:pt x="156" y="32"/>
                      </a:lnTo>
                      <a:lnTo>
                        <a:pt x="155" y="31"/>
                      </a:lnTo>
                      <a:lnTo>
                        <a:pt x="155" y="30"/>
                      </a:lnTo>
                      <a:lnTo>
                        <a:pt x="154" y="29"/>
                      </a:lnTo>
                      <a:lnTo>
                        <a:pt x="154" y="28"/>
                      </a:lnTo>
                      <a:lnTo>
                        <a:pt x="153" y="28"/>
                      </a:lnTo>
                      <a:lnTo>
                        <a:pt x="153" y="27"/>
                      </a:lnTo>
                      <a:lnTo>
                        <a:pt x="152" y="26"/>
                      </a:lnTo>
                      <a:lnTo>
                        <a:pt x="152" y="25"/>
                      </a:lnTo>
                      <a:lnTo>
                        <a:pt x="151" y="24"/>
                      </a:lnTo>
                      <a:lnTo>
                        <a:pt x="151" y="24"/>
                      </a:lnTo>
                      <a:lnTo>
                        <a:pt x="150" y="23"/>
                      </a:lnTo>
                      <a:lnTo>
                        <a:pt x="150" y="22"/>
                      </a:lnTo>
                      <a:lnTo>
                        <a:pt x="149" y="22"/>
                      </a:lnTo>
                      <a:lnTo>
                        <a:pt x="149" y="21"/>
                      </a:lnTo>
                      <a:lnTo>
                        <a:pt x="148" y="21"/>
                      </a:lnTo>
                      <a:lnTo>
                        <a:pt x="148" y="20"/>
                      </a:lnTo>
                      <a:lnTo>
                        <a:pt x="147" y="20"/>
                      </a:lnTo>
                      <a:lnTo>
                        <a:pt x="147" y="19"/>
                      </a:lnTo>
                      <a:lnTo>
                        <a:pt x="146" y="19"/>
                      </a:lnTo>
                      <a:lnTo>
                        <a:pt x="145" y="18"/>
                      </a:lnTo>
                      <a:lnTo>
                        <a:pt x="145" y="18"/>
                      </a:lnTo>
                      <a:lnTo>
                        <a:pt x="144" y="17"/>
                      </a:lnTo>
                      <a:lnTo>
                        <a:pt x="143" y="17"/>
                      </a:lnTo>
                      <a:lnTo>
                        <a:pt x="142" y="16"/>
                      </a:lnTo>
                      <a:lnTo>
                        <a:pt x="141" y="16"/>
                      </a:lnTo>
                      <a:lnTo>
                        <a:pt x="140" y="15"/>
                      </a:lnTo>
                      <a:lnTo>
                        <a:pt x="139" y="15"/>
                      </a:lnTo>
                      <a:lnTo>
                        <a:pt x="138" y="14"/>
                      </a:lnTo>
                      <a:lnTo>
                        <a:pt x="137" y="14"/>
                      </a:lnTo>
                      <a:lnTo>
                        <a:pt x="135" y="13"/>
                      </a:lnTo>
                      <a:lnTo>
                        <a:pt x="134" y="13"/>
                      </a:lnTo>
                      <a:lnTo>
                        <a:pt x="132" y="12"/>
                      </a:lnTo>
                      <a:lnTo>
                        <a:pt x="131" y="12"/>
                      </a:lnTo>
                      <a:lnTo>
                        <a:pt x="129" y="11"/>
                      </a:lnTo>
                      <a:lnTo>
                        <a:pt x="128" y="11"/>
                      </a:lnTo>
                      <a:lnTo>
                        <a:pt x="126" y="10"/>
                      </a:lnTo>
                      <a:lnTo>
                        <a:pt x="125" y="10"/>
                      </a:lnTo>
                      <a:lnTo>
                        <a:pt x="124" y="9"/>
                      </a:lnTo>
                      <a:lnTo>
                        <a:pt x="122" y="9"/>
                      </a:lnTo>
                      <a:lnTo>
                        <a:pt x="121" y="8"/>
                      </a:lnTo>
                      <a:lnTo>
                        <a:pt x="120" y="8"/>
                      </a:lnTo>
                      <a:lnTo>
                        <a:pt x="118" y="7"/>
                      </a:lnTo>
                      <a:lnTo>
                        <a:pt x="117" y="7"/>
                      </a:lnTo>
                      <a:lnTo>
                        <a:pt x="116" y="6"/>
                      </a:lnTo>
                      <a:lnTo>
                        <a:pt x="115" y="6"/>
                      </a:lnTo>
                      <a:lnTo>
                        <a:pt x="114" y="5"/>
                      </a:lnTo>
                      <a:lnTo>
                        <a:pt x="113" y="5"/>
                      </a:lnTo>
                      <a:lnTo>
                        <a:pt x="112" y="4"/>
                      </a:lnTo>
                      <a:lnTo>
                        <a:pt x="111" y="4"/>
                      </a:lnTo>
                      <a:lnTo>
                        <a:pt x="110" y="3"/>
                      </a:lnTo>
                      <a:lnTo>
                        <a:pt x="108" y="3"/>
                      </a:lnTo>
                      <a:lnTo>
                        <a:pt x="107" y="3"/>
                      </a:lnTo>
                      <a:lnTo>
                        <a:pt x="106" y="2"/>
                      </a:lnTo>
                      <a:lnTo>
                        <a:pt x="105" y="2"/>
                      </a:lnTo>
                      <a:lnTo>
                        <a:pt x="104" y="2"/>
                      </a:lnTo>
                      <a:lnTo>
                        <a:pt x="103" y="1"/>
                      </a:lnTo>
                      <a:lnTo>
                        <a:pt x="101" y="1"/>
                      </a:lnTo>
                      <a:lnTo>
                        <a:pt x="100" y="1"/>
                      </a:lnTo>
                      <a:lnTo>
                        <a:pt x="99" y="1"/>
                      </a:lnTo>
                      <a:lnTo>
                        <a:pt x="97" y="0"/>
                      </a:lnTo>
                      <a:lnTo>
                        <a:pt x="96" y="0"/>
                      </a:lnTo>
                      <a:lnTo>
                        <a:pt x="95" y="0"/>
                      </a:lnTo>
                      <a:lnTo>
                        <a:pt x="93" y="0"/>
                      </a:lnTo>
                      <a:lnTo>
                        <a:pt x="92" y="0"/>
                      </a:lnTo>
                      <a:lnTo>
                        <a:pt x="90" y="0"/>
                      </a:lnTo>
                      <a:lnTo>
                        <a:pt x="89" y="0"/>
                      </a:lnTo>
                      <a:lnTo>
                        <a:pt x="87" y="0"/>
                      </a:lnTo>
                      <a:lnTo>
                        <a:pt x="86" y="0"/>
                      </a:lnTo>
                      <a:lnTo>
                        <a:pt x="84" y="0"/>
                      </a:lnTo>
                      <a:lnTo>
                        <a:pt x="82" y="0"/>
                      </a:lnTo>
                      <a:lnTo>
                        <a:pt x="81" y="1"/>
                      </a:lnTo>
                      <a:lnTo>
                        <a:pt x="79" y="1"/>
                      </a:lnTo>
                      <a:lnTo>
                        <a:pt x="77" y="1"/>
                      </a:lnTo>
                      <a:lnTo>
                        <a:pt x="75" y="1"/>
                      </a:lnTo>
                      <a:lnTo>
                        <a:pt x="73" y="2"/>
                      </a:lnTo>
                      <a:lnTo>
                        <a:pt x="72" y="2"/>
                      </a:lnTo>
                      <a:lnTo>
                        <a:pt x="70" y="2"/>
                      </a:lnTo>
                      <a:lnTo>
                        <a:pt x="68" y="3"/>
                      </a:lnTo>
                      <a:lnTo>
                        <a:pt x="66" y="3"/>
                      </a:lnTo>
                      <a:lnTo>
                        <a:pt x="64" y="3"/>
                      </a:lnTo>
                      <a:lnTo>
                        <a:pt x="62" y="4"/>
                      </a:lnTo>
                      <a:lnTo>
                        <a:pt x="60" y="4"/>
                      </a:lnTo>
                      <a:lnTo>
                        <a:pt x="58" y="5"/>
                      </a:lnTo>
                      <a:lnTo>
                        <a:pt x="56" y="5"/>
                      </a:lnTo>
                      <a:lnTo>
                        <a:pt x="54" y="6"/>
                      </a:lnTo>
                      <a:lnTo>
                        <a:pt x="52" y="6"/>
                      </a:lnTo>
                      <a:lnTo>
                        <a:pt x="50" y="7"/>
                      </a:lnTo>
                      <a:lnTo>
                        <a:pt x="48" y="7"/>
                      </a:lnTo>
                      <a:lnTo>
                        <a:pt x="47" y="8"/>
                      </a:lnTo>
                      <a:lnTo>
                        <a:pt x="45" y="8"/>
                      </a:lnTo>
                      <a:lnTo>
                        <a:pt x="43" y="9"/>
                      </a:lnTo>
                      <a:lnTo>
                        <a:pt x="41" y="9"/>
                      </a:lnTo>
                      <a:lnTo>
                        <a:pt x="40" y="10"/>
                      </a:lnTo>
                      <a:lnTo>
                        <a:pt x="38" y="10"/>
                      </a:lnTo>
                      <a:lnTo>
                        <a:pt x="36" y="11"/>
                      </a:lnTo>
                      <a:lnTo>
                        <a:pt x="35" y="11"/>
                      </a:lnTo>
                      <a:lnTo>
                        <a:pt x="33" y="12"/>
                      </a:lnTo>
                      <a:lnTo>
                        <a:pt x="32" y="12"/>
                      </a:lnTo>
                      <a:lnTo>
                        <a:pt x="30" y="13"/>
                      </a:lnTo>
                      <a:lnTo>
                        <a:pt x="29" y="13"/>
                      </a:lnTo>
                      <a:lnTo>
                        <a:pt x="28" y="14"/>
                      </a:lnTo>
                      <a:lnTo>
                        <a:pt x="26" y="14"/>
                      </a:lnTo>
                      <a:lnTo>
                        <a:pt x="25" y="15"/>
                      </a:lnTo>
                      <a:lnTo>
                        <a:pt x="24" y="15"/>
                      </a:lnTo>
                      <a:lnTo>
                        <a:pt x="23" y="16"/>
                      </a:lnTo>
                      <a:lnTo>
                        <a:pt x="22" y="16"/>
                      </a:lnTo>
                      <a:lnTo>
                        <a:pt x="21" y="17"/>
                      </a:lnTo>
                      <a:lnTo>
                        <a:pt x="20" y="17"/>
                      </a:lnTo>
                      <a:lnTo>
                        <a:pt x="20" y="18"/>
                      </a:lnTo>
                      <a:lnTo>
                        <a:pt x="19" y="18"/>
                      </a:lnTo>
                      <a:lnTo>
                        <a:pt x="18" y="19"/>
                      </a:lnTo>
                      <a:lnTo>
                        <a:pt x="18" y="19"/>
                      </a:lnTo>
                      <a:lnTo>
                        <a:pt x="17" y="20"/>
                      </a:lnTo>
                      <a:lnTo>
                        <a:pt x="17" y="20"/>
                      </a:lnTo>
                      <a:lnTo>
                        <a:pt x="16" y="21"/>
                      </a:lnTo>
                      <a:lnTo>
                        <a:pt x="15" y="21"/>
                      </a:lnTo>
                      <a:lnTo>
                        <a:pt x="15" y="22"/>
                      </a:lnTo>
                      <a:lnTo>
                        <a:pt x="14" y="23"/>
                      </a:lnTo>
                      <a:lnTo>
                        <a:pt x="14" y="24"/>
                      </a:lnTo>
                      <a:lnTo>
                        <a:pt x="13" y="24"/>
                      </a:lnTo>
                      <a:lnTo>
                        <a:pt x="13" y="25"/>
                      </a:lnTo>
                      <a:lnTo>
                        <a:pt x="12" y="26"/>
                      </a:lnTo>
                      <a:lnTo>
                        <a:pt x="12" y="27"/>
                      </a:lnTo>
                      <a:lnTo>
                        <a:pt x="11" y="29"/>
                      </a:lnTo>
                      <a:lnTo>
                        <a:pt x="11" y="30"/>
                      </a:lnTo>
                      <a:lnTo>
                        <a:pt x="10" y="31"/>
                      </a:lnTo>
                      <a:lnTo>
                        <a:pt x="10" y="32"/>
                      </a:lnTo>
                      <a:lnTo>
                        <a:pt x="9" y="34"/>
                      </a:lnTo>
                      <a:lnTo>
                        <a:pt x="9" y="35"/>
                      </a:lnTo>
                      <a:lnTo>
                        <a:pt x="8" y="37"/>
                      </a:lnTo>
                      <a:lnTo>
                        <a:pt x="8" y="38"/>
                      </a:lnTo>
                      <a:lnTo>
                        <a:pt x="7" y="39"/>
                      </a:lnTo>
                      <a:lnTo>
                        <a:pt x="7" y="41"/>
                      </a:lnTo>
                      <a:lnTo>
                        <a:pt x="6" y="42"/>
                      </a:lnTo>
                      <a:lnTo>
                        <a:pt x="6" y="43"/>
                      </a:lnTo>
                      <a:lnTo>
                        <a:pt x="5" y="45"/>
                      </a:lnTo>
                      <a:lnTo>
                        <a:pt x="5" y="46"/>
                      </a:lnTo>
                      <a:lnTo>
                        <a:pt x="4" y="47"/>
                      </a:lnTo>
                      <a:lnTo>
                        <a:pt x="4" y="48"/>
                      </a:lnTo>
                      <a:lnTo>
                        <a:pt x="3" y="49"/>
                      </a:lnTo>
                      <a:lnTo>
                        <a:pt x="3" y="51"/>
                      </a:lnTo>
                      <a:lnTo>
                        <a:pt x="2" y="52"/>
                      </a:lnTo>
                      <a:lnTo>
                        <a:pt x="2" y="53"/>
                      </a:lnTo>
                      <a:lnTo>
                        <a:pt x="1" y="54"/>
                      </a:lnTo>
                      <a:lnTo>
                        <a:pt x="1" y="55"/>
                      </a:lnTo>
                      <a:lnTo>
                        <a:pt x="1" y="55"/>
                      </a:lnTo>
                      <a:close/>
                    </a:path>
                  </a:pathLst>
                </a:custGeom>
                <a:solidFill>
                  <a:srgbClr val="444444">
                    <a:alpha val="100000"/>
                  </a:srgbClr>
                </a:solidFill>
                <a:ln w="6350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927217" name="任意多边形 1927216"/>
                <p:cNvSpPr/>
                <p:nvPr/>
              </p:nvSpPr>
              <p:spPr>
                <a:xfrm>
                  <a:off x="2401" y="2529"/>
                  <a:ext cx="234" cy="69"/>
                </a:xfrm>
                <a:custGeom>
                  <a:avLst/>
                  <a:gdLst/>
                  <a:ahLst/>
                  <a:cxnLst/>
                  <a:pathLst>
                    <a:path w="234" h="69">
                      <a:moveTo>
                        <a:pt x="1" y="41"/>
                      </a:moveTo>
                      <a:lnTo>
                        <a:pt x="1" y="41"/>
                      </a:lnTo>
                      <a:lnTo>
                        <a:pt x="0" y="42"/>
                      </a:lnTo>
                      <a:lnTo>
                        <a:pt x="0" y="42"/>
                      </a:lnTo>
                      <a:lnTo>
                        <a:pt x="0" y="42"/>
                      </a:lnTo>
                      <a:lnTo>
                        <a:pt x="0" y="43"/>
                      </a:lnTo>
                      <a:lnTo>
                        <a:pt x="0" y="43"/>
                      </a:lnTo>
                      <a:lnTo>
                        <a:pt x="1" y="44"/>
                      </a:lnTo>
                      <a:lnTo>
                        <a:pt x="1" y="44"/>
                      </a:lnTo>
                      <a:lnTo>
                        <a:pt x="2" y="45"/>
                      </a:lnTo>
                      <a:lnTo>
                        <a:pt x="2" y="45"/>
                      </a:lnTo>
                      <a:lnTo>
                        <a:pt x="3" y="46"/>
                      </a:lnTo>
                      <a:lnTo>
                        <a:pt x="4" y="46"/>
                      </a:lnTo>
                      <a:lnTo>
                        <a:pt x="5" y="47"/>
                      </a:lnTo>
                      <a:lnTo>
                        <a:pt x="6" y="47"/>
                      </a:lnTo>
                      <a:lnTo>
                        <a:pt x="8" y="48"/>
                      </a:lnTo>
                      <a:lnTo>
                        <a:pt x="9" y="48"/>
                      </a:lnTo>
                      <a:lnTo>
                        <a:pt x="11" y="49"/>
                      </a:lnTo>
                      <a:lnTo>
                        <a:pt x="12" y="49"/>
                      </a:lnTo>
                      <a:lnTo>
                        <a:pt x="14" y="50"/>
                      </a:lnTo>
                      <a:lnTo>
                        <a:pt x="15" y="50"/>
                      </a:lnTo>
                      <a:lnTo>
                        <a:pt x="17" y="51"/>
                      </a:lnTo>
                      <a:lnTo>
                        <a:pt x="18" y="51"/>
                      </a:lnTo>
                      <a:lnTo>
                        <a:pt x="20" y="52"/>
                      </a:lnTo>
                      <a:lnTo>
                        <a:pt x="21" y="52"/>
                      </a:lnTo>
                      <a:lnTo>
                        <a:pt x="23" y="53"/>
                      </a:lnTo>
                      <a:lnTo>
                        <a:pt x="24" y="53"/>
                      </a:lnTo>
                      <a:lnTo>
                        <a:pt x="26" y="54"/>
                      </a:lnTo>
                      <a:lnTo>
                        <a:pt x="27" y="54"/>
                      </a:lnTo>
                      <a:lnTo>
                        <a:pt x="29" y="55"/>
                      </a:lnTo>
                      <a:lnTo>
                        <a:pt x="30" y="55"/>
                      </a:lnTo>
                      <a:lnTo>
                        <a:pt x="32" y="56"/>
                      </a:lnTo>
                      <a:lnTo>
                        <a:pt x="33" y="56"/>
                      </a:lnTo>
                      <a:lnTo>
                        <a:pt x="35" y="57"/>
                      </a:lnTo>
                      <a:lnTo>
                        <a:pt x="37" y="57"/>
                      </a:lnTo>
                      <a:lnTo>
                        <a:pt x="39" y="58"/>
                      </a:lnTo>
                      <a:lnTo>
                        <a:pt x="40" y="58"/>
                      </a:lnTo>
                      <a:lnTo>
                        <a:pt x="42" y="59"/>
                      </a:lnTo>
                      <a:lnTo>
                        <a:pt x="44" y="59"/>
                      </a:lnTo>
                      <a:lnTo>
                        <a:pt x="47" y="60"/>
                      </a:lnTo>
                      <a:lnTo>
                        <a:pt x="49" y="60"/>
                      </a:lnTo>
                      <a:lnTo>
                        <a:pt x="51" y="61"/>
                      </a:lnTo>
                      <a:lnTo>
                        <a:pt x="54" y="61"/>
                      </a:lnTo>
                      <a:lnTo>
                        <a:pt x="56" y="62"/>
                      </a:lnTo>
                      <a:lnTo>
                        <a:pt x="59" y="62"/>
                      </a:lnTo>
                      <a:lnTo>
                        <a:pt x="61" y="63"/>
                      </a:lnTo>
                      <a:lnTo>
                        <a:pt x="64" y="63"/>
                      </a:lnTo>
                      <a:lnTo>
                        <a:pt x="67" y="63"/>
                      </a:lnTo>
                      <a:lnTo>
                        <a:pt x="70" y="64"/>
                      </a:lnTo>
                      <a:lnTo>
                        <a:pt x="73" y="64"/>
                      </a:lnTo>
                      <a:lnTo>
                        <a:pt x="76" y="65"/>
                      </a:lnTo>
                      <a:lnTo>
                        <a:pt x="79" y="65"/>
                      </a:lnTo>
                      <a:lnTo>
                        <a:pt x="83" y="66"/>
                      </a:lnTo>
                      <a:lnTo>
                        <a:pt x="86" y="66"/>
                      </a:lnTo>
                      <a:lnTo>
                        <a:pt x="89" y="66"/>
                      </a:lnTo>
                      <a:lnTo>
                        <a:pt x="92" y="67"/>
                      </a:lnTo>
                      <a:lnTo>
                        <a:pt x="96" y="67"/>
                      </a:lnTo>
                      <a:lnTo>
                        <a:pt x="99" y="67"/>
                      </a:lnTo>
                      <a:lnTo>
                        <a:pt x="102" y="67"/>
                      </a:lnTo>
                      <a:lnTo>
                        <a:pt x="106" y="67"/>
                      </a:lnTo>
                      <a:lnTo>
                        <a:pt x="109" y="68"/>
                      </a:lnTo>
                      <a:lnTo>
                        <a:pt x="112" y="68"/>
                      </a:lnTo>
                      <a:lnTo>
                        <a:pt x="116" y="68"/>
                      </a:lnTo>
                      <a:lnTo>
                        <a:pt x="119" y="68"/>
                      </a:lnTo>
                      <a:lnTo>
                        <a:pt x="123" y="68"/>
                      </a:lnTo>
                      <a:lnTo>
                        <a:pt x="127" y="68"/>
                      </a:lnTo>
                      <a:lnTo>
                        <a:pt x="130" y="68"/>
                      </a:lnTo>
                      <a:lnTo>
                        <a:pt x="134" y="68"/>
                      </a:lnTo>
                      <a:lnTo>
                        <a:pt x="137" y="68"/>
                      </a:lnTo>
                      <a:lnTo>
                        <a:pt x="140" y="67"/>
                      </a:lnTo>
                      <a:lnTo>
                        <a:pt x="144" y="67"/>
                      </a:lnTo>
                      <a:lnTo>
                        <a:pt x="147" y="67"/>
                      </a:lnTo>
                      <a:lnTo>
                        <a:pt x="150" y="67"/>
                      </a:lnTo>
                      <a:lnTo>
                        <a:pt x="154" y="67"/>
                      </a:lnTo>
                      <a:lnTo>
                        <a:pt x="157" y="66"/>
                      </a:lnTo>
                      <a:lnTo>
                        <a:pt x="160" y="66"/>
                      </a:lnTo>
                      <a:lnTo>
                        <a:pt x="163" y="66"/>
                      </a:lnTo>
                      <a:lnTo>
                        <a:pt x="167" y="65"/>
                      </a:lnTo>
                      <a:lnTo>
                        <a:pt x="170" y="65"/>
                      </a:lnTo>
                      <a:lnTo>
                        <a:pt x="173" y="64"/>
                      </a:lnTo>
                      <a:lnTo>
                        <a:pt x="176" y="64"/>
                      </a:lnTo>
                      <a:lnTo>
                        <a:pt x="179" y="63"/>
                      </a:lnTo>
                      <a:lnTo>
                        <a:pt x="182" y="63"/>
                      </a:lnTo>
                      <a:lnTo>
                        <a:pt x="185" y="62"/>
                      </a:lnTo>
                      <a:lnTo>
                        <a:pt x="188" y="61"/>
                      </a:lnTo>
                      <a:lnTo>
                        <a:pt x="190" y="60"/>
                      </a:lnTo>
                      <a:lnTo>
                        <a:pt x="193" y="59"/>
                      </a:lnTo>
                      <a:lnTo>
                        <a:pt x="196" y="58"/>
                      </a:lnTo>
                      <a:lnTo>
                        <a:pt x="198" y="56"/>
                      </a:lnTo>
                      <a:lnTo>
                        <a:pt x="201" y="55"/>
                      </a:lnTo>
                      <a:lnTo>
                        <a:pt x="203" y="53"/>
                      </a:lnTo>
                      <a:lnTo>
                        <a:pt x="206" y="51"/>
                      </a:lnTo>
                      <a:lnTo>
                        <a:pt x="208" y="49"/>
                      </a:lnTo>
                      <a:lnTo>
                        <a:pt x="210" y="47"/>
                      </a:lnTo>
                      <a:lnTo>
                        <a:pt x="212" y="45"/>
                      </a:lnTo>
                      <a:lnTo>
                        <a:pt x="214" y="43"/>
                      </a:lnTo>
                      <a:lnTo>
                        <a:pt x="217" y="41"/>
                      </a:lnTo>
                      <a:lnTo>
                        <a:pt x="219" y="38"/>
                      </a:lnTo>
                      <a:lnTo>
                        <a:pt x="220" y="36"/>
                      </a:lnTo>
                      <a:lnTo>
                        <a:pt x="222" y="34"/>
                      </a:lnTo>
                      <a:lnTo>
                        <a:pt x="224" y="31"/>
                      </a:lnTo>
                      <a:lnTo>
                        <a:pt x="225" y="29"/>
                      </a:lnTo>
                      <a:lnTo>
                        <a:pt x="226" y="28"/>
                      </a:lnTo>
                      <a:lnTo>
                        <a:pt x="228" y="26"/>
                      </a:lnTo>
                      <a:lnTo>
                        <a:pt x="229" y="24"/>
                      </a:lnTo>
                      <a:lnTo>
                        <a:pt x="230" y="22"/>
                      </a:lnTo>
                      <a:lnTo>
                        <a:pt x="231" y="21"/>
                      </a:lnTo>
                      <a:lnTo>
                        <a:pt x="231" y="19"/>
                      </a:lnTo>
                      <a:lnTo>
                        <a:pt x="232" y="18"/>
                      </a:lnTo>
                      <a:lnTo>
                        <a:pt x="232" y="17"/>
                      </a:lnTo>
                      <a:lnTo>
                        <a:pt x="233" y="15"/>
                      </a:lnTo>
                      <a:lnTo>
                        <a:pt x="233" y="14"/>
                      </a:lnTo>
                      <a:lnTo>
                        <a:pt x="233" y="13"/>
                      </a:lnTo>
                      <a:lnTo>
                        <a:pt x="233" y="12"/>
                      </a:lnTo>
                      <a:lnTo>
                        <a:pt x="233" y="11"/>
                      </a:lnTo>
                      <a:lnTo>
                        <a:pt x="233" y="10"/>
                      </a:lnTo>
                      <a:lnTo>
                        <a:pt x="233" y="10"/>
                      </a:lnTo>
                      <a:lnTo>
                        <a:pt x="233" y="9"/>
                      </a:lnTo>
                      <a:lnTo>
                        <a:pt x="233" y="8"/>
                      </a:lnTo>
                      <a:lnTo>
                        <a:pt x="233" y="7"/>
                      </a:lnTo>
                      <a:lnTo>
                        <a:pt x="233" y="6"/>
                      </a:lnTo>
                      <a:lnTo>
                        <a:pt x="233" y="6"/>
                      </a:lnTo>
                      <a:lnTo>
                        <a:pt x="233" y="5"/>
                      </a:lnTo>
                      <a:lnTo>
                        <a:pt x="233" y="4"/>
                      </a:lnTo>
                      <a:lnTo>
                        <a:pt x="233" y="4"/>
                      </a:lnTo>
                      <a:lnTo>
                        <a:pt x="233" y="3"/>
                      </a:lnTo>
                      <a:lnTo>
                        <a:pt x="233" y="2"/>
                      </a:lnTo>
                      <a:lnTo>
                        <a:pt x="233" y="2"/>
                      </a:lnTo>
                      <a:lnTo>
                        <a:pt x="233" y="1"/>
                      </a:lnTo>
                      <a:lnTo>
                        <a:pt x="233" y="1"/>
                      </a:lnTo>
                      <a:lnTo>
                        <a:pt x="233" y="1"/>
                      </a:lnTo>
                      <a:lnTo>
                        <a:pt x="233" y="0"/>
                      </a:lnTo>
                      <a:lnTo>
                        <a:pt x="233" y="0"/>
                      </a:lnTo>
                      <a:lnTo>
                        <a:pt x="233" y="0"/>
                      </a:lnTo>
                      <a:lnTo>
                        <a:pt x="233" y="0"/>
                      </a:lnTo>
                      <a:lnTo>
                        <a:pt x="233" y="0"/>
                      </a:lnTo>
                      <a:lnTo>
                        <a:pt x="233" y="0"/>
                      </a:lnTo>
                      <a:lnTo>
                        <a:pt x="233" y="0"/>
                      </a:lnTo>
                      <a:lnTo>
                        <a:pt x="233" y="0"/>
                      </a:lnTo>
                      <a:lnTo>
                        <a:pt x="233" y="0"/>
                      </a:lnTo>
                      <a:lnTo>
                        <a:pt x="233" y="0"/>
                      </a:lnTo>
                      <a:lnTo>
                        <a:pt x="233" y="0"/>
                      </a:lnTo>
                      <a:lnTo>
                        <a:pt x="233" y="1"/>
                      </a:lnTo>
                      <a:lnTo>
                        <a:pt x="233" y="1"/>
                      </a:lnTo>
                      <a:lnTo>
                        <a:pt x="233" y="1"/>
                      </a:lnTo>
                      <a:lnTo>
                        <a:pt x="233" y="2"/>
                      </a:lnTo>
                      <a:lnTo>
                        <a:pt x="232" y="3"/>
                      </a:lnTo>
                      <a:lnTo>
                        <a:pt x="232" y="3"/>
                      </a:lnTo>
                      <a:lnTo>
                        <a:pt x="232" y="4"/>
                      </a:lnTo>
                      <a:lnTo>
                        <a:pt x="231" y="5"/>
                      </a:lnTo>
                      <a:lnTo>
                        <a:pt x="230" y="6"/>
                      </a:lnTo>
                      <a:lnTo>
                        <a:pt x="229" y="7"/>
                      </a:lnTo>
                      <a:lnTo>
                        <a:pt x="228" y="8"/>
                      </a:lnTo>
                      <a:lnTo>
                        <a:pt x="226" y="10"/>
                      </a:lnTo>
                      <a:lnTo>
                        <a:pt x="225" y="11"/>
                      </a:lnTo>
                      <a:lnTo>
                        <a:pt x="223" y="12"/>
                      </a:lnTo>
                      <a:lnTo>
                        <a:pt x="221" y="14"/>
                      </a:lnTo>
                      <a:lnTo>
                        <a:pt x="219" y="16"/>
                      </a:lnTo>
                      <a:lnTo>
                        <a:pt x="217" y="17"/>
                      </a:lnTo>
                      <a:lnTo>
                        <a:pt x="215" y="19"/>
                      </a:lnTo>
                      <a:lnTo>
                        <a:pt x="212" y="21"/>
                      </a:lnTo>
                      <a:lnTo>
                        <a:pt x="210" y="23"/>
                      </a:lnTo>
                      <a:lnTo>
                        <a:pt x="207" y="25"/>
                      </a:lnTo>
                      <a:lnTo>
                        <a:pt x="205" y="26"/>
                      </a:lnTo>
                      <a:lnTo>
                        <a:pt x="202" y="28"/>
                      </a:lnTo>
                      <a:lnTo>
                        <a:pt x="199" y="30"/>
                      </a:lnTo>
                      <a:lnTo>
                        <a:pt x="197" y="31"/>
                      </a:lnTo>
                      <a:lnTo>
                        <a:pt x="194" y="32"/>
                      </a:lnTo>
                      <a:lnTo>
                        <a:pt x="191" y="34"/>
                      </a:lnTo>
                      <a:lnTo>
                        <a:pt x="188" y="35"/>
                      </a:lnTo>
                      <a:lnTo>
                        <a:pt x="185" y="36"/>
                      </a:lnTo>
                      <a:lnTo>
                        <a:pt x="183" y="37"/>
                      </a:lnTo>
                      <a:lnTo>
                        <a:pt x="180" y="38"/>
                      </a:lnTo>
                      <a:lnTo>
                        <a:pt x="177" y="39"/>
                      </a:lnTo>
                      <a:lnTo>
                        <a:pt x="174" y="39"/>
                      </a:lnTo>
                      <a:lnTo>
                        <a:pt x="171" y="40"/>
                      </a:lnTo>
                      <a:lnTo>
                        <a:pt x="168" y="41"/>
                      </a:lnTo>
                      <a:lnTo>
                        <a:pt x="165" y="41"/>
                      </a:lnTo>
                      <a:lnTo>
                        <a:pt x="162" y="41"/>
                      </a:lnTo>
                      <a:lnTo>
                        <a:pt x="158" y="42"/>
                      </a:lnTo>
                      <a:lnTo>
                        <a:pt x="155" y="42"/>
                      </a:lnTo>
                      <a:lnTo>
                        <a:pt x="152" y="43"/>
                      </a:lnTo>
                      <a:lnTo>
                        <a:pt x="149" y="43"/>
                      </a:lnTo>
                      <a:lnTo>
                        <a:pt x="146" y="43"/>
                      </a:lnTo>
                      <a:lnTo>
                        <a:pt x="142" y="43"/>
                      </a:lnTo>
                      <a:lnTo>
                        <a:pt x="139" y="44"/>
                      </a:lnTo>
                      <a:lnTo>
                        <a:pt x="136" y="44"/>
                      </a:lnTo>
                      <a:lnTo>
                        <a:pt x="132" y="44"/>
                      </a:lnTo>
                      <a:lnTo>
                        <a:pt x="129" y="44"/>
                      </a:lnTo>
                      <a:lnTo>
                        <a:pt x="125" y="44"/>
                      </a:lnTo>
                      <a:lnTo>
                        <a:pt x="122" y="44"/>
                      </a:lnTo>
                      <a:lnTo>
                        <a:pt x="118" y="44"/>
                      </a:lnTo>
                      <a:lnTo>
                        <a:pt x="115" y="44"/>
                      </a:lnTo>
                      <a:lnTo>
                        <a:pt x="111" y="44"/>
                      </a:lnTo>
                      <a:lnTo>
                        <a:pt x="108" y="44"/>
                      </a:lnTo>
                      <a:lnTo>
                        <a:pt x="104" y="44"/>
                      </a:lnTo>
                      <a:lnTo>
                        <a:pt x="101" y="44"/>
                      </a:lnTo>
                      <a:lnTo>
                        <a:pt x="97" y="44"/>
                      </a:lnTo>
                      <a:lnTo>
                        <a:pt x="94" y="43"/>
                      </a:lnTo>
                      <a:lnTo>
                        <a:pt x="91" y="43"/>
                      </a:lnTo>
                      <a:lnTo>
                        <a:pt x="87" y="42"/>
                      </a:lnTo>
                      <a:lnTo>
                        <a:pt x="84" y="42"/>
                      </a:lnTo>
                      <a:lnTo>
                        <a:pt x="81" y="41"/>
                      </a:lnTo>
                      <a:lnTo>
                        <a:pt x="78" y="41"/>
                      </a:lnTo>
                      <a:lnTo>
                        <a:pt x="74" y="40"/>
                      </a:lnTo>
                      <a:lnTo>
                        <a:pt x="71" y="39"/>
                      </a:lnTo>
                      <a:lnTo>
                        <a:pt x="68" y="38"/>
                      </a:lnTo>
                      <a:lnTo>
                        <a:pt x="65" y="38"/>
                      </a:lnTo>
                      <a:lnTo>
                        <a:pt x="62" y="37"/>
                      </a:lnTo>
                      <a:lnTo>
                        <a:pt x="59" y="36"/>
                      </a:lnTo>
                      <a:lnTo>
                        <a:pt x="56" y="35"/>
                      </a:lnTo>
                      <a:lnTo>
                        <a:pt x="53" y="34"/>
                      </a:lnTo>
                      <a:lnTo>
                        <a:pt x="51" y="33"/>
                      </a:lnTo>
                      <a:lnTo>
                        <a:pt x="48" y="32"/>
                      </a:lnTo>
                      <a:lnTo>
                        <a:pt x="45" y="31"/>
                      </a:lnTo>
                      <a:lnTo>
                        <a:pt x="43" y="31"/>
                      </a:lnTo>
                      <a:lnTo>
                        <a:pt x="41" y="30"/>
                      </a:lnTo>
                      <a:lnTo>
                        <a:pt x="38" y="29"/>
                      </a:lnTo>
                      <a:lnTo>
                        <a:pt x="36" y="28"/>
                      </a:lnTo>
                      <a:lnTo>
                        <a:pt x="34" y="28"/>
                      </a:lnTo>
                      <a:lnTo>
                        <a:pt x="32" y="27"/>
                      </a:lnTo>
                      <a:lnTo>
                        <a:pt x="30" y="27"/>
                      </a:lnTo>
                      <a:lnTo>
                        <a:pt x="29" y="26"/>
                      </a:lnTo>
                      <a:lnTo>
                        <a:pt x="27" y="25"/>
                      </a:lnTo>
                      <a:lnTo>
                        <a:pt x="25" y="25"/>
                      </a:lnTo>
                      <a:lnTo>
                        <a:pt x="24" y="24"/>
                      </a:lnTo>
                      <a:lnTo>
                        <a:pt x="22" y="24"/>
                      </a:lnTo>
                      <a:lnTo>
                        <a:pt x="21" y="24"/>
                      </a:lnTo>
                      <a:lnTo>
                        <a:pt x="20" y="24"/>
                      </a:lnTo>
                      <a:lnTo>
                        <a:pt x="19" y="24"/>
                      </a:lnTo>
                      <a:lnTo>
                        <a:pt x="17" y="24"/>
                      </a:lnTo>
                      <a:lnTo>
                        <a:pt x="16" y="24"/>
                      </a:lnTo>
                      <a:lnTo>
                        <a:pt x="15" y="24"/>
                      </a:lnTo>
                      <a:lnTo>
                        <a:pt x="14" y="24"/>
                      </a:lnTo>
                      <a:lnTo>
                        <a:pt x="13" y="25"/>
                      </a:lnTo>
                      <a:lnTo>
                        <a:pt x="12" y="25"/>
                      </a:lnTo>
                      <a:lnTo>
                        <a:pt x="12" y="26"/>
                      </a:lnTo>
                      <a:lnTo>
                        <a:pt x="11" y="26"/>
                      </a:lnTo>
                      <a:lnTo>
                        <a:pt x="10" y="27"/>
                      </a:lnTo>
                      <a:lnTo>
                        <a:pt x="10" y="28"/>
                      </a:lnTo>
                      <a:lnTo>
                        <a:pt x="9" y="29"/>
                      </a:lnTo>
                      <a:lnTo>
                        <a:pt x="9" y="30"/>
                      </a:lnTo>
                      <a:lnTo>
                        <a:pt x="8" y="31"/>
                      </a:lnTo>
                      <a:lnTo>
                        <a:pt x="8" y="32"/>
                      </a:lnTo>
                      <a:lnTo>
                        <a:pt x="7" y="32"/>
                      </a:lnTo>
                      <a:lnTo>
                        <a:pt x="7" y="33"/>
                      </a:lnTo>
                      <a:lnTo>
                        <a:pt x="6" y="34"/>
                      </a:lnTo>
                      <a:lnTo>
                        <a:pt x="6" y="35"/>
                      </a:lnTo>
                      <a:lnTo>
                        <a:pt x="5" y="36"/>
                      </a:lnTo>
                      <a:lnTo>
                        <a:pt x="5" y="36"/>
                      </a:lnTo>
                      <a:lnTo>
                        <a:pt x="4" y="37"/>
                      </a:lnTo>
                      <a:lnTo>
                        <a:pt x="3" y="38"/>
                      </a:lnTo>
                      <a:lnTo>
                        <a:pt x="3" y="38"/>
                      </a:lnTo>
                      <a:lnTo>
                        <a:pt x="2" y="39"/>
                      </a:lnTo>
                      <a:lnTo>
                        <a:pt x="2" y="39"/>
                      </a:lnTo>
                      <a:lnTo>
                        <a:pt x="1" y="40"/>
                      </a:lnTo>
                      <a:lnTo>
                        <a:pt x="1" y="41"/>
                      </a:lnTo>
                      <a:lnTo>
                        <a:pt x="1" y="41"/>
                      </a:lnTo>
                      <a:close/>
                    </a:path>
                  </a:pathLst>
                </a:custGeom>
                <a:solidFill>
                  <a:srgbClr val="444444">
                    <a:alpha val="100000"/>
                  </a:srgbClr>
                </a:solidFill>
                <a:ln w="6350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927218" name="任意多边形 1927217"/>
                <p:cNvSpPr/>
                <p:nvPr/>
              </p:nvSpPr>
              <p:spPr>
                <a:xfrm>
                  <a:off x="2772" y="2733"/>
                  <a:ext cx="115" cy="147"/>
                </a:xfrm>
                <a:custGeom>
                  <a:avLst/>
                  <a:gdLst/>
                  <a:ahLst/>
                  <a:cxnLst/>
                  <a:pathLst>
                    <a:path w="115" h="147">
                      <a:moveTo>
                        <a:pt x="98" y="118"/>
                      </a:moveTo>
                      <a:lnTo>
                        <a:pt x="100" y="117"/>
                      </a:lnTo>
                      <a:lnTo>
                        <a:pt x="102" y="117"/>
                      </a:lnTo>
                      <a:lnTo>
                        <a:pt x="103" y="117"/>
                      </a:lnTo>
                      <a:lnTo>
                        <a:pt x="105" y="116"/>
                      </a:lnTo>
                      <a:lnTo>
                        <a:pt x="106" y="116"/>
                      </a:lnTo>
                      <a:lnTo>
                        <a:pt x="108" y="116"/>
                      </a:lnTo>
                      <a:lnTo>
                        <a:pt x="109" y="116"/>
                      </a:lnTo>
                      <a:lnTo>
                        <a:pt x="110" y="116"/>
                      </a:lnTo>
                      <a:lnTo>
                        <a:pt x="111" y="116"/>
                      </a:lnTo>
                      <a:lnTo>
                        <a:pt x="112" y="116"/>
                      </a:lnTo>
                      <a:lnTo>
                        <a:pt x="112" y="116"/>
                      </a:lnTo>
                      <a:lnTo>
                        <a:pt x="113" y="116"/>
                      </a:lnTo>
                      <a:lnTo>
                        <a:pt x="113" y="117"/>
                      </a:lnTo>
                      <a:lnTo>
                        <a:pt x="114" y="117"/>
                      </a:lnTo>
                      <a:lnTo>
                        <a:pt x="114" y="117"/>
                      </a:lnTo>
                      <a:lnTo>
                        <a:pt x="114" y="118"/>
                      </a:lnTo>
                      <a:lnTo>
                        <a:pt x="114" y="118"/>
                      </a:lnTo>
                      <a:lnTo>
                        <a:pt x="114" y="119"/>
                      </a:lnTo>
                      <a:lnTo>
                        <a:pt x="113" y="120"/>
                      </a:lnTo>
                      <a:lnTo>
                        <a:pt x="112" y="121"/>
                      </a:lnTo>
                      <a:lnTo>
                        <a:pt x="111" y="121"/>
                      </a:lnTo>
                      <a:lnTo>
                        <a:pt x="110" y="122"/>
                      </a:lnTo>
                      <a:lnTo>
                        <a:pt x="109" y="123"/>
                      </a:lnTo>
                      <a:lnTo>
                        <a:pt x="107" y="125"/>
                      </a:lnTo>
                      <a:lnTo>
                        <a:pt x="105" y="126"/>
                      </a:lnTo>
                      <a:lnTo>
                        <a:pt x="103" y="127"/>
                      </a:lnTo>
                      <a:lnTo>
                        <a:pt x="101" y="129"/>
                      </a:lnTo>
                      <a:lnTo>
                        <a:pt x="98" y="130"/>
                      </a:lnTo>
                      <a:lnTo>
                        <a:pt x="95" y="132"/>
                      </a:lnTo>
                      <a:lnTo>
                        <a:pt x="92" y="134"/>
                      </a:lnTo>
                      <a:lnTo>
                        <a:pt x="89" y="135"/>
                      </a:lnTo>
                      <a:lnTo>
                        <a:pt x="86" y="137"/>
                      </a:lnTo>
                      <a:lnTo>
                        <a:pt x="82" y="139"/>
                      </a:lnTo>
                      <a:lnTo>
                        <a:pt x="78" y="141"/>
                      </a:lnTo>
                      <a:lnTo>
                        <a:pt x="75" y="142"/>
                      </a:lnTo>
                      <a:lnTo>
                        <a:pt x="72" y="143"/>
                      </a:lnTo>
                      <a:lnTo>
                        <a:pt x="68" y="144"/>
                      </a:lnTo>
                      <a:lnTo>
                        <a:pt x="65" y="145"/>
                      </a:lnTo>
                      <a:lnTo>
                        <a:pt x="61" y="146"/>
                      </a:lnTo>
                      <a:lnTo>
                        <a:pt x="58" y="146"/>
                      </a:lnTo>
                      <a:lnTo>
                        <a:pt x="55" y="146"/>
                      </a:lnTo>
                      <a:lnTo>
                        <a:pt x="52" y="146"/>
                      </a:lnTo>
                      <a:lnTo>
                        <a:pt x="48" y="146"/>
                      </a:lnTo>
                      <a:lnTo>
                        <a:pt x="45" y="145"/>
                      </a:lnTo>
                      <a:lnTo>
                        <a:pt x="42" y="145"/>
                      </a:lnTo>
                      <a:lnTo>
                        <a:pt x="39" y="144"/>
                      </a:lnTo>
                      <a:lnTo>
                        <a:pt x="36" y="143"/>
                      </a:lnTo>
                      <a:lnTo>
                        <a:pt x="33" y="141"/>
                      </a:lnTo>
                      <a:lnTo>
                        <a:pt x="30" y="140"/>
                      </a:lnTo>
                      <a:lnTo>
                        <a:pt x="27" y="138"/>
                      </a:lnTo>
                      <a:lnTo>
                        <a:pt x="24" y="137"/>
                      </a:lnTo>
                      <a:lnTo>
                        <a:pt x="22" y="136"/>
                      </a:lnTo>
                      <a:lnTo>
                        <a:pt x="20" y="135"/>
                      </a:lnTo>
                      <a:lnTo>
                        <a:pt x="18" y="134"/>
                      </a:lnTo>
                      <a:lnTo>
                        <a:pt x="16" y="133"/>
                      </a:lnTo>
                      <a:lnTo>
                        <a:pt x="14" y="132"/>
                      </a:lnTo>
                      <a:lnTo>
                        <a:pt x="13" y="131"/>
                      </a:lnTo>
                      <a:lnTo>
                        <a:pt x="12" y="130"/>
                      </a:lnTo>
                      <a:lnTo>
                        <a:pt x="11" y="129"/>
                      </a:lnTo>
                      <a:lnTo>
                        <a:pt x="10" y="128"/>
                      </a:lnTo>
                      <a:lnTo>
                        <a:pt x="9" y="127"/>
                      </a:lnTo>
                      <a:lnTo>
                        <a:pt x="9" y="127"/>
                      </a:lnTo>
                      <a:lnTo>
                        <a:pt x="8" y="126"/>
                      </a:lnTo>
                      <a:lnTo>
                        <a:pt x="8" y="126"/>
                      </a:lnTo>
                      <a:lnTo>
                        <a:pt x="8" y="125"/>
                      </a:lnTo>
                      <a:lnTo>
                        <a:pt x="8" y="125"/>
                      </a:lnTo>
                      <a:lnTo>
                        <a:pt x="8" y="124"/>
                      </a:lnTo>
                      <a:lnTo>
                        <a:pt x="8" y="124"/>
                      </a:lnTo>
                      <a:lnTo>
                        <a:pt x="8" y="123"/>
                      </a:lnTo>
                      <a:lnTo>
                        <a:pt x="8" y="123"/>
                      </a:lnTo>
                      <a:lnTo>
                        <a:pt x="8" y="122"/>
                      </a:lnTo>
                      <a:lnTo>
                        <a:pt x="8" y="122"/>
                      </a:lnTo>
                      <a:lnTo>
                        <a:pt x="8" y="121"/>
                      </a:lnTo>
                      <a:lnTo>
                        <a:pt x="8" y="121"/>
                      </a:lnTo>
                      <a:lnTo>
                        <a:pt x="8" y="120"/>
                      </a:lnTo>
                      <a:lnTo>
                        <a:pt x="8" y="120"/>
                      </a:lnTo>
                      <a:lnTo>
                        <a:pt x="8" y="119"/>
                      </a:lnTo>
                      <a:lnTo>
                        <a:pt x="8" y="119"/>
                      </a:lnTo>
                      <a:lnTo>
                        <a:pt x="8" y="118"/>
                      </a:lnTo>
                      <a:lnTo>
                        <a:pt x="8" y="118"/>
                      </a:lnTo>
                      <a:lnTo>
                        <a:pt x="8" y="117"/>
                      </a:lnTo>
                      <a:lnTo>
                        <a:pt x="8" y="117"/>
                      </a:lnTo>
                      <a:lnTo>
                        <a:pt x="8" y="116"/>
                      </a:lnTo>
                      <a:lnTo>
                        <a:pt x="8" y="116"/>
                      </a:lnTo>
                      <a:lnTo>
                        <a:pt x="8" y="115"/>
                      </a:lnTo>
                      <a:lnTo>
                        <a:pt x="8" y="114"/>
                      </a:lnTo>
                      <a:lnTo>
                        <a:pt x="7" y="114"/>
                      </a:lnTo>
                      <a:lnTo>
                        <a:pt x="7" y="113"/>
                      </a:lnTo>
                      <a:lnTo>
                        <a:pt x="7" y="112"/>
                      </a:lnTo>
                      <a:lnTo>
                        <a:pt x="7" y="111"/>
                      </a:lnTo>
                      <a:lnTo>
                        <a:pt x="6" y="111"/>
                      </a:lnTo>
                      <a:lnTo>
                        <a:pt x="6" y="110"/>
                      </a:lnTo>
                      <a:lnTo>
                        <a:pt x="6" y="109"/>
                      </a:lnTo>
                      <a:lnTo>
                        <a:pt x="5" y="108"/>
                      </a:lnTo>
                      <a:lnTo>
                        <a:pt x="5" y="107"/>
                      </a:lnTo>
                      <a:lnTo>
                        <a:pt x="4" y="106"/>
                      </a:lnTo>
                      <a:lnTo>
                        <a:pt x="4" y="105"/>
                      </a:lnTo>
                      <a:lnTo>
                        <a:pt x="3" y="104"/>
                      </a:lnTo>
                      <a:lnTo>
                        <a:pt x="3" y="103"/>
                      </a:lnTo>
                      <a:lnTo>
                        <a:pt x="2" y="102"/>
                      </a:lnTo>
                      <a:lnTo>
                        <a:pt x="2" y="101"/>
                      </a:lnTo>
                      <a:lnTo>
                        <a:pt x="2" y="100"/>
                      </a:lnTo>
                      <a:lnTo>
                        <a:pt x="1" y="99"/>
                      </a:lnTo>
                      <a:lnTo>
                        <a:pt x="1" y="97"/>
                      </a:lnTo>
                      <a:lnTo>
                        <a:pt x="1" y="96"/>
                      </a:lnTo>
                      <a:lnTo>
                        <a:pt x="1" y="95"/>
                      </a:lnTo>
                      <a:lnTo>
                        <a:pt x="1" y="94"/>
                      </a:lnTo>
                      <a:lnTo>
                        <a:pt x="0" y="92"/>
                      </a:lnTo>
                      <a:lnTo>
                        <a:pt x="0" y="91"/>
                      </a:lnTo>
                      <a:lnTo>
                        <a:pt x="0" y="89"/>
                      </a:lnTo>
                      <a:lnTo>
                        <a:pt x="0" y="88"/>
                      </a:lnTo>
                      <a:lnTo>
                        <a:pt x="0" y="87"/>
                      </a:lnTo>
                      <a:lnTo>
                        <a:pt x="0" y="85"/>
                      </a:lnTo>
                      <a:lnTo>
                        <a:pt x="0" y="84"/>
                      </a:lnTo>
                      <a:lnTo>
                        <a:pt x="0" y="82"/>
                      </a:lnTo>
                      <a:lnTo>
                        <a:pt x="0" y="81"/>
                      </a:lnTo>
                      <a:lnTo>
                        <a:pt x="0" y="80"/>
                      </a:lnTo>
                      <a:lnTo>
                        <a:pt x="0" y="79"/>
                      </a:lnTo>
                      <a:lnTo>
                        <a:pt x="0" y="78"/>
                      </a:lnTo>
                      <a:lnTo>
                        <a:pt x="0" y="77"/>
                      </a:lnTo>
                      <a:lnTo>
                        <a:pt x="0" y="76"/>
                      </a:lnTo>
                      <a:lnTo>
                        <a:pt x="0" y="75"/>
                      </a:lnTo>
                      <a:lnTo>
                        <a:pt x="0" y="74"/>
                      </a:lnTo>
                      <a:lnTo>
                        <a:pt x="0" y="73"/>
                      </a:lnTo>
                      <a:lnTo>
                        <a:pt x="0" y="73"/>
                      </a:lnTo>
                      <a:lnTo>
                        <a:pt x="0" y="72"/>
                      </a:lnTo>
                      <a:lnTo>
                        <a:pt x="0" y="71"/>
                      </a:lnTo>
                      <a:lnTo>
                        <a:pt x="0" y="71"/>
                      </a:lnTo>
                      <a:lnTo>
                        <a:pt x="0" y="70"/>
                      </a:lnTo>
                      <a:lnTo>
                        <a:pt x="0" y="70"/>
                      </a:lnTo>
                      <a:lnTo>
                        <a:pt x="0" y="69"/>
                      </a:lnTo>
                      <a:lnTo>
                        <a:pt x="0" y="69"/>
                      </a:lnTo>
                      <a:lnTo>
                        <a:pt x="1" y="68"/>
                      </a:lnTo>
                      <a:lnTo>
                        <a:pt x="1" y="67"/>
                      </a:lnTo>
                      <a:lnTo>
                        <a:pt x="1" y="67"/>
                      </a:lnTo>
                      <a:lnTo>
                        <a:pt x="1" y="66"/>
                      </a:lnTo>
                      <a:lnTo>
                        <a:pt x="1" y="65"/>
                      </a:lnTo>
                      <a:lnTo>
                        <a:pt x="2" y="65"/>
                      </a:lnTo>
                      <a:lnTo>
                        <a:pt x="2" y="64"/>
                      </a:lnTo>
                      <a:lnTo>
                        <a:pt x="2" y="63"/>
                      </a:lnTo>
                      <a:lnTo>
                        <a:pt x="3" y="62"/>
                      </a:lnTo>
                      <a:lnTo>
                        <a:pt x="3" y="61"/>
                      </a:lnTo>
                      <a:lnTo>
                        <a:pt x="4" y="60"/>
                      </a:lnTo>
                      <a:lnTo>
                        <a:pt x="4" y="59"/>
                      </a:lnTo>
                      <a:lnTo>
                        <a:pt x="5" y="58"/>
                      </a:lnTo>
                      <a:lnTo>
                        <a:pt x="5" y="57"/>
                      </a:lnTo>
                      <a:lnTo>
                        <a:pt x="6" y="56"/>
                      </a:lnTo>
                      <a:lnTo>
                        <a:pt x="6" y="55"/>
                      </a:lnTo>
                      <a:lnTo>
                        <a:pt x="7" y="54"/>
                      </a:lnTo>
                      <a:lnTo>
                        <a:pt x="8" y="52"/>
                      </a:lnTo>
                      <a:lnTo>
                        <a:pt x="9" y="51"/>
                      </a:lnTo>
                      <a:lnTo>
                        <a:pt x="9" y="49"/>
                      </a:lnTo>
                      <a:lnTo>
                        <a:pt x="10" y="48"/>
                      </a:lnTo>
                      <a:lnTo>
                        <a:pt x="11" y="46"/>
                      </a:lnTo>
                      <a:lnTo>
                        <a:pt x="12" y="45"/>
                      </a:lnTo>
                      <a:lnTo>
                        <a:pt x="13" y="43"/>
                      </a:lnTo>
                      <a:lnTo>
                        <a:pt x="13" y="41"/>
                      </a:lnTo>
                      <a:lnTo>
                        <a:pt x="14" y="40"/>
                      </a:lnTo>
                      <a:lnTo>
                        <a:pt x="15" y="38"/>
                      </a:lnTo>
                      <a:lnTo>
                        <a:pt x="16" y="36"/>
                      </a:lnTo>
                      <a:lnTo>
                        <a:pt x="17" y="34"/>
                      </a:lnTo>
                      <a:lnTo>
                        <a:pt x="19" y="32"/>
                      </a:lnTo>
                      <a:lnTo>
                        <a:pt x="20" y="30"/>
                      </a:lnTo>
                      <a:lnTo>
                        <a:pt x="21" y="28"/>
                      </a:lnTo>
                      <a:lnTo>
                        <a:pt x="22" y="26"/>
                      </a:lnTo>
                      <a:lnTo>
                        <a:pt x="24" y="25"/>
                      </a:lnTo>
                      <a:lnTo>
                        <a:pt x="25" y="23"/>
                      </a:lnTo>
                      <a:lnTo>
                        <a:pt x="27" y="21"/>
                      </a:lnTo>
                      <a:lnTo>
                        <a:pt x="28" y="19"/>
                      </a:lnTo>
                      <a:lnTo>
                        <a:pt x="30" y="18"/>
                      </a:lnTo>
                      <a:lnTo>
                        <a:pt x="31" y="16"/>
                      </a:lnTo>
                      <a:lnTo>
                        <a:pt x="33" y="15"/>
                      </a:lnTo>
                      <a:lnTo>
                        <a:pt x="35" y="13"/>
                      </a:lnTo>
                      <a:lnTo>
                        <a:pt x="37" y="11"/>
                      </a:lnTo>
                      <a:lnTo>
                        <a:pt x="39" y="10"/>
                      </a:lnTo>
                      <a:lnTo>
                        <a:pt x="41" y="8"/>
                      </a:lnTo>
                      <a:lnTo>
                        <a:pt x="43" y="7"/>
                      </a:lnTo>
                      <a:lnTo>
                        <a:pt x="45" y="6"/>
                      </a:lnTo>
                      <a:lnTo>
                        <a:pt x="46" y="5"/>
                      </a:lnTo>
                      <a:lnTo>
                        <a:pt x="48" y="4"/>
                      </a:lnTo>
                      <a:lnTo>
                        <a:pt x="49" y="3"/>
                      </a:lnTo>
                      <a:lnTo>
                        <a:pt x="51" y="2"/>
                      </a:lnTo>
                      <a:lnTo>
                        <a:pt x="52" y="1"/>
                      </a:lnTo>
                      <a:lnTo>
                        <a:pt x="53" y="1"/>
                      </a:lnTo>
                      <a:lnTo>
                        <a:pt x="54" y="0"/>
                      </a:lnTo>
                      <a:lnTo>
                        <a:pt x="55" y="0"/>
                      </a:lnTo>
                      <a:lnTo>
                        <a:pt x="55" y="0"/>
                      </a:lnTo>
                      <a:lnTo>
                        <a:pt x="56" y="0"/>
                      </a:lnTo>
                      <a:lnTo>
                        <a:pt x="56" y="0"/>
                      </a:lnTo>
                      <a:lnTo>
                        <a:pt x="57" y="0"/>
                      </a:lnTo>
                      <a:lnTo>
                        <a:pt x="57" y="0"/>
                      </a:lnTo>
                      <a:lnTo>
                        <a:pt x="57" y="1"/>
                      </a:lnTo>
                      <a:lnTo>
                        <a:pt x="57" y="1"/>
                      </a:lnTo>
                      <a:lnTo>
                        <a:pt x="57" y="2"/>
                      </a:lnTo>
                      <a:lnTo>
                        <a:pt x="57" y="2"/>
                      </a:lnTo>
                      <a:lnTo>
                        <a:pt x="57" y="3"/>
                      </a:lnTo>
                      <a:lnTo>
                        <a:pt x="56" y="4"/>
                      </a:lnTo>
                      <a:lnTo>
                        <a:pt x="56" y="5"/>
                      </a:lnTo>
                      <a:lnTo>
                        <a:pt x="56" y="6"/>
                      </a:lnTo>
                      <a:lnTo>
                        <a:pt x="55" y="6"/>
                      </a:lnTo>
                      <a:lnTo>
                        <a:pt x="54" y="7"/>
                      </a:lnTo>
                      <a:lnTo>
                        <a:pt x="54" y="9"/>
                      </a:lnTo>
                      <a:lnTo>
                        <a:pt x="53" y="10"/>
                      </a:lnTo>
                      <a:lnTo>
                        <a:pt x="52" y="11"/>
                      </a:lnTo>
                      <a:lnTo>
                        <a:pt x="52" y="12"/>
                      </a:lnTo>
                      <a:lnTo>
                        <a:pt x="51" y="13"/>
                      </a:lnTo>
                      <a:lnTo>
                        <a:pt x="50" y="15"/>
                      </a:lnTo>
                      <a:lnTo>
                        <a:pt x="49" y="16"/>
                      </a:lnTo>
                      <a:lnTo>
                        <a:pt x="48" y="18"/>
                      </a:lnTo>
                      <a:lnTo>
                        <a:pt x="47" y="19"/>
                      </a:lnTo>
                      <a:lnTo>
                        <a:pt x="46" y="21"/>
                      </a:lnTo>
                      <a:lnTo>
                        <a:pt x="45" y="22"/>
                      </a:lnTo>
                      <a:lnTo>
                        <a:pt x="44" y="24"/>
                      </a:lnTo>
                      <a:lnTo>
                        <a:pt x="43" y="26"/>
                      </a:lnTo>
                      <a:lnTo>
                        <a:pt x="43" y="27"/>
                      </a:lnTo>
                      <a:lnTo>
                        <a:pt x="42" y="29"/>
                      </a:lnTo>
                      <a:lnTo>
                        <a:pt x="41" y="31"/>
                      </a:lnTo>
                      <a:lnTo>
                        <a:pt x="40" y="32"/>
                      </a:lnTo>
                      <a:lnTo>
                        <a:pt x="40" y="34"/>
                      </a:lnTo>
                      <a:lnTo>
                        <a:pt x="39" y="36"/>
                      </a:lnTo>
                      <a:lnTo>
                        <a:pt x="38" y="38"/>
                      </a:lnTo>
                      <a:lnTo>
                        <a:pt x="38" y="40"/>
                      </a:lnTo>
                      <a:lnTo>
                        <a:pt x="37" y="42"/>
                      </a:lnTo>
                      <a:lnTo>
                        <a:pt x="37" y="44"/>
                      </a:lnTo>
                      <a:lnTo>
                        <a:pt x="36" y="46"/>
                      </a:lnTo>
                      <a:lnTo>
                        <a:pt x="36" y="47"/>
                      </a:lnTo>
                      <a:lnTo>
                        <a:pt x="35" y="49"/>
                      </a:lnTo>
                      <a:lnTo>
                        <a:pt x="35" y="51"/>
                      </a:lnTo>
                      <a:lnTo>
                        <a:pt x="35" y="53"/>
                      </a:lnTo>
                      <a:lnTo>
                        <a:pt x="35" y="55"/>
                      </a:lnTo>
                      <a:lnTo>
                        <a:pt x="35" y="57"/>
                      </a:lnTo>
                      <a:lnTo>
                        <a:pt x="35" y="58"/>
                      </a:lnTo>
                      <a:lnTo>
                        <a:pt x="35" y="60"/>
                      </a:lnTo>
                      <a:lnTo>
                        <a:pt x="35" y="62"/>
                      </a:lnTo>
                      <a:lnTo>
                        <a:pt x="35" y="63"/>
                      </a:lnTo>
                      <a:lnTo>
                        <a:pt x="35" y="65"/>
                      </a:lnTo>
                      <a:lnTo>
                        <a:pt x="35" y="66"/>
                      </a:lnTo>
                      <a:lnTo>
                        <a:pt x="36" y="68"/>
                      </a:lnTo>
                      <a:lnTo>
                        <a:pt x="36" y="69"/>
                      </a:lnTo>
                      <a:lnTo>
                        <a:pt x="37" y="71"/>
                      </a:lnTo>
                      <a:lnTo>
                        <a:pt x="37" y="72"/>
                      </a:lnTo>
                      <a:lnTo>
                        <a:pt x="38" y="74"/>
                      </a:lnTo>
                      <a:lnTo>
                        <a:pt x="38" y="75"/>
                      </a:lnTo>
                      <a:lnTo>
                        <a:pt x="39" y="77"/>
                      </a:lnTo>
                      <a:lnTo>
                        <a:pt x="39" y="78"/>
                      </a:lnTo>
                      <a:lnTo>
                        <a:pt x="39" y="79"/>
                      </a:lnTo>
                      <a:lnTo>
                        <a:pt x="40" y="80"/>
                      </a:lnTo>
                      <a:lnTo>
                        <a:pt x="40" y="82"/>
                      </a:lnTo>
                      <a:lnTo>
                        <a:pt x="40" y="83"/>
                      </a:lnTo>
                      <a:lnTo>
                        <a:pt x="40" y="84"/>
                      </a:lnTo>
                      <a:lnTo>
                        <a:pt x="40" y="85"/>
                      </a:lnTo>
                      <a:lnTo>
                        <a:pt x="41" y="86"/>
                      </a:lnTo>
                      <a:lnTo>
                        <a:pt x="41" y="87"/>
                      </a:lnTo>
                      <a:lnTo>
                        <a:pt x="41" y="88"/>
                      </a:lnTo>
                      <a:lnTo>
                        <a:pt x="41" y="89"/>
                      </a:lnTo>
                      <a:lnTo>
                        <a:pt x="41" y="90"/>
                      </a:lnTo>
                      <a:lnTo>
                        <a:pt x="41" y="91"/>
                      </a:lnTo>
                      <a:lnTo>
                        <a:pt x="41" y="92"/>
                      </a:lnTo>
                      <a:lnTo>
                        <a:pt x="41" y="93"/>
                      </a:lnTo>
                      <a:lnTo>
                        <a:pt x="41" y="94"/>
                      </a:lnTo>
                      <a:lnTo>
                        <a:pt x="41" y="95"/>
                      </a:lnTo>
                      <a:lnTo>
                        <a:pt x="41" y="96"/>
                      </a:lnTo>
                      <a:lnTo>
                        <a:pt x="42" y="97"/>
                      </a:lnTo>
                      <a:lnTo>
                        <a:pt x="42" y="97"/>
                      </a:lnTo>
                      <a:lnTo>
                        <a:pt x="42" y="98"/>
                      </a:lnTo>
                      <a:lnTo>
                        <a:pt x="42" y="99"/>
                      </a:lnTo>
                      <a:lnTo>
                        <a:pt x="43" y="99"/>
                      </a:lnTo>
                      <a:lnTo>
                        <a:pt x="43" y="100"/>
                      </a:lnTo>
                      <a:lnTo>
                        <a:pt x="43" y="101"/>
                      </a:lnTo>
                      <a:lnTo>
                        <a:pt x="44" y="101"/>
                      </a:lnTo>
                      <a:lnTo>
                        <a:pt x="44" y="102"/>
                      </a:lnTo>
                      <a:lnTo>
                        <a:pt x="45" y="102"/>
                      </a:lnTo>
                      <a:lnTo>
                        <a:pt x="45" y="103"/>
                      </a:lnTo>
                      <a:lnTo>
                        <a:pt x="46" y="103"/>
                      </a:lnTo>
                      <a:lnTo>
                        <a:pt x="46" y="104"/>
                      </a:lnTo>
                      <a:lnTo>
                        <a:pt x="47" y="104"/>
                      </a:lnTo>
                      <a:lnTo>
                        <a:pt x="47" y="105"/>
                      </a:lnTo>
                      <a:lnTo>
                        <a:pt x="48" y="105"/>
                      </a:lnTo>
                      <a:lnTo>
                        <a:pt x="48" y="106"/>
                      </a:lnTo>
                      <a:lnTo>
                        <a:pt x="49" y="106"/>
                      </a:lnTo>
                      <a:lnTo>
                        <a:pt x="49" y="107"/>
                      </a:lnTo>
                      <a:lnTo>
                        <a:pt x="50" y="107"/>
                      </a:lnTo>
                      <a:lnTo>
                        <a:pt x="50" y="108"/>
                      </a:lnTo>
                      <a:lnTo>
                        <a:pt x="51" y="108"/>
                      </a:lnTo>
                      <a:lnTo>
                        <a:pt x="51" y="109"/>
                      </a:lnTo>
                      <a:lnTo>
                        <a:pt x="52" y="109"/>
                      </a:lnTo>
                      <a:lnTo>
                        <a:pt x="52" y="110"/>
                      </a:lnTo>
                      <a:lnTo>
                        <a:pt x="53" y="110"/>
                      </a:lnTo>
                      <a:lnTo>
                        <a:pt x="54" y="111"/>
                      </a:lnTo>
                      <a:lnTo>
                        <a:pt x="54" y="111"/>
                      </a:lnTo>
                      <a:lnTo>
                        <a:pt x="55" y="111"/>
                      </a:lnTo>
                      <a:lnTo>
                        <a:pt x="56" y="112"/>
                      </a:lnTo>
                      <a:lnTo>
                        <a:pt x="56" y="112"/>
                      </a:lnTo>
                      <a:lnTo>
                        <a:pt x="57" y="113"/>
                      </a:lnTo>
                      <a:lnTo>
                        <a:pt x="58" y="113"/>
                      </a:lnTo>
                      <a:lnTo>
                        <a:pt x="59" y="114"/>
                      </a:lnTo>
                      <a:lnTo>
                        <a:pt x="60" y="114"/>
                      </a:lnTo>
                      <a:lnTo>
                        <a:pt x="61" y="115"/>
                      </a:lnTo>
                      <a:lnTo>
                        <a:pt x="62" y="115"/>
                      </a:lnTo>
                      <a:lnTo>
                        <a:pt x="64" y="116"/>
                      </a:lnTo>
                      <a:lnTo>
                        <a:pt x="65" y="116"/>
                      </a:lnTo>
                      <a:lnTo>
                        <a:pt x="66" y="117"/>
                      </a:lnTo>
                      <a:lnTo>
                        <a:pt x="68" y="117"/>
                      </a:lnTo>
                      <a:lnTo>
                        <a:pt x="69" y="118"/>
                      </a:lnTo>
                      <a:lnTo>
                        <a:pt x="71" y="118"/>
                      </a:lnTo>
                      <a:lnTo>
                        <a:pt x="72" y="119"/>
                      </a:lnTo>
                      <a:lnTo>
                        <a:pt x="74" y="119"/>
                      </a:lnTo>
                      <a:lnTo>
                        <a:pt x="76" y="119"/>
                      </a:lnTo>
                      <a:lnTo>
                        <a:pt x="77" y="120"/>
                      </a:lnTo>
                      <a:lnTo>
                        <a:pt x="79" y="120"/>
                      </a:lnTo>
                      <a:lnTo>
                        <a:pt x="81" y="120"/>
                      </a:lnTo>
                      <a:lnTo>
                        <a:pt x="82" y="120"/>
                      </a:lnTo>
                      <a:lnTo>
                        <a:pt x="84" y="120"/>
                      </a:lnTo>
                      <a:lnTo>
                        <a:pt x="86" y="120"/>
                      </a:lnTo>
                      <a:lnTo>
                        <a:pt x="88" y="120"/>
                      </a:lnTo>
                      <a:lnTo>
                        <a:pt x="90" y="119"/>
                      </a:lnTo>
                      <a:lnTo>
                        <a:pt x="92" y="119"/>
                      </a:lnTo>
                      <a:lnTo>
                        <a:pt x="94" y="119"/>
                      </a:lnTo>
                      <a:lnTo>
                        <a:pt x="96" y="118"/>
                      </a:lnTo>
                      <a:lnTo>
                        <a:pt x="98" y="118"/>
                      </a:lnTo>
                      <a:lnTo>
                        <a:pt x="98" y="118"/>
                      </a:lnTo>
                      <a:close/>
                    </a:path>
                  </a:pathLst>
                </a:custGeom>
                <a:solidFill>
                  <a:srgbClr val="444444">
                    <a:alpha val="100000"/>
                  </a:srgbClr>
                </a:solidFill>
                <a:ln w="6350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927219" name="任意多边形 1927218"/>
                <p:cNvSpPr/>
                <p:nvPr/>
              </p:nvSpPr>
              <p:spPr>
                <a:xfrm>
                  <a:off x="2897" y="2827"/>
                  <a:ext cx="104" cy="154"/>
                </a:xfrm>
                <a:custGeom>
                  <a:avLst/>
                  <a:gdLst/>
                  <a:ahLst/>
                  <a:cxnLst/>
                  <a:pathLst>
                    <a:path w="104" h="154">
                      <a:moveTo>
                        <a:pt x="1" y="12"/>
                      </a:moveTo>
                      <a:lnTo>
                        <a:pt x="1" y="13"/>
                      </a:lnTo>
                      <a:lnTo>
                        <a:pt x="0" y="14"/>
                      </a:lnTo>
                      <a:lnTo>
                        <a:pt x="0" y="15"/>
                      </a:lnTo>
                      <a:lnTo>
                        <a:pt x="0" y="15"/>
                      </a:lnTo>
                      <a:lnTo>
                        <a:pt x="0" y="16"/>
                      </a:lnTo>
                      <a:lnTo>
                        <a:pt x="0" y="16"/>
                      </a:lnTo>
                      <a:lnTo>
                        <a:pt x="1" y="17"/>
                      </a:lnTo>
                      <a:lnTo>
                        <a:pt x="1" y="17"/>
                      </a:lnTo>
                      <a:lnTo>
                        <a:pt x="2" y="17"/>
                      </a:lnTo>
                      <a:lnTo>
                        <a:pt x="2" y="17"/>
                      </a:lnTo>
                      <a:lnTo>
                        <a:pt x="3" y="17"/>
                      </a:lnTo>
                      <a:lnTo>
                        <a:pt x="4" y="17"/>
                      </a:lnTo>
                      <a:lnTo>
                        <a:pt x="5" y="17"/>
                      </a:lnTo>
                      <a:lnTo>
                        <a:pt x="7" y="17"/>
                      </a:lnTo>
                      <a:lnTo>
                        <a:pt x="8" y="16"/>
                      </a:lnTo>
                      <a:lnTo>
                        <a:pt x="9" y="16"/>
                      </a:lnTo>
                      <a:lnTo>
                        <a:pt x="11" y="16"/>
                      </a:lnTo>
                      <a:lnTo>
                        <a:pt x="12" y="15"/>
                      </a:lnTo>
                      <a:lnTo>
                        <a:pt x="14" y="15"/>
                      </a:lnTo>
                      <a:lnTo>
                        <a:pt x="15" y="15"/>
                      </a:lnTo>
                      <a:lnTo>
                        <a:pt x="17" y="15"/>
                      </a:lnTo>
                      <a:lnTo>
                        <a:pt x="19" y="15"/>
                      </a:lnTo>
                      <a:lnTo>
                        <a:pt x="20" y="16"/>
                      </a:lnTo>
                      <a:lnTo>
                        <a:pt x="22" y="16"/>
                      </a:lnTo>
                      <a:lnTo>
                        <a:pt x="23" y="17"/>
                      </a:lnTo>
                      <a:lnTo>
                        <a:pt x="25" y="17"/>
                      </a:lnTo>
                      <a:lnTo>
                        <a:pt x="26" y="18"/>
                      </a:lnTo>
                      <a:lnTo>
                        <a:pt x="28" y="19"/>
                      </a:lnTo>
                      <a:lnTo>
                        <a:pt x="29" y="20"/>
                      </a:lnTo>
                      <a:lnTo>
                        <a:pt x="31" y="21"/>
                      </a:lnTo>
                      <a:lnTo>
                        <a:pt x="32" y="22"/>
                      </a:lnTo>
                      <a:lnTo>
                        <a:pt x="34" y="24"/>
                      </a:lnTo>
                      <a:lnTo>
                        <a:pt x="35" y="25"/>
                      </a:lnTo>
                      <a:lnTo>
                        <a:pt x="37" y="27"/>
                      </a:lnTo>
                      <a:lnTo>
                        <a:pt x="38" y="28"/>
                      </a:lnTo>
                      <a:lnTo>
                        <a:pt x="40" y="30"/>
                      </a:lnTo>
                      <a:lnTo>
                        <a:pt x="41" y="32"/>
                      </a:lnTo>
                      <a:lnTo>
                        <a:pt x="42" y="33"/>
                      </a:lnTo>
                      <a:lnTo>
                        <a:pt x="44" y="35"/>
                      </a:lnTo>
                      <a:lnTo>
                        <a:pt x="45" y="37"/>
                      </a:lnTo>
                      <a:lnTo>
                        <a:pt x="46" y="38"/>
                      </a:lnTo>
                      <a:lnTo>
                        <a:pt x="47" y="40"/>
                      </a:lnTo>
                      <a:lnTo>
                        <a:pt x="49" y="42"/>
                      </a:lnTo>
                      <a:lnTo>
                        <a:pt x="50" y="44"/>
                      </a:lnTo>
                      <a:lnTo>
                        <a:pt x="51" y="45"/>
                      </a:lnTo>
                      <a:lnTo>
                        <a:pt x="52" y="47"/>
                      </a:lnTo>
                      <a:lnTo>
                        <a:pt x="53" y="49"/>
                      </a:lnTo>
                      <a:lnTo>
                        <a:pt x="54" y="51"/>
                      </a:lnTo>
                      <a:lnTo>
                        <a:pt x="55" y="53"/>
                      </a:lnTo>
                      <a:lnTo>
                        <a:pt x="56" y="55"/>
                      </a:lnTo>
                      <a:lnTo>
                        <a:pt x="57" y="57"/>
                      </a:lnTo>
                      <a:lnTo>
                        <a:pt x="58" y="59"/>
                      </a:lnTo>
                      <a:lnTo>
                        <a:pt x="59" y="62"/>
                      </a:lnTo>
                      <a:lnTo>
                        <a:pt x="60" y="64"/>
                      </a:lnTo>
                      <a:lnTo>
                        <a:pt x="60" y="66"/>
                      </a:lnTo>
                      <a:lnTo>
                        <a:pt x="61" y="69"/>
                      </a:lnTo>
                      <a:lnTo>
                        <a:pt x="62" y="71"/>
                      </a:lnTo>
                      <a:lnTo>
                        <a:pt x="63" y="74"/>
                      </a:lnTo>
                      <a:lnTo>
                        <a:pt x="63" y="76"/>
                      </a:lnTo>
                      <a:lnTo>
                        <a:pt x="64" y="79"/>
                      </a:lnTo>
                      <a:lnTo>
                        <a:pt x="65" y="82"/>
                      </a:lnTo>
                      <a:lnTo>
                        <a:pt x="65" y="85"/>
                      </a:lnTo>
                      <a:lnTo>
                        <a:pt x="66" y="87"/>
                      </a:lnTo>
                      <a:lnTo>
                        <a:pt x="66" y="90"/>
                      </a:lnTo>
                      <a:lnTo>
                        <a:pt x="67" y="93"/>
                      </a:lnTo>
                      <a:lnTo>
                        <a:pt x="67" y="96"/>
                      </a:lnTo>
                      <a:lnTo>
                        <a:pt x="68" y="98"/>
                      </a:lnTo>
                      <a:lnTo>
                        <a:pt x="68" y="101"/>
                      </a:lnTo>
                      <a:lnTo>
                        <a:pt x="68" y="103"/>
                      </a:lnTo>
                      <a:lnTo>
                        <a:pt x="69" y="106"/>
                      </a:lnTo>
                      <a:lnTo>
                        <a:pt x="69" y="108"/>
                      </a:lnTo>
                      <a:lnTo>
                        <a:pt x="69" y="110"/>
                      </a:lnTo>
                      <a:lnTo>
                        <a:pt x="70" y="112"/>
                      </a:lnTo>
                      <a:lnTo>
                        <a:pt x="70" y="113"/>
                      </a:lnTo>
                      <a:lnTo>
                        <a:pt x="70" y="115"/>
                      </a:lnTo>
                      <a:lnTo>
                        <a:pt x="70" y="117"/>
                      </a:lnTo>
                      <a:lnTo>
                        <a:pt x="70" y="118"/>
                      </a:lnTo>
                      <a:lnTo>
                        <a:pt x="70" y="119"/>
                      </a:lnTo>
                      <a:lnTo>
                        <a:pt x="70" y="120"/>
                      </a:lnTo>
                      <a:lnTo>
                        <a:pt x="70" y="122"/>
                      </a:lnTo>
                      <a:lnTo>
                        <a:pt x="70" y="122"/>
                      </a:lnTo>
                      <a:lnTo>
                        <a:pt x="70" y="124"/>
                      </a:lnTo>
                      <a:lnTo>
                        <a:pt x="70" y="125"/>
                      </a:lnTo>
                      <a:lnTo>
                        <a:pt x="70" y="126"/>
                      </a:lnTo>
                      <a:lnTo>
                        <a:pt x="70" y="127"/>
                      </a:lnTo>
                      <a:lnTo>
                        <a:pt x="70" y="128"/>
                      </a:lnTo>
                      <a:lnTo>
                        <a:pt x="70" y="129"/>
                      </a:lnTo>
                      <a:lnTo>
                        <a:pt x="70" y="130"/>
                      </a:lnTo>
                      <a:lnTo>
                        <a:pt x="70" y="132"/>
                      </a:lnTo>
                      <a:lnTo>
                        <a:pt x="70" y="133"/>
                      </a:lnTo>
                      <a:lnTo>
                        <a:pt x="70" y="134"/>
                      </a:lnTo>
                      <a:lnTo>
                        <a:pt x="70" y="135"/>
                      </a:lnTo>
                      <a:lnTo>
                        <a:pt x="70" y="137"/>
                      </a:lnTo>
                      <a:lnTo>
                        <a:pt x="70" y="138"/>
                      </a:lnTo>
                      <a:lnTo>
                        <a:pt x="70" y="140"/>
                      </a:lnTo>
                      <a:lnTo>
                        <a:pt x="70" y="141"/>
                      </a:lnTo>
                      <a:lnTo>
                        <a:pt x="70" y="142"/>
                      </a:lnTo>
                      <a:lnTo>
                        <a:pt x="71" y="144"/>
                      </a:lnTo>
                      <a:lnTo>
                        <a:pt x="71" y="145"/>
                      </a:lnTo>
                      <a:lnTo>
                        <a:pt x="71" y="146"/>
                      </a:lnTo>
                      <a:lnTo>
                        <a:pt x="72" y="147"/>
                      </a:lnTo>
                      <a:lnTo>
                        <a:pt x="73" y="148"/>
                      </a:lnTo>
                      <a:lnTo>
                        <a:pt x="73" y="149"/>
                      </a:lnTo>
                      <a:lnTo>
                        <a:pt x="74" y="150"/>
                      </a:lnTo>
                      <a:lnTo>
                        <a:pt x="76" y="151"/>
                      </a:lnTo>
                      <a:lnTo>
                        <a:pt x="77" y="151"/>
                      </a:lnTo>
                      <a:lnTo>
                        <a:pt x="78" y="152"/>
                      </a:lnTo>
                      <a:lnTo>
                        <a:pt x="80" y="152"/>
                      </a:lnTo>
                      <a:lnTo>
                        <a:pt x="81" y="152"/>
                      </a:lnTo>
                      <a:lnTo>
                        <a:pt x="83" y="153"/>
                      </a:lnTo>
                      <a:lnTo>
                        <a:pt x="85" y="153"/>
                      </a:lnTo>
                      <a:lnTo>
                        <a:pt x="87" y="153"/>
                      </a:lnTo>
                      <a:lnTo>
                        <a:pt x="89" y="153"/>
                      </a:lnTo>
                      <a:lnTo>
                        <a:pt x="90" y="153"/>
                      </a:lnTo>
                      <a:lnTo>
                        <a:pt x="92" y="152"/>
                      </a:lnTo>
                      <a:lnTo>
                        <a:pt x="94" y="152"/>
                      </a:lnTo>
                      <a:lnTo>
                        <a:pt x="95" y="152"/>
                      </a:lnTo>
                      <a:lnTo>
                        <a:pt x="97" y="151"/>
                      </a:lnTo>
                      <a:lnTo>
                        <a:pt x="98" y="151"/>
                      </a:lnTo>
                      <a:lnTo>
                        <a:pt x="99" y="150"/>
                      </a:lnTo>
                      <a:lnTo>
                        <a:pt x="100" y="149"/>
                      </a:lnTo>
                      <a:lnTo>
                        <a:pt x="101" y="148"/>
                      </a:lnTo>
                      <a:lnTo>
                        <a:pt x="101" y="147"/>
                      </a:lnTo>
                      <a:lnTo>
                        <a:pt x="102" y="146"/>
                      </a:lnTo>
                      <a:lnTo>
                        <a:pt x="102" y="145"/>
                      </a:lnTo>
                      <a:lnTo>
                        <a:pt x="103" y="144"/>
                      </a:lnTo>
                      <a:lnTo>
                        <a:pt x="103" y="142"/>
                      </a:lnTo>
                      <a:lnTo>
                        <a:pt x="103" y="141"/>
                      </a:lnTo>
                      <a:lnTo>
                        <a:pt x="103" y="140"/>
                      </a:lnTo>
                      <a:lnTo>
                        <a:pt x="103" y="138"/>
                      </a:lnTo>
                      <a:lnTo>
                        <a:pt x="103" y="137"/>
                      </a:lnTo>
                      <a:lnTo>
                        <a:pt x="103" y="135"/>
                      </a:lnTo>
                      <a:lnTo>
                        <a:pt x="103" y="134"/>
                      </a:lnTo>
                      <a:lnTo>
                        <a:pt x="103" y="132"/>
                      </a:lnTo>
                      <a:lnTo>
                        <a:pt x="103" y="131"/>
                      </a:lnTo>
                      <a:lnTo>
                        <a:pt x="103" y="129"/>
                      </a:lnTo>
                      <a:lnTo>
                        <a:pt x="103" y="128"/>
                      </a:lnTo>
                      <a:lnTo>
                        <a:pt x="103" y="126"/>
                      </a:lnTo>
                      <a:lnTo>
                        <a:pt x="103" y="125"/>
                      </a:lnTo>
                      <a:lnTo>
                        <a:pt x="103" y="123"/>
                      </a:lnTo>
                      <a:lnTo>
                        <a:pt x="103" y="122"/>
                      </a:lnTo>
                      <a:lnTo>
                        <a:pt x="103" y="121"/>
                      </a:lnTo>
                      <a:lnTo>
                        <a:pt x="103" y="119"/>
                      </a:lnTo>
                      <a:lnTo>
                        <a:pt x="103" y="118"/>
                      </a:lnTo>
                      <a:lnTo>
                        <a:pt x="103" y="116"/>
                      </a:lnTo>
                      <a:lnTo>
                        <a:pt x="103" y="114"/>
                      </a:lnTo>
                      <a:lnTo>
                        <a:pt x="103" y="112"/>
                      </a:lnTo>
                      <a:lnTo>
                        <a:pt x="102" y="110"/>
                      </a:lnTo>
                      <a:lnTo>
                        <a:pt x="102" y="108"/>
                      </a:lnTo>
                      <a:lnTo>
                        <a:pt x="102" y="106"/>
                      </a:lnTo>
                      <a:lnTo>
                        <a:pt x="101" y="103"/>
                      </a:lnTo>
                      <a:lnTo>
                        <a:pt x="101" y="100"/>
                      </a:lnTo>
                      <a:lnTo>
                        <a:pt x="100" y="97"/>
                      </a:lnTo>
                      <a:lnTo>
                        <a:pt x="100" y="94"/>
                      </a:lnTo>
                      <a:lnTo>
                        <a:pt x="99" y="90"/>
                      </a:lnTo>
                      <a:lnTo>
                        <a:pt x="98" y="87"/>
                      </a:lnTo>
                      <a:lnTo>
                        <a:pt x="98" y="83"/>
                      </a:lnTo>
                      <a:lnTo>
                        <a:pt x="97" y="79"/>
                      </a:lnTo>
                      <a:lnTo>
                        <a:pt x="96" y="75"/>
                      </a:lnTo>
                      <a:lnTo>
                        <a:pt x="95" y="71"/>
                      </a:lnTo>
                      <a:lnTo>
                        <a:pt x="94" y="66"/>
                      </a:lnTo>
                      <a:lnTo>
                        <a:pt x="92" y="62"/>
                      </a:lnTo>
                      <a:lnTo>
                        <a:pt x="91" y="58"/>
                      </a:lnTo>
                      <a:lnTo>
                        <a:pt x="89" y="54"/>
                      </a:lnTo>
                      <a:lnTo>
                        <a:pt x="88" y="50"/>
                      </a:lnTo>
                      <a:lnTo>
                        <a:pt x="86" y="47"/>
                      </a:lnTo>
                      <a:lnTo>
                        <a:pt x="84" y="43"/>
                      </a:lnTo>
                      <a:lnTo>
                        <a:pt x="82" y="39"/>
                      </a:lnTo>
                      <a:lnTo>
                        <a:pt x="79" y="36"/>
                      </a:lnTo>
                      <a:lnTo>
                        <a:pt x="77" y="33"/>
                      </a:lnTo>
                      <a:lnTo>
                        <a:pt x="74" y="30"/>
                      </a:lnTo>
                      <a:lnTo>
                        <a:pt x="71" y="27"/>
                      </a:lnTo>
                      <a:lnTo>
                        <a:pt x="68" y="24"/>
                      </a:lnTo>
                      <a:lnTo>
                        <a:pt x="65" y="21"/>
                      </a:lnTo>
                      <a:lnTo>
                        <a:pt x="62" y="19"/>
                      </a:lnTo>
                      <a:lnTo>
                        <a:pt x="58" y="16"/>
                      </a:lnTo>
                      <a:lnTo>
                        <a:pt x="55" y="14"/>
                      </a:lnTo>
                      <a:lnTo>
                        <a:pt x="51" y="11"/>
                      </a:lnTo>
                      <a:lnTo>
                        <a:pt x="48" y="10"/>
                      </a:lnTo>
                      <a:lnTo>
                        <a:pt x="45" y="8"/>
                      </a:lnTo>
                      <a:lnTo>
                        <a:pt x="42" y="6"/>
                      </a:lnTo>
                      <a:lnTo>
                        <a:pt x="39" y="5"/>
                      </a:lnTo>
                      <a:lnTo>
                        <a:pt x="36" y="3"/>
                      </a:lnTo>
                      <a:lnTo>
                        <a:pt x="34" y="2"/>
                      </a:lnTo>
                      <a:lnTo>
                        <a:pt x="31" y="1"/>
                      </a:lnTo>
                      <a:lnTo>
                        <a:pt x="29" y="1"/>
                      </a:lnTo>
                      <a:lnTo>
                        <a:pt x="27" y="0"/>
                      </a:lnTo>
                      <a:lnTo>
                        <a:pt x="25" y="0"/>
                      </a:lnTo>
                      <a:lnTo>
                        <a:pt x="23" y="0"/>
                      </a:lnTo>
                      <a:lnTo>
                        <a:pt x="21" y="0"/>
                      </a:lnTo>
                      <a:lnTo>
                        <a:pt x="19" y="0"/>
                      </a:lnTo>
                      <a:lnTo>
                        <a:pt x="17" y="0"/>
                      </a:lnTo>
                      <a:lnTo>
                        <a:pt x="16" y="1"/>
                      </a:lnTo>
                      <a:lnTo>
                        <a:pt x="15" y="1"/>
                      </a:lnTo>
                      <a:lnTo>
                        <a:pt x="13" y="2"/>
                      </a:lnTo>
                      <a:lnTo>
                        <a:pt x="12" y="3"/>
                      </a:lnTo>
                      <a:lnTo>
                        <a:pt x="11" y="3"/>
                      </a:lnTo>
                      <a:lnTo>
                        <a:pt x="9" y="4"/>
                      </a:lnTo>
                      <a:lnTo>
                        <a:pt x="8" y="5"/>
                      </a:lnTo>
                      <a:lnTo>
                        <a:pt x="7" y="5"/>
                      </a:lnTo>
                      <a:lnTo>
                        <a:pt x="6" y="6"/>
                      </a:lnTo>
                      <a:lnTo>
                        <a:pt x="5" y="7"/>
                      </a:lnTo>
                      <a:lnTo>
                        <a:pt x="5" y="8"/>
                      </a:lnTo>
                      <a:lnTo>
                        <a:pt x="4" y="8"/>
                      </a:lnTo>
                      <a:lnTo>
                        <a:pt x="3" y="9"/>
                      </a:lnTo>
                      <a:lnTo>
                        <a:pt x="2" y="10"/>
                      </a:lnTo>
                      <a:lnTo>
                        <a:pt x="2" y="11"/>
                      </a:lnTo>
                      <a:lnTo>
                        <a:pt x="1" y="12"/>
                      </a:lnTo>
                      <a:lnTo>
                        <a:pt x="1" y="12"/>
                      </a:lnTo>
                      <a:close/>
                    </a:path>
                  </a:pathLst>
                </a:custGeom>
                <a:solidFill>
                  <a:srgbClr val="444444">
                    <a:alpha val="100000"/>
                  </a:srgbClr>
                </a:solidFill>
                <a:ln w="6350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927220" name="任意多边形 1927219"/>
                <p:cNvSpPr/>
                <p:nvPr/>
              </p:nvSpPr>
              <p:spPr>
                <a:xfrm>
                  <a:off x="2685" y="2966"/>
                  <a:ext cx="73" cy="132"/>
                </a:xfrm>
                <a:custGeom>
                  <a:avLst/>
                  <a:gdLst/>
                  <a:ahLst/>
                  <a:cxnLst/>
                  <a:pathLst>
                    <a:path w="73" h="132">
                      <a:moveTo>
                        <a:pt x="6" y="131"/>
                      </a:moveTo>
                      <a:lnTo>
                        <a:pt x="7" y="131"/>
                      </a:lnTo>
                      <a:lnTo>
                        <a:pt x="8" y="131"/>
                      </a:lnTo>
                      <a:lnTo>
                        <a:pt x="9" y="131"/>
                      </a:lnTo>
                      <a:lnTo>
                        <a:pt x="10" y="130"/>
                      </a:lnTo>
                      <a:lnTo>
                        <a:pt x="11" y="130"/>
                      </a:lnTo>
                      <a:lnTo>
                        <a:pt x="12" y="129"/>
                      </a:lnTo>
                      <a:lnTo>
                        <a:pt x="14" y="129"/>
                      </a:lnTo>
                      <a:lnTo>
                        <a:pt x="15" y="128"/>
                      </a:lnTo>
                      <a:lnTo>
                        <a:pt x="16" y="127"/>
                      </a:lnTo>
                      <a:lnTo>
                        <a:pt x="18" y="126"/>
                      </a:lnTo>
                      <a:lnTo>
                        <a:pt x="19" y="125"/>
                      </a:lnTo>
                      <a:lnTo>
                        <a:pt x="20" y="124"/>
                      </a:lnTo>
                      <a:lnTo>
                        <a:pt x="22" y="123"/>
                      </a:lnTo>
                      <a:lnTo>
                        <a:pt x="23" y="122"/>
                      </a:lnTo>
                      <a:lnTo>
                        <a:pt x="25" y="121"/>
                      </a:lnTo>
                      <a:lnTo>
                        <a:pt x="26" y="119"/>
                      </a:lnTo>
                      <a:lnTo>
                        <a:pt x="28" y="118"/>
                      </a:lnTo>
                      <a:lnTo>
                        <a:pt x="29" y="116"/>
                      </a:lnTo>
                      <a:lnTo>
                        <a:pt x="30" y="115"/>
                      </a:lnTo>
                      <a:lnTo>
                        <a:pt x="31" y="113"/>
                      </a:lnTo>
                      <a:lnTo>
                        <a:pt x="33" y="112"/>
                      </a:lnTo>
                      <a:lnTo>
                        <a:pt x="34" y="110"/>
                      </a:lnTo>
                      <a:lnTo>
                        <a:pt x="34" y="109"/>
                      </a:lnTo>
                      <a:lnTo>
                        <a:pt x="35" y="108"/>
                      </a:lnTo>
                      <a:lnTo>
                        <a:pt x="36" y="106"/>
                      </a:lnTo>
                      <a:lnTo>
                        <a:pt x="37" y="105"/>
                      </a:lnTo>
                      <a:lnTo>
                        <a:pt x="37" y="103"/>
                      </a:lnTo>
                      <a:lnTo>
                        <a:pt x="38" y="102"/>
                      </a:lnTo>
                      <a:lnTo>
                        <a:pt x="38" y="100"/>
                      </a:lnTo>
                      <a:lnTo>
                        <a:pt x="38" y="99"/>
                      </a:lnTo>
                      <a:lnTo>
                        <a:pt x="38" y="97"/>
                      </a:lnTo>
                      <a:lnTo>
                        <a:pt x="38" y="96"/>
                      </a:lnTo>
                      <a:lnTo>
                        <a:pt x="38" y="94"/>
                      </a:lnTo>
                      <a:lnTo>
                        <a:pt x="38" y="93"/>
                      </a:lnTo>
                      <a:lnTo>
                        <a:pt x="38" y="92"/>
                      </a:lnTo>
                      <a:lnTo>
                        <a:pt x="38" y="90"/>
                      </a:lnTo>
                      <a:lnTo>
                        <a:pt x="38" y="89"/>
                      </a:lnTo>
                      <a:lnTo>
                        <a:pt x="38" y="88"/>
                      </a:lnTo>
                      <a:lnTo>
                        <a:pt x="38" y="87"/>
                      </a:lnTo>
                      <a:lnTo>
                        <a:pt x="38" y="86"/>
                      </a:lnTo>
                      <a:lnTo>
                        <a:pt x="38" y="85"/>
                      </a:lnTo>
                      <a:lnTo>
                        <a:pt x="38" y="84"/>
                      </a:lnTo>
                      <a:lnTo>
                        <a:pt x="38" y="83"/>
                      </a:lnTo>
                      <a:lnTo>
                        <a:pt x="38" y="83"/>
                      </a:lnTo>
                      <a:lnTo>
                        <a:pt x="38" y="82"/>
                      </a:lnTo>
                      <a:lnTo>
                        <a:pt x="38" y="81"/>
                      </a:lnTo>
                      <a:lnTo>
                        <a:pt x="38" y="81"/>
                      </a:lnTo>
                      <a:lnTo>
                        <a:pt x="38" y="80"/>
                      </a:lnTo>
                      <a:lnTo>
                        <a:pt x="38" y="80"/>
                      </a:lnTo>
                      <a:lnTo>
                        <a:pt x="38" y="79"/>
                      </a:lnTo>
                      <a:lnTo>
                        <a:pt x="38" y="79"/>
                      </a:lnTo>
                      <a:lnTo>
                        <a:pt x="38" y="78"/>
                      </a:lnTo>
                      <a:lnTo>
                        <a:pt x="38" y="78"/>
                      </a:lnTo>
                      <a:lnTo>
                        <a:pt x="38" y="77"/>
                      </a:lnTo>
                      <a:lnTo>
                        <a:pt x="38" y="77"/>
                      </a:lnTo>
                      <a:lnTo>
                        <a:pt x="38" y="76"/>
                      </a:lnTo>
                      <a:lnTo>
                        <a:pt x="38" y="76"/>
                      </a:lnTo>
                      <a:lnTo>
                        <a:pt x="38" y="75"/>
                      </a:lnTo>
                      <a:lnTo>
                        <a:pt x="38" y="75"/>
                      </a:lnTo>
                      <a:lnTo>
                        <a:pt x="38" y="74"/>
                      </a:lnTo>
                      <a:lnTo>
                        <a:pt x="38" y="74"/>
                      </a:lnTo>
                      <a:lnTo>
                        <a:pt x="38" y="73"/>
                      </a:lnTo>
                      <a:lnTo>
                        <a:pt x="38" y="73"/>
                      </a:lnTo>
                      <a:lnTo>
                        <a:pt x="38" y="72"/>
                      </a:lnTo>
                      <a:lnTo>
                        <a:pt x="38" y="72"/>
                      </a:lnTo>
                      <a:lnTo>
                        <a:pt x="38" y="71"/>
                      </a:lnTo>
                      <a:lnTo>
                        <a:pt x="38" y="71"/>
                      </a:lnTo>
                      <a:lnTo>
                        <a:pt x="38" y="71"/>
                      </a:lnTo>
                      <a:lnTo>
                        <a:pt x="38" y="70"/>
                      </a:lnTo>
                      <a:lnTo>
                        <a:pt x="38" y="70"/>
                      </a:lnTo>
                      <a:lnTo>
                        <a:pt x="38" y="70"/>
                      </a:lnTo>
                      <a:lnTo>
                        <a:pt x="37" y="69"/>
                      </a:lnTo>
                      <a:lnTo>
                        <a:pt x="37" y="69"/>
                      </a:lnTo>
                      <a:lnTo>
                        <a:pt x="37" y="69"/>
                      </a:lnTo>
                      <a:lnTo>
                        <a:pt x="36" y="69"/>
                      </a:lnTo>
                      <a:lnTo>
                        <a:pt x="36" y="69"/>
                      </a:lnTo>
                      <a:lnTo>
                        <a:pt x="36" y="69"/>
                      </a:lnTo>
                      <a:lnTo>
                        <a:pt x="35" y="69"/>
                      </a:lnTo>
                      <a:lnTo>
                        <a:pt x="35" y="68"/>
                      </a:lnTo>
                      <a:lnTo>
                        <a:pt x="34" y="68"/>
                      </a:lnTo>
                      <a:lnTo>
                        <a:pt x="34" y="68"/>
                      </a:lnTo>
                      <a:lnTo>
                        <a:pt x="33" y="68"/>
                      </a:lnTo>
                      <a:lnTo>
                        <a:pt x="33" y="68"/>
                      </a:lnTo>
                      <a:lnTo>
                        <a:pt x="32" y="68"/>
                      </a:lnTo>
                      <a:lnTo>
                        <a:pt x="32" y="68"/>
                      </a:lnTo>
                      <a:lnTo>
                        <a:pt x="32" y="67"/>
                      </a:lnTo>
                      <a:lnTo>
                        <a:pt x="31" y="67"/>
                      </a:lnTo>
                      <a:lnTo>
                        <a:pt x="31" y="67"/>
                      </a:lnTo>
                      <a:lnTo>
                        <a:pt x="31" y="66"/>
                      </a:lnTo>
                      <a:lnTo>
                        <a:pt x="31" y="65"/>
                      </a:lnTo>
                      <a:lnTo>
                        <a:pt x="31" y="65"/>
                      </a:lnTo>
                      <a:lnTo>
                        <a:pt x="30" y="64"/>
                      </a:lnTo>
                      <a:lnTo>
                        <a:pt x="30" y="63"/>
                      </a:lnTo>
                      <a:lnTo>
                        <a:pt x="30" y="62"/>
                      </a:lnTo>
                      <a:lnTo>
                        <a:pt x="30" y="62"/>
                      </a:lnTo>
                      <a:lnTo>
                        <a:pt x="30" y="61"/>
                      </a:lnTo>
                      <a:lnTo>
                        <a:pt x="30" y="60"/>
                      </a:lnTo>
                      <a:lnTo>
                        <a:pt x="30" y="59"/>
                      </a:lnTo>
                      <a:lnTo>
                        <a:pt x="30" y="58"/>
                      </a:lnTo>
                      <a:lnTo>
                        <a:pt x="30" y="57"/>
                      </a:lnTo>
                      <a:lnTo>
                        <a:pt x="30" y="56"/>
                      </a:lnTo>
                      <a:lnTo>
                        <a:pt x="30" y="55"/>
                      </a:lnTo>
                      <a:lnTo>
                        <a:pt x="30" y="54"/>
                      </a:lnTo>
                      <a:lnTo>
                        <a:pt x="30" y="53"/>
                      </a:lnTo>
                      <a:lnTo>
                        <a:pt x="30" y="52"/>
                      </a:lnTo>
                      <a:lnTo>
                        <a:pt x="30" y="51"/>
                      </a:lnTo>
                      <a:lnTo>
                        <a:pt x="30" y="50"/>
                      </a:lnTo>
                      <a:lnTo>
                        <a:pt x="30" y="49"/>
                      </a:lnTo>
                      <a:lnTo>
                        <a:pt x="30" y="48"/>
                      </a:lnTo>
                      <a:lnTo>
                        <a:pt x="30" y="47"/>
                      </a:lnTo>
                      <a:lnTo>
                        <a:pt x="30" y="46"/>
                      </a:lnTo>
                      <a:lnTo>
                        <a:pt x="30" y="45"/>
                      </a:lnTo>
                      <a:lnTo>
                        <a:pt x="30" y="44"/>
                      </a:lnTo>
                      <a:lnTo>
                        <a:pt x="30" y="43"/>
                      </a:lnTo>
                      <a:lnTo>
                        <a:pt x="30" y="42"/>
                      </a:lnTo>
                      <a:lnTo>
                        <a:pt x="31" y="41"/>
                      </a:lnTo>
                      <a:lnTo>
                        <a:pt x="31" y="39"/>
                      </a:lnTo>
                      <a:lnTo>
                        <a:pt x="31" y="38"/>
                      </a:lnTo>
                      <a:lnTo>
                        <a:pt x="32" y="37"/>
                      </a:lnTo>
                      <a:lnTo>
                        <a:pt x="32" y="35"/>
                      </a:lnTo>
                      <a:lnTo>
                        <a:pt x="33" y="34"/>
                      </a:lnTo>
                      <a:lnTo>
                        <a:pt x="33" y="32"/>
                      </a:lnTo>
                      <a:lnTo>
                        <a:pt x="34" y="31"/>
                      </a:lnTo>
                      <a:lnTo>
                        <a:pt x="35" y="29"/>
                      </a:lnTo>
                      <a:lnTo>
                        <a:pt x="36" y="27"/>
                      </a:lnTo>
                      <a:lnTo>
                        <a:pt x="36" y="25"/>
                      </a:lnTo>
                      <a:lnTo>
                        <a:pt x="37" y="23"/>
                      </a:lnTo>
                      <a:lnTo>
                        <a:pt x="38" y="22"/>
                      </a:lnTo>
                      <a:lnTo>
                        <a:pt x="39" y="20"/>
                      </a:lnTo>
                      <a:lnTo>
                        <a:pt x="40" y="18"/>
                      </a:lnTo>
                      <a:lnTo>
                        <a:pt x="42" y="16"/>
                      </a:lnTo>
                      <a:lnTo>
                        <a:pt x="43" y="14"/>
                      </a:lnTo>
                      <a:lnTo>
                        <a:pt x="44" y="13"/>
                      </a:lnTo>
                      <a:lnTo>
                        <a:pt x="46" y="11"/>
                      </a:lnTo>
                      <a:lnTo>
                        <a:pt x="47" y="10"/>
                      </a:lnTo>
                      <a:lnTo>
                        <a:pt x="48" y="9"/>
                      </a:lnTo>
                      <a:lnTo>
                        <a:pt x="50" y="8"/>
                      </a:lnTo>
                      <a:lnTo>
                        <a:pt x="52" y="7"/>
                      </a:lnTo>
                      <a:lnTo>
                        <a:pt x="53" y="6"/>
                      </a:lnTo>
                      <a:lnTo>
                        <a:pt x="55" y="5"/>
                      </a:lnTo>
                      <a:lnTo>
                        <a:pt x="57" y="4"/>
                      </a:lnTo>
                      <a:lnTo>
                        <a:pt x="59" y="3"/>
                      </a:lnTo>
                      <a:lnTo>
                        <a:pt x="61" y="3"/>
                      </a:lnTo>
                      <a:lnTo>
                        <a:pt x="63" y="2"/>
                      </a:lnTo>
                      <a:lnTo>
                        <a:pt x="65" y="2"/>
                      </a:lnTo>
                      <a:lnTo>
                        <a:pt x="66" y="1"/>
                      </a:lnTo>
                      <a:lnTo>
                        <a:pt x="68" y="1"/>
                      </a:lnTo>
                      <a:lnTo>
                        <a:pt x="69" y="1"/>
                      </a:lnTo>
                      <a:lnTo>
                        <a:pt x="70" y="0"/>
                      </a:lnTo>
                      <a:lnTo>
                        <a:pt x="71" y="0"/>
                      </a:lnTo>
                      <a:lnTo>
                        <a:pt x="71" y="0"/>
                      </a:lnTo>
                      <a:lnTo>
                        <a:pt x="72" y="0"/>
                      </a:lnTo>
                      <a:lnTo>
                        <a:pt x="72" y="0"/>
                      </a:lnTo>
                      <a:lnTo>
                        <a:pt x="72" y="0"/>
                      </a:lnTo>
                      <a:lnTo>
                        <a:pt x="72" y="0"/>
                      </a:lnTo>
                      <a:lnTo>
                        <a:pt x="71" y="1"/>
                      </a:lnTo>
                      <a:lnTo>
                        <a:pt x="70" y="1"/>
                      </a:lnTo>
                      <a:lnTo>
                        <a:pt x="69" y="1"/>
                      </a:lnTo>
                      <a:lnTo>
                        <a:pt x="68" y="2"/>
                      </a:lnTo>
                      <a:lnTo>
                        <a:pt x="67" y="2"/>
                      </a:lnTo>
                      <a:lnTo>
                        <a:pt x="65" y="3"/>
                      </a:lnTo>
                      <a:lnTo>
                        <a:pt x="64" y="3"/>
                      </a:lnTo>
                      <a:lnTo>
                        <a:pt x="63" y="4"/>
                      </a:lnTo>
                      <a:lnTo>
                        <a:pt x="61" y="5"/>
                      </a:lnTo>
                      <a:lnTo>
                        <a:pt x="60" y="6"/>
                      </a:lnTo>
                      <a:lnTo>
                        <a:pt x="59" y="7"/>
                      </a:lnTo>
                      <a:lnTo>
                        <a:pt x="58" y="8"/>
                      </a:lnTo>
                      <a:lnTo>
                        <a:pt x="58" y="9"/>
                      </a:lnTo>
                      <a:lnTo>
                        <a:pt x="57" y="10"/>
                      </a:lnTo>
                      <a:lnTo>
                        <a:pt x="56" y="11"/>
                      </a:lnTo>
                      <a:lnTo>
                        <a:pt x="56" y="13"/>
                      </a:lnTo>
                      <a:lnTo>
                        <a:pt x="55" y="14"/>
                      </a:lnTo>
                      <a:lnTo>
                        <a:pt x="55" y="16"/>
                      </a:lnTo>
                      <a:lnTo>
                        <a:pt x="55" y="18"/>
                      </a:lnTo>
                      <a:lnTo>
                        <a:pt x="55" y="20"/>
                      </a:lnTo>
                      <a:lnTo>
                        <a:pt x="55" y="22"/>
                      </a:lnTo>
                      <a:lnTo>
                        <a:pt x="55" y="23"/>
                      </a:lnTo>
                      <a:lnTo>
                        <a:pt x="55" y="25"/>
                      </a:lnTo>
                      <a:lnTo>
                        <a:pt x="55" y="27"/>
                      </a:lnTo>
                      <a:lnTo>
                        <a:pt x="55" y="28"/>
                      </a:lnTo>
                      <a:lnTo>
                        <a:pt x="55" y="30"/>
                      </a:lnTo>
                      <a:lnTo>
                        <a:pt x="55" y="31"/>
                      </a:lnTo>
                      <a:lnTo>
                        <a:pt x="55" y="32"/>
                      </a:lnTo>
                      <a:lnTo>
                        <a:pt x="56" y="33"/>
                      </a:lnTo>
                      <a:lnTo>
                        <a:pt x="56" y="34"/>
                      </a:lnTo>
                      <a:lnTo>
                        <a:pt x="56" y="35"/>
                      </a:lnTo>
                      <a:lnTo>
                        <a:pt x="56" y="36"/>
                      </a:lnTo>
                      <a:lnTo>
                        <a:pt x="57" y="36"/>
                      </a:lnTo>
                      <a:lnTo>
                        <a:pt x="57" y="37"/>
                      </a:lnTo>
                      <a:lnTo>
                        <a:pt x="58" y="37"/>
                      </a:lnTo>
                      <a:lnTo>
                        <a:pt x="58" y="37"/>
                      </a:lnTo>
                      <a:lnTo>
                        <a:pt x="59" y="37"/>
                      </a:lnTo>
                      <a:lnTo>
                        <a:pt x="59" y="37"/>
                      </a:lnTo>
                      <a:lnTo>
                        <a:pt x="60" y="37"/>
                      </a:lnTo>
                      <a:lnTo>
                        <a:pt x="60" y="38"/>
                      </a:lnTo>
                      <a:lnTo>
                        <a:pt x="61" y="38"/>
                      </a:lnTo>
                      <a:lnTo>
                        <a:pt x="61" y="38"/>
                      </a:lnTo>
                      <a:lnTo>
                        <a:pt x="62" y="39"/>
                      </a:lnTo>
                      <a:lnTo>
                        <a:pt x="62" y="39"/>
                      </a:lnTo>
                      <a:lnTo>
                        <a:pt x="63" y="40"/>
                      </a:lnTo>
                      <a:lnTo>
                        <a:pt x="63" y="41"/>
                      </a:lnTo>
                      <a:lnTo>
                        <a:pt x="64" y="42"/>
                      </a:lnTo>
                      <a:lnTo>
                        <a:pt x="64" y="43"/>
                      </a:lnTo>
                      <a:lnTo>
                        <a:pt x="65" y="44"/>
                      </a:lnTo>
                      <a:lnTo>
                        <a:pt x="65" y="45"/>
                      </a:lnTo>
                      <a:lnTo>
                        <a:pt x="66" y="46"/>
                      </a:lnTo>
                      <a:lnTo>
                        <a:pt x="66" y="48"/>
                      </a:lnTo>
                      <a:lnTo>
                        <a:pt x="67" y="49"/>
                      </a:lnTo>
                      <a:lnTo>
                        <a:pt x="67" y="50"/>
                      </a:lnTo>
                      <a:lnTo>
                        <a:pt x="68" y="52"/>
                      </a:lnTo>
                      <a:lnTo>
                        <a:pt x="68" y="53"/>
                      </a:lnTo>
                      <a:lnTo>
                        <a:pt x="69" y="55"/>
                      </a:lnTo>
                      <a:lnTo>
                        <a:pt x="69" y="57"/>
                      </a:lnTo>
                      <a:lnTo>
                        <a:pt x="69" y="58"/>
                      </a:lnTo>
                      <a:lnTo>
                        <a:pt x="70" y="60"/>
                      </a:lnTo>
                      <a:lnTo>
                        <a:pt x="70" y="62"/>
                      </a:lnTo>
                      <a:lnTo>
                        <a:pt x="70" y="63"/>
                      </a:lnTo>
                      <a:lnTo>
                        <a:pt x="70" y="65"/>
                      </a:lnTo>
                      <a:lnTo>
                        <a:pt x="70" y="67"/>
                      </a:lnTo>
                      <a:lnTo>
                        <a:pt x="71" y="69"/>
                      </a:lnTo>
                      <a:lnTo>
                        <a:pt x="71" y="71"/>
                      </a:lnTo>
                      <a:lnTo>
                        <a:pt x="71" y="72"/>
                      </a:lnTo>
                      <a:lnTo>
                        <a:pt x="71" y="74"/>
                      </a:lnTo>
                      <a:lnTo>
                        <a:pt x="71" y="76"/>
                      </a:lnTo>
                      <a:lnTo>
                        <a:pt x="71" y="78"/>
                      </a:lnTo>
                      <a:lnTo>
                        <a:pt x="71" y="80"/>
                      </a:lnTo>
                      <a:lnTo>
                        <a:pt x="71" y="82"/>
                      </a:lnTo>
                      <a:lnTo>
                        <a:pt x="70" y="84"/>
                      </a:lnTo>
                      <a:lnTo>
                        <a:pt x="70" y="86"/>
                      </a:lnTo>
                      <a:lnTo>
                        <a:pt x="70" y="88"/>
                      </a:lnTo>
                      <a:lnTo>
                        <a:pt x="69" y="90"/>
                      </a:lnTo>
                      <a:lnTo>
                        <a:pt x="69" y="92"/>
                      </a:lnTo>
                      <a:lnTo>
                        <a:pt x="68" y="94"/>
                      </a:lnTo>
                      <a:lnTo>
                        <a:pt x="68" y="96"/>
                      </a:lnTo>
                      <a:lnTo>
                        <a:pt x="67" y="98"/>
                      </a:lnTo>
                      <a:lnTo>
                        <a:pt x="66" y="100"/>
                      </a:lnTo>
                      <a:lnTo>
                        <a:pt x="65" y="102"/>
                      </a:lnTo>
                      <a:lnTo>
                        <a:pt x="65" y="104"/>
                      </a:lnTo>
                      <a:lnTo>
                        <a:pt x="64" y="106"/>
                      </a:lnTo>
                      <a:lnTo>
                        <a:pt x="63" y="108"/>
                      </a:lnTo>
                      <a:lnTo>
                        <a:pt x="62" y="109"/>
                      </a:lnTo>
                      <a:lnTo>
                        <a:pt x="60" y="111"/>
                      </a:lnTo>
                      <a:lnTo>
                        <a:pt x="59" y="113"/>
                      </a:lnTo>
                      <a:lnTo>
                        <a:pt x="58" y="115"/>
                      </a:lnTo>
                      <a:lnTo>
                        <a:pt x="56" y="116"/>
                      </a:lnTo>
                      <a:lnTo>
                        <a:pt x="54" y="118"/>
                      </a:lnTo>
                      <a:lnTo>
                        <a:pt x="52" y="119"/>
                      </a:lnTo>
                      <a:lnTo>
                        <a:pt x="51" y="120"/>
                      </a:lnTo>
                      <a:lnTo>
                        <a:pt x="48" y="121"/>
                      </a:lnTo>
                      <a:lnTo>
                        <a:pt x="46" y="122"/>
                      </a:lnTo>
                      <a:lnTo>
                        <a:pt x="44" y="123"/>
                      </a:lnTo>
                      <a:lnTo>
                        <a:pt x="41" y="124"/>
                      </a:lnTo>
                      <a:lnTo>
                        <a:pt x="39" y="125"/>
                      </a:lnTo>
                      <a:lnTo>
                        <a:pt x="36" y="126"/>
                      </a:lnTo>
                      <a:lnTo>
                        <a:pt x="33" y="127"/>
                      </a:lnTo>
                      <a:lnTo>
                        <a:pt x="30" y="127"/>
                      </a:lnTo>
                      <a:lnTo>
                        <a:pt x="27" y="128"/>
                      </a:lnTo>
                      <a:lnTo>
                        <a:pt x="24" y="128"/>
                      </a:lnTo>
                      <a:lnTo>
                        <a:pt x="22" y="128"/>
                      </a:lnTo>
                      <a:lnTo>
                        <a:pt x="19" y="129"/>
                      </a:lnTo>
                      <a:lnTo>
                        <a:pt x="17" y="129"/>
                      </a:lnTo>
                      <a:lnTo>
                        <a:pt x="15" y="129"/>
                      </a:lnTo>
                      <a:lnTo>
                        <a:pt x="13" y="130"/>
                      </a:lnTo>
                      <a:lnTo>
                        <a:pt x="11" y="130"/>
                      </a:lnTo>
                      <a:lnTo>
                        <a:pt x="9" y="130"/>
                      </a:lnTo>
                      <a:lnTo>
                        <a:pt x="8" y="130"/>
                      </a:lnTo>
                      <a:lnTo>
                        <a:pt x="6" y="131"/>
                      </a:lnTo>
                      <a:lnTo>
                        <a:pt x="5" y="131"/>
                      </a:lnTo>
                      <a:lnTo>
                        <a:pt x="4" y="131"/>
                      </a:lnTo>
                      <a:lnTo>
                        <a:pt x="3" y="131"/>
                      </a:lnTo>
                      <a:lnTo>
                        <a:pt x="2" y="131"/>
                      </a:lnTo>
                      <a:lnTo>
                        <a:pt x="2" y="131"/>
                      </a:lnTo>
                      <a:lnTo>
                        <a:pt x="1" y="131"/>
                      </a:lnTo>
                      <a:lnTo>
                        <a:pt x="1" y="131"/>
                      </a:lnTo>
                      <a:lnTo>
                        <a:pt x="1" y="131"/>
                      </a:lnTo>
                      <a:lnTo>
                        <a:pt x="0" y="131"/>
                      </a:lnTo>
                      <a:lnTo>
                        <a:pt x="0" y="131"/>
                      </a:lnTo>
                      <a:lnTo>
                        <a:pt x="0" y="131"/>
                      </a:lnTo>
                      <a:lnTo>
                        <a:pt x="0" y="131"/>
                      </a:lnTo>
                      <a:lnTo>
                        <a:pt x="1" y="131"/>
                      </a:lnTo>
                      <a:lnTo>
                        <a:pt x="1" y="131"/>
                      </a:lnTo>
                      <a:lnTo>
                        <a:pt x="1" y="131"/>
                      </a:lnTo>
                      <a:lnTo>
                        <a:pt x="2" y="131"/>
                      </a:lnTo>
                      <a:lnTo>
                        <a:pt x="2" y="131"/>
                      </a:lnTo>
                      <a:lnTo>
                        <a:pt x="3" y="131"/>
                      </a:lnTo>
                      <a:lnTo>
                        <a:pt x="4" y="131"/>
                      </a:lnTo>
                      <a:lnTo>
                        <a:pt x="5" y="131"/>
                      </a:lnTo>
                      <a:lnTo>
                        <a:pt x="6" y="131"/>
                      </a:lnTo>
                      <a:lnTo>
                        <a:pt x="6" y="131"/>
                      </a:lnTo>
                      <a:close/>
                    </a:path>
                  </a:pathLst>
                </a:custGeom>
                <a:solidFill>
                  <a:srgbClr val="444444">
                    <a:alpha val="100000"/>
                  </a:srgbClr>
                </a:solidFill>
                <a:ln w="6350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927221" name="任意多边形 1927220"/>
                <p:cNvSpPr/>
                <p:nvPr/>
              </p:nvSpPr>
              <p:spPr>
                <a:xfrm>
                  <a:off x="2414" y="2839"/>
                  <a:ext cx="145" cy="50"/>
                </a:xfrm>
                <a:custGeom>
                  <a:avLst/>
                  <a:gdLst/>
                  <a:ahLst/>
                  <a:cxnLst/>
                  <a:pathLst>
                    <a:path w="145" h="50">
                      <a:moveTo>
                        <a:pt x="138" y="20"/>
                      </a:moveTo>
                      <a:lnTo>
                        <a:pt x="139" y="19"/>
                      </a:lnTo>
                      <a:lnTo>
                        <a:pt x="140" y="19"/>
                      </a:lnTo>
                      <a:lnTo>
                        <a:pt x="141" y="18"/>
                      </a:lnTo>
                      <a:lnTo>
                        <a:pt x="142" y="18"/>
                      </a:lnTo>
                      <a:lnTo>
                        <a:pt x="142" y="18"/>
                      </a:lnTo>
                      <a:lnTo>
                        <a:pt x="143" y="18"/>
                      </a:lnTo>
                      <a:lnTo>
                        <a:pt x="143" y="18"/>
                      </a:lnTo>
                      <a:lnTo>
                        <a:pt x="144" y="18"/>
                      </a:lnTo>
                      <a:lnTo>
                        <a:pt x="144" y="18"/>
                      </a:lnTo>
                      <a:lnTo>
                        <a:pt x="144" y="18"/>
                      </a:lnTo>
                      <a:lnTo>
                        <a:pt x="144" y="18"/>
                      </a:lnTo>
                      <a:lnTo>
                        <a:pt x="144" y="18"/>
                      </a:lnTo>
                      <a:lnTo>
                        <a:pt x="144" y="18"/>
                      </a:lnTo>
                      <a:lnTo>
                        <a:pt x="143" y="19"/>
                      </a:lnTo>
                      <a:lnTo>
                        <a:pt x="143" y="19"/>
                      </a:lnTo>
                      <a:lnTo>
                        <a:pt x="143" y="20"/>
                      </a:lnTo>
                      <a:lnTo>
                        <a:pt x="142" y="20"/>
                      </a:lnTo>
                      <a:lnTo>
                        <a:pt x="142" y="21"/>
                      </a:lnTo>
                      <a:lnTo>
                        <a:pt x="141" y="21"/>
                      </a:lnTo>
                      <a:lnTo>
                        <a:pt x="141" y="22"/>
                      </a:lnTo>
                      <a:lnTo>
                        <a:pt x="140" y="22"/>
                      </a:lnTo>
                      <a:lnTo>
                        <a:pt x="140" y="23"/>
                      </a:lnTo>
                      <a:lnTo>
                        <a:pt x="140" y="23"/>
                      </a:lnTo>
                      <a:lnTo>
                        <a:pt x="139" y="24"/>
                      </a:lnTo>
                      <a:lnTo>
                        <a:pt x="139" y="24"/>
                      </a:lnTo>
                      <a:lnTo>
                        <a:pt x="139" y="25"/>
                      </a:lnTo>
                      <a:lnTo>
                        <a:pt x="139" y="25"/>
                      </a:lnTo>
                      <a:lnTo>
                        <a:pt x="139" y="26"/>
                      </a:lnTo>
                      <a:lnTo>
                        <a:pt x="139" y="26"/>
                      </a:lnTo>
                      <a:lnTo>
                        <a:pt x="139" y="26"/>
                      </a:lnTo>
                      <a:lnTo>
                        <a:pt x="138" y="27"/>
                      </a:lnTo>
                      <a:lnTo>
                        <a:pt x="138" y="27"/>
                      </a:lnTo>
                      <a:lnTo>
                        <a:pt x="138" y="28"/>
                      </a:lnTo>
                      <a:lnTo>
                        <a:pt x="138" y="29"/>
                      </a:lnTo>
                      <a:lnTo>
                        <a:pt x="137" y="29"/>
                      </a:lnTo>
                      <a:lnTo>
                        <a:pt x="136" y="30"/>
                      </a:lnTo>
                      <a:lnTo>
                        <a:pt x="135" y="31"/>
                      </a:lnTo>
                      <a:lnTo>
                        <a:pt x="134" y="31"/>
                      </a:lnTo>
                      <a:lnTo>
                        <a:pt x="132" y="32"/>
                      </a:lnTo>
                      <a:lnTo>
                        <a:pt x="130" y="33"/>
                      </a:lnTo>
                      <a:lnTo>
                        <a:pt x="128" y="34"/>
                      </a:lnTo>
                      <a:lnTo>
                        <a:pt x="126" y="35"/>
                      </a:lnTo>
                      <a:lnTo>
                        <a:pt x="123" y="37"/>
                      </a:lnTo>
                      <a:lnTo>
                        <a:pt x="120" y="38"/>
                      </a:lnTo>
                      <a:lnTo>
                        <a:pt x="117" y="39"/>
                      </a:lnTo>
                      <a:lnTo>
                        <a:pt x="114" y="40"/>
                      </a:lnTo>
                      <a:lnTo>
                        <a:pt x="110" y="42"/>
                      </a:lnTo>
                      <a:lnTo>
                        <a:pt x="106" y="43"/>
                      </a:lnTo>
                      <a:lnTo>
                        <a:pt x="102" y="44"/>
                      </a:lnTo>
                      <a:lnTo>
                        <a:pt x="98" y="46"/>
                      </a:lnTo>
                      <a:lnTo>
                        <a:pt x="94" y="47"/>
                      </a:lnTo>
                      <a:lnTo>
                        <a:pt x="90" y="47"/>
                      </a:lnTo>
                      <a:lnTo>
                        <a:pt x="86" y="48"/>
                      </a:lnTo>
                      <a:lnTo>
                        <a:pt x="82" y="49"/>
                      </a:lnTo>
                      <a:lnTo>
                        <a:pt x="77" y="49"/>
                      </a:lnTo>
                      <a:lnTo>
                        <a:pt x="73" y="49"/>
                      </a:lnTo>
                      <a:lnTo>
                        <a:pt x="69" y="49"/>
                      </a:lnTo>
                      <a:lnTo>
                        <a:pt x="65" y="49"/>
                      </a:lnTo>
                      <a:lnTo>
                        <a:pt x="61" y="48"/>
                      </a:lnTo>
                      <a:lnTo>
                        <a:pt x="57" y="47"/>
                      </a:lnTo>
                      <a:lnTo>
                        <a:pt x="53" y="47"/>
                      </a:lnTo>
                      <a:lnTo>
                        <a:pt x="49" y="46"/>
                      </a:lnTo>
                      <a:lnTo>
                        <a:pt x="45" y="44"/>
                      </a:lnTo>
                      <a:lnTo>
                        <a:pt x="41" y="43"/>
                      </a:lnTo>
                      <a:lnTo>
                        <a:pt x="37" y="42"/>
                      </a:lnTo>
                      <a:lnTo>
                        <a:pt x="33" y="40"/>
                      </a:lnTo>
                      <a:lnTo>
                        <a:pt x="30" y="39"/>
                      </a:lnTo>
                      <a:lnTo>
                        <a:pt x="26" y="38"/>
                      </a:lnTo>
                      <a:lnTo>
                        <a:pt x="23" y="37"/>
                      </a:lnTo>
                      <a:lnTo>
                        <a:pt x="20" y="35"/>
                      </a:lnTo>
                      <a:lnTo>
                        <a:pt x="18" y="34"/>
                      </a:lnTo>
                      <a:lnTo>
                        <a:pt x="15" y="33"/>
                      </a:lnTo>
                      <a:lnTo>
                        <a:pt x="13" y="32"/>
                      </a:lnTo>
                      <a:lnTo>
                        <a:pt x="11" y="31"/>
                      </a:lnTo>
                      <a:lnTo>
                        <a:pt x="10" y="31"/>
                      </a:lnTo>
                      <a:lnTo>
                        <a:pt x="8" y="30"/>
                      </a:lnTo>
                      <a:lnTo>
                        <a:pt x="7" y="29"/>
                      </a:lnTo>
                      <a:lnTo>
                        <a:pt x="6" y="29"/>
                      </a:lnTo>
                      <a:lnTo>
                        <a:pt x="5" y="28"/>
                      </a:lnTo>
                      <a:lnTo>
                        <a:pt x="4" y="27"/>
                      </a:lnTo>
                      <a:lnTo>
                        <a:pt x="4" y="27"/>
                      </a:lnTo>
                      <a:lnTo>
                        <a:pt x="3" y="26"/>
                      </a:lnTo>
                      <a:lnTo>
                        <a:pt x="3" y="26"/>
                      </a:lnTo>
                      <a:lnTo>
                        <a:pt x="2" y="26"/>
                      </a:lnTo>
                      <a:lnTo>
                        <a:pt x="2" y="25"/>
                      </a:lnTo>
                      <a:lnTo>
                        <a:pt x="2" y="25"/>
                      </a:lnTo>
                      <a:lnTo>
                        <a:pt x="1" y="24"/>
                      </a:lnTo>
                      <a:lnTo>
                        <a:pt x="1" y="24"/>
                      </a:lnTo>
                      <a:lnTo>
                        <a:pt x="1" y="23"/>
                      </a:lnTo>
                      <a:lnTo>
                        <a:pt x="1" y="23"/>
                      </a:lnTo>
                      <a:lnTo>
                        <a:pt x="1" y="22"/>
                      </a:lnTo>
                      <a:lnTo>
                        <a:pt x="0" y="22"/>
                      </a:lnTo>
                      <a:lnTo>
                        <a:pt x="0" y="21"/>
                      </a:lnTo>
                      <a:lnTo>
                        <a:pt x="0" y="21"/>
                      </a:lnTo>
                      <a:lnTo>
                        <a:pt x="0" y="20"/>
                      </a:lnTo>
                      <a:lnTo>
                        <a:pt x="0" y="20"/>
                      </a:lnTo>
                      <a:lnTo>
                        <a:pt x="0" y="19"/>
                      </a:lnTo>
                      <a:lnTo>
                        <a:pt x="0" y="19"/>
                      </a:lnTo>
                      <a:lnTo>
                        <a:pt x="1" y="18"/>
                      </a:lnTo>
                      <a:lnTo>
                        <a:pt x="1" y="17"/>
                      </a:lnTo>
                      <a:lnTo>
                        <a:pt x="1" y="17"/>
                      </a:lnTo>
                      <a:lnTo>
                        <a:pt x="2" y="16"/>
                      </a:lnTo>
                      <a:lnTo>
                        <a:pt x="2" y="15"/>
                      </a:lnTo>
                      <a:lnTo>
                        <a:pt x="3" y="15"/>
                      </a:lnTo>
                      <a:lnTo>
                        <a:pt x="4" y="14"/>
                      </a:lnTo>
                      <a:lnTo>
                        <a:pt x="5" y="13"/>
                      </a:lnTo>
                      <a:lnTo>
                        <a:pt x="6" y="12"/>
                      </a:lnTo>
                      <a:lnTo>
                        <a:pt x="7" y="12"/>
                      </a:lnTo>
                      <a:lnTo>
                        <a:pt x="8" y="11"/>
                      </a:lnTo>
                      <a:lnTo>
                        <a:pt x="9" y="10"/>
                      </a:lnTo>
                      <a:lnTo>
                        <a:pt x="11" y="9"/>
                      </a:lnTo>
                      <a:lnTo>
                        <a:pt x="12" y="8"/>
                      </a:lnTo>
                      <a:lnTo>
                        <a:pt x="14" y="7"/>
                      </a:lnTo>
                      <a:lnTo>
                        <a:pt x="15" y="6"/>
                      </a:lnTo>
                      <a:lnTo>
                        <a:pt x="17" y="5"/>
                      </a:lnTo>
                      <a:lnTo>
                        <a:pt x="19" y="5"/>
                      </a:lnTo>
                      <a:lnTo>
                        <a:pt x="20" y="4"/>
                      </a:lnTo>
                      <a:lnTo>
                        <a:pt x="22" y="3"/>
                      </a:lnTo>
                      <a:lnTo>
                        <a:pt x="24" y="3"/>
                      </a:lnTo>
                      <a:lnTo>
                        <a:pt x="26" y="2"/>
                      </a:lnTo>
                      <a:lnTo>
                        <a:pt x="27" y="2"/>
                      </a:lnTo>
                      <a:lnTo>
                        <a:pt x="29" y="1"/>
                      </a:lnTo>
                      <a:lnTo>
                        <a:pt x="31" y="1"/>
                      </a:lnTo>
                      <a:lnTo>
                        <a:pt x="33" y="1"/>
                      </a:lnTo>
                      <a:lnTo>
                        <a:pt x="35" y="0"/>
                      </a:lnTo>
                      <a:lnTo>
                        <a:pt x="37" y="0"/>
                      </a:lnTo>
                      <a:lnTo>
                        <a:pt x="39" y="0"/>
                      </a:lnTo>
                      <a:lnTo>
                        <a:pt x="41" y="0"/>
                      </a:lnTo>
                      <a:lnTo>
                        <a:pt x="43" y="0"/>
                      </a:lnTo>
                      <a:lnTo>
                        <a:pt x="45" y="0"/>
                      </a:lnTo>
                      <a:lnTo>
                        <a:pt x="47" y="0"/>
                      </a:lnTo>
                      <a:lnTo>
                        <a:pt x="49" y="1"/>
                      </a:lnTo>
                      <a:lnTo>
                        <a:pt x="51" y="1"/>
                      </a:lnTo>
                      <a:lnTo>
                        <a:pt x="52" y="1"/>
                      </a:lnTo>
                      <a:lnTo>
                        <a:pt x="54" y="2"/>
                      </a:lnTo>
                      <a:lnTo>
                        <a:pt x="56" y="2"/>
                      </a:lnTo>
                      <a:lnTo>
                        <a:pt x="58" y="3"/>
                      </a:lnTo>
                      <a:lnTo>
                        <a:pt x="60" y="3"/>
                      </a:lnTo>
                      <a:lnTo>
                        <a:pt x="61" y="4"/>
                      </a:lnTo>
                      <a:lnTo>
                        <a:pt x="63" y="5"/>
                      </a:lnTo>
                      <a:lnTo>
                        <a:pt x="65" y="5"/>
                      </a:lnTo>
                      <a:lnTo>
                        <a:pt x="66" y="6"/>
                      </a:lnTo>
                      <a:lnTo>
                        <a:pt x="68" y="7"/>
                      </a:lnTo>
                      <a:lnTo>
                        <a:pt x="69" y="8"/>
                      </a:lnTo>
                      <a:lnTo>
                        <a:pt x="71" y="9"/>
                      </a:lnTo>
                      <a:lnTo>
                        <a:pt x="72" y="10"/>
                      </a:lnTo>
                      <a:lnTo>
                        <a:pt x="74" y="11"/>
                      </a:lnTo>
                      <a:lnTo>
                        <a:pt x="75" y="12"/>
                      </a:lnTo>
                      <a:lnTo>
                        <a:pt x="77" y="12"/>
                      </a:lnTo>
                      <a:lnTo>
                        <a:pt x="78" y="13"/>
                      </a:lnTo>
                      <a:lnTo>
                        <a:pt x="80" y="14"/>
                      </a:lnTo>
                      <a:lnTo>
                        <a:pt x="82" y="15"/>
                      </a:lnTo>
                      <a:lnTo>
                        <a:pt x="83" y="15"/>
                      </a:lnTo>
                      <a:lnTo>
                        <a:pt x="85" y="16"/>
                      </a:lnTo>
                      <a:lnTo>
                        <a:pt x="86" y="17"/>
                      </a:lnTo>
                      <a:lnTo>
                        <a:pt x="88" y="17"/>
                      </a:lnTo>
                      <a:lnTo>
                        <a:pt x="89" y="18"/>
                      </a:lnTo>
                      <a:lnTo>
                        <a:pt x="91" y="19"/>
                      </a:lnTo>
                      <a:lnTo>
                        <a:pt x="92" y="19"/>
                      </a:lnTo>
                      <a:lnTo>
                        <a:pt x="94" y="20"/>
                      </a:lnTo>
                      <a:lnTo>
                        <a:pt x="95" y="20"/>
                      </a:lnTo>
                      <a:lnTo>
                        <a:pt x="97" y="21"/>
                      </a:lnTo>
                      <a:lnTo>
                        <a:pt x="98" y="21"/>
                      </a:lnTo>
                      <a:lnTo>
                        <a:pt x="100" y="21"/>
                      </a:lnTo>
                      <a:lnTo>
                        <a:pt x="101" y="22"/>
                      </a:lnTo>
                      <a:lnTo>
                        <a:pt x="103" y="22"/>
                      </a:lnTo>
                      <a:lnTo>
                        <a:pt x="104" y="22"/>
                      </a:lnTo>
                      <a:lnTo>
                        <a:pt x="106" y="23"/>
                      </a:lnTo>
                      <a:lnTo>
                        <a:pt x="107" y="23"/>
                      </a:lnTo>
                      <a:lnTo>
                        <a:pt x="109" y="23"/>
                      </a:lnTo>
                      <a:lnTo>
                        <a:pt x="110" y="23"/>
                      </a:lnTo>
                      <a:lnTo>
                        <a:pt x="112" y="23"/>
                      </a:lnTo>
                      <a:lnTo>
                        <a:pt x="114" y="23"/>
                      </a:lnTo>
                      <a:lnTo>
                        <a:pt x="115" y="23"/>
                      </a:lnTo>
                      <a:lnTo>
                        <a:pt x="117" y="24"/>
                      </a:lnTo>
                      <a:lnTo>
                        <a:pt x="118" y="24"/>
                      </a:lnTo>
                      <a:lnTo>
                        <a:pt x="120" y="24"/>
                      </a:lnTo>
                      <a:lnTo>
                        <a:pt x="121" y="23"/>
                      </a:lnTo>
                      <a:lnTo>
                        <a:pt x="123" y="23"/>
                      </a:lnTo>
                      <a:lnTo>
                        <a:pt x="124" y="23"/>
                      </a:lnTo>
                      <a:lnTo>
                        <a:pt x="125" y="23"/>
                      </a:lnTo>
                      <a:lnTo>
                        <a:pt x="127" y="23"/>
                      </a:lnTo>
                      <a:lnTo>
                        <a:pt x="128" y="23"/>
                      </a:lnTo>
                      <a:lnTo>
                        <a:pt x="129" y="23"/>
                      </a:lnTo>
                      <a:lnTo>
                        <a:pt x="131" y="22"/>
                      </a:lnTo>
                      <a:lnTo>
                        <a:pt x="132" y="22"/>
                      </a:lnTo>
                      <a:lnTo>
                        <a:pt x="133" y="22"/>
                      </a:lnTo>
                      <a:lnTo>
                        <a:pt x="134" y="21"/>
                      </a:lnTo>
                      <a:lnTo>
                        <a:pt x="135" y="21"/>
                      </a:lnTo>
                      <a:lnTo>
                        <a:pt x="136" y="21"/>
                      </a:lnTo>
                      <a:lnTo>
                        <a:pt x="137" y="20"/>
                      </a:lnTo>
                      <a:lnTo>
                        <a:pt x="138" y="20"/>
                      </a:lnTo>
                      <a:lnTo>
                        <a:pt x="138" y="20"/>
                      </a:lnTo>
                      <a:close/>
                    </a:path>
                  </a:pathLst>
                </a:custGeom>
                <a:solidFill>
                  <a:srgbClr val="444444">
                    <a:alpha val="100000"/>
                  </a:srgbClr>
                </a:solidFill>
                <a:ln w="6350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</p:grpSp>
        <p:sp>
          <p:nvSpPr>
            <p:cNvPr id="1927222" name="矩形 1927221"/>
            <p:cNvSpPr/>
            <p:nvPr/>
          </p:nvSpPr>
          <p:spPr>
            <a:xfrm>
              <a:off x="3224" y="2024"/>
              <a:ext cx="1440" cy="1728"/>
            </a:xfrm>
            <a:prstGeom prst="rect">
              <a:avLst/>
            </a:prstGeom>
            <a:solidFill>
              <a:srgbClr val="FFFFFF"/>
            </a:solidFill>
            <a:ln w="635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  <a:effectLst>
              <a:outerShdw dist="57150" dir="8100000" algn="ctr" rotWithShape="0">
                <a:srgbClr val="888888">
                  <a:alpha val="50000"/>
                </a:srgbClr>
              </a:outerShdw>
            </a:effectLst>
          </p:spPr>
          <p:txBody>
            <a:bodyPr/>
            <a:p>
              <a:endParaRPr lang="zh-CN" altLang="en-US"/>
            </a:p>
          </p:txBody>
        </p:sp>
      </p:grpSp>
      <p:sp>
        <p:nvSpPr>
          <p:cNvPr id="1927223" name="文本框 1927222"/>
          <p:cNvSpPr txBox="1"/>
          <p:nvPr/>
        </p:nvSpPr>
        <p:spPr>
          <a:xfrm>
            <a:off x="4503738" y="2060575"/>
            <a:ext cx="2947987" cy="219075"/>
          </a:xfrm>
          <a:prstGeom prst="rect">
            <a:avLst/>
          </a:prstGeom>
          <a:noFill/>
          <a:ln w="6350">
            <a:noFill/>
          </a:ln>
        </p:spPr>
        <p:txBody>
          <a:bodyPr lIns="45720" rIns="45720">
            <a:spAutoFit/>
          </a:bodyPr>
          <a:p>
            <a:pPr algn="l">
              <a:lnSpc>
                <a:spcPts val="1000"/>
              </a:lnSpc>
              <a:buNone/>
            </a:pPr>
            <a:r>
              <a:rPr lang="zh-CN" altLang="en-US" sz="1000" dirty="0">
                <a:solidFill>
                  <a:srgbClr val="000000"/>
                </a:solidFill>
                <a:latin typeface="Arial" panose="020B0604020202020204" pitchFamily="34" charset="0"/>
                <a:ea typeface="SoloBFnt"/>
              </a:rPr>
              <a:t>内容</a:t>
            </a:r>
            <a:endParaRPr lang="zh-CN" altLang="en-US" sz="1000" dirty="0">
              <a:solidFill>
                <a:srgbClr val="000000"/>
              </a:solidFill>
              <a:latin typeface="Arial" panose="020B0604020202020204" pitchFamily="34" charset="0"/>
              <a:ea typeface="SoloBFnt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/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" name="日期占位符 2"/>
          <p:cNvSpPr/>
          <p:nvPr>
            <p:ph type="dt" sz="half" idx="10"/>
          </p:nvPr>
        </p:nvSpPr>
        <p:spPr/>
        <p:txBody>
          <a:bodyPr/>
          <a:p>
            <a:pPr lvl="0"/>
            <a:fld id="{BB962C8B-B14F-4D97-AF65-F5344CB8AC3E}" type="datetime2">
              <a:rPr lang="zh-CN" altLang="en-US" dirty="0"/>
            </a:fld>
            <a:endParaRPr lang="zh-CN" altLang="en-US" dirty="0"/>
          </a:p>
        </p:txBody>
      </p:sp>
      <p:sp>
        <p:nvSpPr>
          <p:cNvPr id="1933314" name="标题 1933313"/>
          <p:cNvSpPr>
            <a:spLocks noGrp="1"/>
          </p:cNvSpPr>
          <p:nvPr>
            <p:ph type="title"/>
          </p:nvPr>
        </p:nvSpPr>
        <p:spPr>
          <a:ln/>
        </p:spPr>
        <p:txBody>
          <a:bodyPr anchor="b" anchorCtr="0"/>
          <a:p>
            <a:endParaRPr dirty="0"/>
          </a:p>
        </p:txBody>
      </p:sp>
      <p:sp>
        <p:nvSpPr>
          <p:cNvPr id="1933375" name="圆角矩形 1933374"/>
          <p:cNvSpPr/>
          <p:nvPr/>
        </p:nvSpPr>
        <p:spPr>
          <a:xfrm>
            <a:off x="2884488" y="1412875"/>
            <a:ext cx="5359400" cy="4752975"/>
          </a:xfrm>
          <a:prstGeom prst="roundRect">
            <a:avLst>
              <a:gd name="adj" fmla="val 5991"/>
            </a:avLst>
          </a:prstGeom>
          <a:solidFill>
            <a:srgbClr val="FFFFFF"/>
          </a:solidFill>
          <a:ln w="317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1933376" name="组合 1933375"/>
          <p:cNvGrpSpPr/>
          <p:nvPr/>
        </p:nvGrpSpPr>
        <p:grpSpPr>
          <a:xfrm>
            <a:off x="827088" y="3848100"/>
            <a:ext cx="1466850" cy="1481138"/>
            <a:chOff x="1712" y="2424"/>
            <a:chExt cx="924" cy="933"/>
          </a:xfrm>
        </p:grpSpPr>
        <p:sp>
          <p:nvSpPr>
            <p:cNvPr id="1933377" name="直接连接符 1933376"/>
            <p:cNvSpPr/>
            <p:nvPr/>
          </p:nvSpPr>
          <p:spPr>
            <a:xfrm flipH="1" flipV="1">
              <a:off x="1856" y="2744"/>
              <a:ext cx="182" cy="412"/>
            </a:xfrm>
            <a:prstGeom prst="line">
              <a:avLst/>
            </a:prstGeom>
            <a:ln w="12700" cap="flat" cmpd="sng">
              <a:solidFill>
                <a:srgbClr val="111111"/>
              </a:solidFill>
              <a:prstDash val="solid"/>
              <a:headEnd type="none" w="med" len="med"/>
              <a:tailEnd type="none" w="med" len="med"/>
            </a:ln>
          </p:spPr>
        </p:sp>
        <p:grpSp>
          <p:nvGrpSpPr>
            <p:cNvPr id="1933378" name="组合 1933377"/>
            <p:cNvGrpSpPr/>
            <p:nvPr/>
          </p:nvGrpSpPr>
          <p:grpSpPr>
            <a:xfrm>
              <a:off x="2240" y="2424"/>
              <a:ext cx="396" cy="396"/>
              <a:chOff x="2240" y="2424"/>
              <a:chExt cx="396" cy="396"/>
            </a:xfrm>
          </p:grpSpPr>
          <p:sp>
            <p:nvSpPr>
              <p:cNvPr id="1933379" name="椭圆 1933378"/>
              <p:cNvSpPr/>
              <p:nvPr/>
            </p:nvSpPr>
            <p:spPr>
              <a:xfrm>
                <a:off x="2240" y="2424"/>
                <a:ext cx="396" cy="396"/>
              </a:xfrm>
              <a:prstGeom prst="ellipse">
                <a:avLst/>
              </a:prstGeom>
              <a:solidFill>
                <a:srgbClr val="BBBBBB"/>
              </a:solidFill>
              <a:ln w="31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33380" name="椭圆 1933379"/>
              <p:cNvSpPr/>
              <p:nvPr/>
            </p:nvSpPr>
            <p:spPr>
              <a:xfrm>
                <a:off x="2276" y="2460"/>
                <a:ext cx="324" cy="324"/>
              </a:xfrm>
              <a:prstGeom prst="ellipse">
                <a:avLst/>
              </a:prstGeom>
              <a:solidFill>
                <a:srgbClr val="FFFFFF"/>
              </a:solidFill>
              <a:ln w="31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33381" name="椭圆 1933380"/>
              <p:cNvSpPr/>
              <p:nvPr/>
            </p:nvSpPr>
            <p:spPr>
              <a:xfrm>
                <a:off x="2312" y="2496"/>
                <a:ext cx="252" cy="252"/>
              </a:xfrm>
              <a:prstGeom prst="ellipse">
                <a:avLst/>
              </a:prstGeom>
              <a:solidFill>
                <a:srgbClr val="EEEEEE"/>
              </a:solidFill>
              <a:ln w="31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33382" name="任意多边形 1933381"/>
              <p:cNvSpPr/>
              <p:nvPr/>
            </p:nvSpPr>
            <p:spPr>
              <a:xfrm>
                <a:off x="2294" y="2586"/>
                <a:ext cx="145" cy="73"/>
              </a:xfrm>
              <a:custGeom>
                <a:avLst/>
                <a:gdLst/>
                <a:ahLst/>
                <a:cxnLst/>
                <a:pathLst>
                  <a:path w="145" h="73">
                    <a:moveTo>
                      <a:pt x="0" y="0"/>
                    </a:moveTo>
                    <a:lnTo>
                      <a:pt x="144" y="36"/>
                    </a:lnTo>
                    <a:lnTo>
                      <a:pt x="0" y="72"/>
                    </a:lnTo>
                  </a:path>
                </a:pathLst>
              </a:custGeom>
              <a:noFill/>
              <a:ln w="25400" cap="flat" cmpd="sng">
                <a:solidFill>
                  <a:srgbClr val="555555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33383" name="任意多边形 1933382"/>
              <p:cNvSpPr/>
              <p:nvPr/>
            </p:nvSpPr>
            <p:spPr>
              <a:xfrm>
                <a:off x="2438" y="2586"/>
                <a:ext cx="145" cy="73"/>
              </a:xfrm>
              <a:custGeom>
                <a:avLst/>
                <a:gdLst/>
                <a:ahLst/>
                <a:cxnLst/>
                <a:pathLst>
                  <a:path w="145" h="73">
                    <a:moveTo>
                      <a:pt x="144" y="0"/>
                    </a:moveTo>
                    <a:lnTo>
                      <a:pt x="0" y="36"/>
                    </a:lnTo>
                    <a:lnTo>
                      <a:pt x="144" y="72"/>
                    </a:lnTo>
                  </a:path>
                </a:pathLst>
              </a:custGeom>
              <a:noFill/>
              <a:ln w="25400" cap="flat" cmpd="sng">
                <a:solidFill>
                  <a:srgbClr val="555555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33384" name="任意多边形 1933383"/>
              <p:cNvSpPr/>
              <p:nvPr/>
            </p:nvSpPr>
            <p:spPr>
              <a:xfrm>
                <a:off x="2402" y="2622"/>
                <a:ext cx="73" cy="145"/>
              </a:xfrm>
              <a:custGeom>
                <a:avLst/>
                <a:gdLst/>
                <a:ahLst/>
                <a:cxnLst/>
                <a:pathLst>
                  <a:path w="73" h="145">
                    <a:moveTo>
                      <a:pt x="0" y="144"/>
                    </a:moveTo>
                    <a:lnTo>
                      <a:pt x="36" y="0"/>
                    </a:lnTo>
                    <a:lnTo>
                      <a:pt x="72" y="144"/>
                    </a:lnTo>
                  </a:path>
                </a:pathLst>
              </a:custGeom>
              <a:noFill/>
              <a:ln w="25400" cap="flat" cmpd="sng">
                <a:solidFill>
                  <a:srgbClr val="555555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33385" name="任意多边形 1933384"/>
              <p:cNvSpPr/>
              <p:nvPr/>
            </p:nvSpPr>
            <p:spPr>
              <a:xfrm>
                <a:off x="2402" y="2478"/>
                <a:ext cx="73" cy="145"/>
              </a:xfrm>
              <a:custGeom>
                <a:avLst/>
                <a:gdLst/>
                <a:ahLst/>
                <a:cxnLst/>
                <a:pathLst>
                  <a:path w="73" h="145">
                    <a:moveTo>
                      <a:pt x="0" y="0"/>
                    </a:moveTo>
                    <a:lnTo>
                      <a:pt x="36" y="144"/>
                    </a:lnTo>
                    <a:lnTo>
                      <a:pt x="72" y="0"/>
                    </a:lnTo>
                  </a:path>
                </a:pathLst>
              </a:custGeom>
              <a:noFill/>
              <a:ln w="25400" cap="flat" cmpd="sng">
                <a:solidFill>
                  <a:srgbClr val="555555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33386" name="椭圆 1933385"/>
              <p:cNvSpPr/>
              <p:nvPr/>
            </p:nvSpPr>
            <p:spPr>
              <a:xfrm>
                <a:off x="2348" y="2532"/>
                <a:ext cx="180" cy="180"/>
              </a:xfrm>
              <a:prstGeom prst="ellipse">
                <a:avLst/>
              </a:prstGeom>
              <a:solidFill>
                <a:srgbClr val="BBBBBB"/>
              </a:solidFill>
              <a:ln w="31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33387" name="椭圆 1933386"/>
              <p:cNvSpPr/>
              <p:nvPr/>
            </p:nvSpPr>
            <p:spPr>
              <a:xfrm>
                <a:off x="2384" y="2568"/>
                <a:ext cx="36" cy="36"/>
              </a:xfrm>
              <a:prstGeom prst="ellipse">
                <a:avLst/>
              </a:prstGeom>
              <a:solidFill>
                <a:srgbClr val="FFFFFF"/>
              </a:solidFill>
              <a:ln w="31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33388" name="椭圆 1933387"/>
              <p:cNvSpPr/>
              <p:nvPr/>
            </p:nvSpPr>
            <p:spPr>
              <a:xfrm>
                <a:off x="2456" y="2568"/>
                <a:ext cx="36" cy="36"/>
              </a:xfrm>
              <a:prstGeom prst="ellipse">
                <a:avLst/>
              </a:prstGeom>
              <a:solidFill>
                <a:srgbClr val="FFFFFF"/>
              </a:solidFill>
              <a:ln w="31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33389" name="椭圆 1933388"/>
              <p:cNvSpPr/>
              <p:nvPr/>
            </p:nvSpPr>
            <p:spPr>
              <a:xfrm>
                <a:off x="2384" y="2640"/>
                <a:ext cx="36" cy="36"/>
              </a:xfrm>
              <a:prstGeom prst="ellipse">
                <a:avLst/>
              </a:prstGeom>
              <a:solidFill>
                <a:srgbClr val="FFFFFF"/>
              </a:solidFill>
              <a:ln w="31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33390" name="椭圆 1933389"/>
              <p:cNvSpPr/>
              <p:nvPr/>
            </p:nvSpPr>
            <p:spPr>
              <a:xfrm>
                <a:off x="2456" y="2640"/>
                <a:ext cx="36" cy="36"/>
              </a:xfrm>
              <a:prstGeom prst="ellipse">
                <a:avLst/>
              </a:prstGeom>
              <a:solidFill>
                <a:srgbClr val="FFFFFF"/>
              </a:solidFill>
              <a:ln w="31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33391" name="直接连接符 1933390"/>
              <p:cNvSpPr/>
              <p:nvPr/>
            </p:nvSpPr>
            <p:spPr>
              <a:xfrm>
                <a:off x="2438" y="2613"/>
                <a:ext cx="0" cy="18"/>
              </a:xfrm>
              <a:prstGeom prst="line">
                <a:avLst/>
              </a:prstGeom>
              <a:ln w="254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1933392" name="组合 1933391"/>
            <p:cNvGrpSpPr/>
            <p:nvPr/>
          </p:nvGrpSpPr>
          <p:grpSpPr>
            <a:xfrm>
              <a:off x="1712" y="2490"/>
              <a:ext cx="396" cy="396"/>
              <a:chOff x="1712" y="2490"/>
              <a:chExt cx="396" cy="396"/>
            </a:xfrm>
          </p:grpSpPr>
          <p:sp>
            <p:nvSpPr>
              <p:cNvPr id="1933393" name="任意多边形 1933392"/>
              <p:cNvSpPr/>
              <p:nvPr/>
            </p:nvSpPr>
            <p:spPr>
              <a:xfrm>
                <a:off x="1928" y="2732"/>
                <a:ext cx="81" cy="97"/>
              </a:xfrm>
              <a:custGeom>
                <a:avLst/>
                <a:gdLst/>
                <a:ahLst/>
                <a:cxnLst/>
                <a:pathLst>
                  <a:path w="81" h="97">
                    <a:moveTo>
                      <a:pt x="56" y="96"/>
                    </a:moveTo>
                    <a:lnTo>
                      <a:pt x="0" y="8"/>
                    </a:lnTo>
                    <a:lnTo>
                      <a:pt x="24" y="0"/>
                    </a:lnTo>
                    <a:lnTo>
                      <a:pt x="80" y="80"/>
                    </a:lnTo>
                    <a:lnTo>
                      <a:pt x="56" y="96"/>
                    </a:lnTo>
                    <a:lnTo>
                      <a:pt x="56" y="96"/>
                    </a:lnTo>
                    <a:close/>
                  </a:path>
                </a:pathLst>
              </a:custGeom>
              <a:solidFill>
                <a:srgbClr val="FFFFFF">
                  <a:alpha val="100000"/>
                </a:srgbClr>
              </a:solidFill>
              <a:ln w="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33394" name="椭圆 1933393"/>
              <p:cNvSpPr/>
              <p:nvPr/>
            </p:nvSpPr>
            <p:spPr>
              <a:xfrm>
                <a:off x="1712" y="2490"/>
                <a:ext cx="396" cy="396"/>
              </a:xfrm>
              <a:prstGeom prst="ellipse">
                <a:avLst/>
              </a:prstGeom>
              <a:solidFill>
                <a:srgbClr val="BBBBBB"/>
              </a:solidFill>
              <a:ln w="31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33395" name="椭圆 1933394"/>
              <p:cNvSpPr/>
              <p:nvPr/>
            </p:nvSpPr>
            <p:spPr>
              <a:xfrm>
                <a:off x="1748" y="2526"/>
                <a:ext cx="324" cy="324"/>
              </a:xfrm>
              <a:prstGeom prst="ellipse">
                <a:avLst/>
              </a:prstGeom>
              <a:solidFill>
                <a:srgbClr val="FFFFFF"/>
              </a:solidFill>
              <a:ln w="31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33396" name="任意多边形 1933395"/>
              <p:cNvSpPr/>
              <p:nvPr/>
            </p:nvSpPr>
            <p:spPr>
              <a:xfrm>
                <a:off x="1766" y="2652"/>
                <a:ext cx="145" cy="73"/>
              </a:xfrm>
              <a:custGeom>
                <a:avLst/>
                <a:gdLst/>
                <a:ahLst/>
                <a:cxnLst/>
                <a:pathLst>
                  <a:path w="145" h="73">
                    <a:moveTo>
                      <a:pt x="0" y="0"/>
                    </a:moveTo>
                    <a:lnTo>
                      <a:pt x="144" y="36"/>
                    </a:lnTo>
                    <a:lnTo>
                      <a:pt x="0" y="72"/>
                    </a:lnTo>
                  </a:path>
                </a:pathLst>
              </a:custGeom>
              <a:noFill/>
              <a:ln w="25400" cap="flat" cmpd="sng">
                <a:solidFill>
                  <a:srgbClr val="555555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33397" name="任意多边形 1933396"/>
              <p:cNvSpPr/>
              <p:nvPr/>
            </p:nvSpPr>
            <p:spPr>
              <a:xfrm>
                <a:off x="1910" y="2652"/>
                <a:ext cx="145" cy="73"/>
              </a:xfrm>
              <a:custGeom>
                <a:avLst/>
                <a:gdLst/>
                <a:ahLst/>
                <a:cxnLst/>
                <a:pathLst>
                  <a:path w="145" h="73">
                    <a:moveTo>
                      <a:pt x="144" y="0"/>
                    </a:moveTo>
                    <a:lnTo>
                      <a:pt x="0" y="36"/>
                    </a:lnTo>
                    <a:lnTo>
                      <a:pt x="144" y="72"/>
                    </a:lnTo>
                  </a:path>
                </a:pathLst>
              </a:custGeom>
              <a:noFill/>
              <a:ln w="25400" cap="flat" cmpd="sng">
                <a:solidFill>
                  <a:srgbClr val="555555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33398" name="任意多边形 1933397"/>
              <p:cNvSpPr/>
              <p:nvPr/>
            </p:nvSpPr>
            <p:spPr>
              <a:xfrm>
                <a:off x="1874" y="2688"/>
                <a:ext cx="73" cy="145"/>
              </a:xfrm>
              <a:custGeom>
                <a:avLst/>
                <a:gdLst/>
                <a:ahLst/>
                <a:cxnLst/>
                <a:pathLst>
                  <a:path w="73" h="145">
                    <a:moveTo>
                      <a:pt x="0" y="144"/>
                    </a:moveTo>
                    <a:lnTo>
                      <a:pt x="36" y="0"/>
                    </a:lnTo>
                    <a:lnTo>
                      <a:pt x="72" y="144"/>
                    </a:lnTo>
                  </a:path>
                </a:pathLst>
              </a:custGeom>
              <a:noFill/>
              <a:ln w="25400" cap="flat" cmpd="sng">
                <a:solidFill>
                  <a:srgbClr val="555555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33399" name="任意多边形 1933398"/>
              <p:cNvSpPr/>
              <p:nvPr/>
            </p:nvSpPr>
            <p:spPr>
              <a:xfrm>
                <a:off x="1874" y="2544"/>
                <a:ext cx="73" cy="145"/>
              </a:xfrm>
              <a:custGeom>
                <a:avLst/>
                <a:gdLst/>
                <a:ahLst/>
                <a:cxnLst/>
                <a:pathLst>
                  <a:path w="73" h="145">
                    <a:moveTo>
                      <a:pt x="0" y="0"/>
                    </a:moveTo>
                    <a:lnTo>
                      <a:pt x="36" y="144"/>
                    </a:lnTo>
                    <a:lnTo>
                      <a:pt x="72" y="0"/>
                    </a:lnTo>
                  </a:path>
                </a:pathLst>
              </a:custGeom>
              <a:noFill/>
              <a:ln w="25400" cap="flat" cmpd="sng">
                <a:solidFill>
                  <a:srgbClr val="555555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33400" name="椭圆 1933399"/>
              <p:cNvSpPr/>
              <p:nvPr/>
            </p:nvSpPr>
            <p:spPr>
              <a:xfrm>
                <a:off x="1820" y="2598"/>
                <a:ext cx="180" cy="180"/>
              </a:xfrm>
              <a:prstGeom prst="ellipse">
                <a:avLst/>
              </a:prstGeom>
              <a:solidFill>
                <a:srgbClr val="BBBBBB"/>
              </a:solidFill>
              <a:ln w="31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33401" name="椭圆 1933400"/>
              <p:cNvSpPr/>
              <p:nvPr/>
            </p:nvSpPr>
            <p:spPr>
              <a:xfrm>
                <a:off x="1856" y="2634"/>
                <a:ext cx="36" cy="36"/>
              </a:xfrm>
              <a:prstGeom prst="ellipse">
                <a:avLst/>
              </a:prstGeom>
              <a:solidFill>
                <a:srgbClr val="FFFFFF"/>
              </a:solidFill>
              <a:ln w="31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33402" name="椭圆 1933401"/>
              <p:cNvSpPr/>
              <p:nvPr/>
            </p:nvSpPr>
            <p:spPr>
              <a:xfrm>
                <a:off x="1928" y="2634"/>
                <a:ext cx="36" cy="36"/>
              </a:xfrm>
              <a:prstGeom prst="ellipse">
                <a:avLst/>
              </a:prstGeom>
              <a:solidFill>
                <a:srgbClr val="FFFFFF"/>
              </a:solidFill>
              <a:ln w="31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33403" name="椭圆 1933402"/>
              <p:cNvSpPr/>
              <p:nvPr/>
            </p:nvSpPr>
            <p:spPr>
              <a:xfrm>
                <a:off x="1856" y="2706"/>
                <a:ext cx="36" cy="36"/>
              </a:xfrm>
              <a:prstGeom prst="ellipse">
                <a:avLst/>
              </a:prstGeom>
              <a:solidFill>
                <a:srgbClr val="FFFFFF"/>
              </a:solidFill>
              <a:ln w="31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33404" name="椭圆 1933403"/>
              <p:cNvSpPr/>
              <p:nvPr/>
            </p:nvSpPr>
            <p:spPr>
              <a:xfrm>
                <a:off x="1928" y="2706"/>
                <a:ext cx="36" cy="36"/>
              </a:xfrm>
              <a:prstGeom prst="ellipse">
                <a:avLst/>
              </a:prstGeom>
              <a:solidFill>
                <a:srgbClr val="FFFFFF"/>
              </a:solidFill>
              <a:ln w="31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33405" name="直接连接符 1933404"/>
              <p:cNvSpPr/>
              <p:nvPr/>
            </p:nvSpPr>
            <p:spPr>
              <a:xfrm>
                <a:off x="1910" y="2679"/>
                <a:ext cx="0" cy="18"/>
              </a:xfrm>
              <a:prstGeom prst="line">
                <a:avLst/>
              </a:prstGeom>
              <a:ln w="254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sp>
          <p:nvSpPr>
            <p:cNvPr id="1933406" name="任意多边形 1933405"/>
            <p:cNvSpPr/>
            <p:nvPr/>
          </p:nvSpPr>
          <p:spPr>
            <a:xfrm>
              <a:off x="2448" y="2996"/>
              <a:ext cx="161" cy="281"/>
            </a:xfrm>
            <a:custGeom>
              <a:avLst/>
              <a:gdLst/>
              <a:ahLst/>
              <a:cxnLst/>
              <a:pathLst>
                <a:path w="161" h="281">
                  <a:moveTo>
                    <a:pt x="0" y="24"/>
                  </a:moveTo>
                  <a:lnTo>
                    <a:pt x="0" y="48"/>
                  </a:lnTo>
                  <a:lnTo>
                    <a:pt x="40" y="280"/>
                  </a:lnTo>
                  <a:lnTo>
                    <a:pt x="64" y="280"/>
                  </a:lnTo>
                  <a:lnTo>
                    <a:pt x="160" y="264"/>
                  </a:lnTo>
                  <a:lnTo>
                    <a:pt x="120" y="16"/>
                  </a:lnTo>
                  <a:lnTo>
                    <a:pt x="88" y="0"/>
                  </a:lnTo>
                  <a:lnTo>
                    <a:pt x="88" y="16"/>
                  </a:lnTo>
                  <a:lnTo>
                    <a:pt x="0" y="24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1933407" name="组合 1933406"/>
            <p:cNvGrpSpPr/>
            <p:nvPr/>
          </p:nvGrpSpPr>
          <p:grpSpPr>
            <a:xfrm>
              <a:off x="1872" y="2836"/>
              <a:ext cx="737" cy="521"/>
              <a:chOff x="1872" y="2836"/>
              <a:chExt cx="737" cy="521"/>
            </a:xfrm>
          </p:grpSpPr>
          <p:sp>
            <p:nvSpPr>
              <p:cNvPr id="1933408" name="任意多边形 1933407"/>
              <p:cNvSpPr/>
              <p:nvPr/>
            </p:nvSpPr>
            <p:spPr>
              <a:xfrm>
                <a:off x="1872" y="2924"/>
                <a:ext cx="193" cy="433"/>
              </a:xfrm>
              <a:custGeom>
                <a:avLst/>
                <a:gdLst/>
                <a:ahLst/>
                <a:cxnLst/>
                <a:pathLst>
                  <a:path w="193" h="433">
                    <a:moveTo>
                      <a:pt x="176" y="312"/>
                    </a:moveTo>
                    <a:lnTo>
                      <a:pt x="168" y="248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48" y="432"/>
                    </a:lnTo>
                    <a:lnTo>
                      <a:pt x="192" y="416"/>
                    </a:lnTo>
                    <a:lnTo>
                      <a:pt x="176" y="312"/>
                    </a:lnTo>
                    <a:lnTo>
                      <a:pt x="176" y="312"/>
                    </a:lnTo>
                    <a:close/>
                  </a:path>
                </a:pathLst>
              </a:custGeom>
              <a:solidFill>
                <a:srgbClr val="888888">
                  <a:alpha val="100000"/>
                </a:srgbClr>
              </a:solidFill>
              <a:ln w="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33409" name="任意多边形 1933408"/>
              <p:cNvSpPr/>
              <p:nvPr/>
            </p:nvSpPr>
            <p:spPr>
              <a:xfrm>
                <a:off x="2448" y="2996"/>
                <a:ext cx="161" cy="281"/>
              </a:xfrm>
              <a:custGeom>
                <a:avLst/>
                <a:gdLst/>
                <a:ahLst/>
                <a:cxnLst/>
                <a:pathLst>
                  <a:path w="161" h="281">
                    <a:moveTo>
                      <a:pt x="0" y="24"/>
                    </a:moveTo>
                    <a:lnTo>
                      <a:pt x="0" y="48"/>
                    </a:lnTo>
                    <a:lnTo>
                      <a:pt x="40" y="280"/>
                    </a:lnTo>
                    <a:lnTo>
                      <a:pt x="64" y="280"/>
                    </a:lnTo>
                    <a:lnTo>
                      <a:pt x="160" y="264"/>
                    </a:lnTo>
                    <a:lnTo>
                      <a:pt x="120" y="16"/>
                    </a:lnTo>
                    <a:lnTo>
                      <a:pt x="88" y="0"/>
                    </a:lnTo>
                    <a:lnTo>
                      <a:pt x="88" y="16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888888">
                  <a:alpha val="100000"/>
                </a:srgbClr>
              </a:solidFill>
              <a:ln w="31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33410" name="任意多边形 1933409"/>
              <p:cNvSpPr/>
              <p:nvPr/>
            </p:nvSpPr>
            <p:spPr>
              <a:xfrm>
                <a:off x="2424" y="2836"/>
                <a:ext cx="129" cy="129"/>
              </a:xfrm>
              <a:custGeom>
                <a:avLst/>
                <a:gdLst/>
                <a:ahLst/>
                <a:cxnLst/>
                <a:pathLst>
                  <a:path w="129" h="129">
                    <a:moveTo>
                      <a:pt x="8" y="128"/>
                    </a:moveTo>
                    <a:lnTo>
                      <a:pt x="8" y="120"/>
                    </a:lnTo>
                    <a:lnTo>
                      <a:pt x="0" y="56"/>
                    </a:lnTo>
                    <a:lnTo>
                      <a:pt x="24" y="16"/>
                    </a:lnTo>
                    <a:lnTo>
                      <a:pt x="112" y="0"/>
                    </a:lnTo>
                    <a:lnTo>
                      <a:pt x="128" y="96"/>
                    </a:lnTo>
                    <a:lnTo>
                      <a:pt x="104" y="120"/>
                    </a:lnTo>
                    <a:lnTo>
                      <a:pt x="96" y="120"/>
                    </a:lnTo>
                    <a:lnTo>
                      <a:pt x="8" y="128"/>
                    </a:lnTo>
                    <a:close/>
                  </a:path>
                </a:pathLst>
              </a:custGeom>
              <a:solidFill>
                <a:srgbClr val="888888">
                  <a:alpha val="100000"/>
                </a:srgbClr>
              </a:solidFill>
              <a:ln w="31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33411" name="任意多边形 1933410"/>
              <p:cNvSpPr/>
              <p:nvPr/>
            </p:nvSpPr>
            <p:spPr>
              <a:xfrm>
                <a:off x="1936" y="2916"/>
                <a:ext cx="105" cy="233"/>
              </a:xfrm>
              <a:custGeom>
                <a:avLst/>
                <a:gdLst/>
                <a:ahLst/>
                <a:cxnLst/>
                <a:pathLst>
                  <a:path w="105" h="233">
                    <a:moveTo>
                      <a:pt x="72" y="40"/>
                    </a:moveTo>
                    <a:lnTo>
                      <a:pt x="72" y="0"/>
                    </a:lnTo>
                    <a:lnTo>
                      <a:pt x="0" y="0"/>
                    </a:lnTo>
                    <a:lnTo>
                      <a:pt x="104" y="232"/>
                    </a:lnTo>
                    <a:lnTo>
                      <a:pt x="72" y="40"/>
                    </a:lnTo>
                    <a:lnTo>
                      <a:pt x="72" y="40"/>
                    </a:lnTo>
                    <a:close/>
                  </a:path>
                </a:pathLst>
              </a:custGeom>
              <a:solidFill>
                <a:srgbClr val="888888">
                  <a:alpha val="100000"/>
                </a:srgbClr>
              </a:solidFill>
              <a:ln w="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  <p:sp>
          <p:nvSpPr>
            <p:cNvPr id="1933412" name="任意多边形 1933411"/>
            <p:cNvSpPr/>
            <p:nvPr/>
          </p:nvSpPr>
          <p:spPr>
            <a:xfrm>
              <a:off x="1936" y="2916"/>
              <a:ext cx="105" cy="233"/>
            </a:xfrm>
            <a:custGeom>
              <a:avLst/>
              <a:gdLst/>
              <a:ahLst/>
              <a:cxnLst/>
              <a:pathLst>
                <a:path w="105" h="233">
                  <a:moveTo>
                    <a:pt x="72" y="40"/>
                  </a:moveTo>
                  <a:lnTo>
                    <a:pt x="72" y="0"/>
                  </a:lnTo>
                  <a:lnTo>
                    <a:pt x="0" y="0"/>
                  </a:lnTo>
                  <a:lnTo>
                    <a:pt x="104" y="232"/>
                  </a:lnTo>
                  <a:lnTo>
                    <a:pt x="72" y="40"/>
                  </a:lnTo>
                  <a:close/>
                </a:path>
              </a:pathLst>
            </a:custGeom>
            <a:noFill/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33413" name="任意多边形 1933412"/>
            <p:cNvSpPr/>
            <p:nvPr/>
          </p:nvSpPr>
          <p:spPr>
            <a:xfrm>
              <a:off x="1872" y="2924"/>
              <a:ext cx="193" cy="433"/>
            </a:xfrm>
            <a:custGeom>
              <a:avLst/>
              <a:gdLst/>
              <a:ahLst/>
              <a:cxnLst/>
              <a:pathLst>
                <a:path w="193" h="433">
                  <a:moveTo>
                    <a:pt x="176" y="312"/>
                  </a:moveTo>
                  <a:lnTo>
                    <a:pt x="168" y="248"/>
                  </a:lnTo>
                  <a:lnTo>
                    <a:pt x="56" y="0"/>
                  </a:lnTo>
                  <a:lnTo>
                    <a:pt x="0" y="0"/>
                  </a:lnTo>
                  <a:lnTo>
                    <a:pt x="48" y="432"/>
                  </a:lnTo>
                  <a:lnTo>
                    <a:pt x="192" y="416"/>
                  </a:lnTo>
                  <a:lnTo>
                    <a:pt x="176" y="312"/>
                  </a:lnTo>
                  <a:close/>
                </a:path>
              </a:pathLst>
            </a:custGeom>
            <a:noFill/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33414" name="任意多边形 1933413"/>
            <p:cNvSpPr/>
            <p:nvPr/>
          </p:nvSpPr>
          <p:spPr>
            <a:xfrm>
              <a:off x="2048" y="3044"/>
              <a:ext cx="441" cy="297"/>
            </a:xfrm>
            <a:custGeom>
              <a:avLst/>
              <a:gdLst/>
              <a:ahLst/>
              <a:cxnLst/>
              <a:pathLst>
                <a:path w="441" h="297">
                  <a:moveTo>
                    <a:pt x="0" y="192"/>
                  </a:moveTo>
                  <a:lnTo>
                    <a:pt x="376" y="136"/>
                  </a:lnTo>
                  <a:lnTo>
                    <a:pt x="352" y="0"/>
                  </a:lnTo>
                  <a:lnTo>
                    <a:pt x="400" y="0"/>
                  </a:lnTo>
                  <a:lnTo>
                    <a:pt x="440" y="232"/>
                  </a:lnTo>
                  <a:lnTo>
                    <a:pt x="16" y="296"/>
                  </a:lnTo>
                  <a:lnTo>
                    <a:pt x="0" y="192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33415" name="任意多边形 1933414"/>
            <p:cNvSpPr/>
            <p:nvPr/>
          </p:nvSpPr>
          <p:spPr>
            <a:xfrm>
              <a:off x="2448" y="3276"/>
              <a:ext cx="105" cy="65"/>
            </a:xfrm>
            <a:custGeom>
              <a:avLst/>
              <a:gdLst/>
              <a:ahLst/>
              <a:cxnLst/>
              <a:pathLst>
                <a:path w="105" h="65">
                  <a:moveTo>
                    <a:pt x="40" y="0"/>
                  </a:moveTo>
                  <a:lnTo>
                    <a:pt x="40" y="48"/>
                  </a:lnTo>
                  <a:lnTo>
                    <a:pt x="0" y="48"/>
                  </a:lnTo>
                  <a:lnTo>
                    <a:pt x="0" y="64"/>
                  </a:lnTo>
                  <a:lnTo>
                    <a:pt x="104" y="64"/>
                  </a:lnTo>
                  <a:lnTo>
                    <a:pt x="104" y="48"/>
                  </a:lnTo>
                  <a:lnTo>
                    <a:pt x="64" y="48"/>
                  </a:lnTo>
                  <a:lnTo>
                    <a:pt x="64" y="0"/>
                  </a:lnTo>
                  <a:lnTo>
                    <a:pt x="40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888888">
                <a:alpha val="100000"/>
              </a:srgbClr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33416" name="任意多边形 1933415"/>
            <p:cNvSpPr/>
            <p:nvPr/>
          </p:nvSpPr>
          <p:spPr>
            <a:xfrm>
              <a:off x="2448" y="3340"/>
              <a:ext cx="105" cy="17"/>
            </a:xfrm>
            <a:custGeom>
              <a:avLst/>
              <a:gdLst/>
              <a:ahLst/>
              <a:cxnLst/>
              <a:pathLst>
                <a:path w="105" h="17">
                  <a:moveTo>
                    <a:pt x="104" y="0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104" y="16"/>
                  </a:lnTo>
                  <a:lnTo>
                    <a:pt x="104" y="0"/>
                  </a:lnTo>
                  <a:lnTo>
                    <a:pt x="104" y="0"/>
                  </a:lnTo>
                  <a:close/>
                </a:path>
              </a:pathLst>
            </a:custGeom>
            <a:solidFill>
              <a:srgbClr val="222222">
                <a:alpha val="100000"/>
              </a:srgbClr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33417" name="任意多边形 1933416"/>
            <p:cNvSpPr/>
            <p:nvPr/>
          </p:nvSpPr>
          <p:spPr>
            <a:xfrm>
              <a:off x="2392" y="2892"/>
              <a:ext cx="41" cy="65"/>
            </a:xfrm>
            <a:custGeom>
              <a:avLst/>
              <a:gdLst/>
              <a:ahLst/>
              <a:cxnLst/>
              <a:pathLst>
                <a:path w="41" h="65">
                  <a:moveTo>
                    <a:pt x="0" y="64"/>
                  </a:moveTo>
                  <a:lnTo>
                    <a:pt x="40" y="64"/>
                  </a:lnTo>
                  <a:lnTo>
                    <a:pt x="32" y="0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rgbClr val="BBBBBB">
                <a:alpha val="100000"/>
              </a:srgbClr>
            </a:solidFill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1933418" name="组合 1933417"/>
            <p:cNvGrpSpPr/>
            <p:nvPr/>
          </p:nvGrpSpPr>
          <p:grpSpPr>
            <a:xfrm>
              <a:off x="2000" y="2812"/>
              <a:ext cx="537" cy="529"/>
              <a:chOff x="2000" y="2812"/>
              <a:chExt cx="537" cy="529"/>
            </a:xfrm>
          </p:grpSpPr>
          <p:sp>
            <p:nvSpPr>
              <p:cNvPr id="1933419" name="任意多边形 1933418"/>
              <p:cNvSpPr/>
              <p:nvPr/>
            </p:nvSpPr>
            <p:spPr>
              <a:xfrm>
                <a:off x="2000" y="2812"/>
                <a:ext cx="425" cy="145"/>
              </a:xfrm>
              <a:custGeom>
                <a:avLst/>
                <a:gdLst/>
                <a:ahLst/>
                <a:cxnLst/>
                <a:pathLst>
                  <a:path w="425" h="145">
                    <a:moveTo>
                      <a:pt x="424" y="64"/>
                    </a:moveTo>
                    <a:lnTo>
                      <a:pt x="392" y="144"/>
                    </a:lnTo>
                    <a:lnTo>
                      <a:pt x="376" y="80"/>
                    </a:lnTo>
                    <a:lnTo>
                      <a:pt x="8" y="144"/>
                    </a:lnTo>
                    <a:lnTo>
                      <a:pt x="8" y="104"/>
                    </a:lnTo>
                    <a:lnTo>
                      <a:pt x="0" y="72"/>
                    </a:lnTo>
                    <a:lnTo>
                      <a:pt x="16" y="72"/>
                    </a:lnTo>
                    <a:lnTo>
                      <a:pt x="8" y="48"/>
                    </a:lnTo>
                    <a:lnTo>
                      <a:pt x="40" y="24"/>
                    </a:lnTo>
                    <a:lnTo>
                      <a:pt x="64" y="64"/>
                    </a:lnTo>
                    <a:lnTo>
                      <a:pt x="368" y="16"/>
                    </a:lnTo>
                    <a:lnTo>
                      <a:pt x="376" y="0"/>
                    </a:lnTo>
                    <a:lnTo>
                      <a:pt x="424" y="8"/>
                    </a:lnTo>
                    <a:lnTo>
                      <a:pt x="424" y="48"/>
                    </a:lnTo>
                    <a:lnTo>
                      <a:pt x="424" y="64"/>
                    </a:lnTo>
                    <a:close/>
                  </a:path>
                </a:pathLst>
              </a:custGeom>
              <a:solidFill>
                <a:srgbClr val="BBBBBB">
                  <a:alpha val="100000"/>
                </a:srgbClr>
              </a:solidFill>
              <a:ln w="31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33420" name="任意多边形 1933419"/>
              <p:cNvSpPr/>
              <p:nvPr/>
            </p:nvSpPr>
            <p:spPr>
              <a:xfrm>
                <a:off x="2392" y="2956"/>
                <a:ext cx="57" cy="89"/>
              </a:xfrm>
              <a:custGeom>
                <a:avLst/>
                <a:gdLst/>
                <a:ahLst/>
                <a:cxnLst/>
                <a:pathLst>
                  <a:path w="57" h="89">
                    <a:moveTo>
                      <a:pt x="8" y="88"/>
                    </a:moveTo>
                    <a:lnTo>
                      <a:pt x="56" y="88"/>
                    </a:lnTo>
                    <a:lnTo>
                      <a:pt x="56" y="64"/>
                    </a:lnTo>
                    <a:lnTo>
                      <a:pt x="40" y="8"/>
                    </a:lnTo>
                    <a:lnTo>
                      <a:pt x="40" y="0"/>
                    </a:lnTo>
                    <a:lnTo>
                      <a:pt x="0" y="0"/>
                    </a:lnTo>
                    <a:lnTo>
                      <a:pt x="8" y="88"/>
                    </a:lnTo>
                    <a:close/>
                  </a:path>
                </a:pathLst>
              </a:custGeom>
              <a:solidFill>
                <a:srgbClr val="BBBBBB">
                  <a:alpha val="100000"/>
                </a:srgbClr>
              </a:solidFill>
              <a:ln w="31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33421" name="任意多边形 1933420"/>
              <p:cNvSpPr/>
              <p:nvPr/>
            </p:nvSpPr>
            <p:spPr>
              <a:xfrm>
                <a:off x="2008" y="2892"/>
                <a:ext cx="417" cy="345"/>
              </a:xfrm>
              <a:custGeom>
                <a:avLst/>
                <a:gdLst/>
                <a:ahLst/>
                <a:cxnLst/>
                <a:pathLst>
                  <a:path w="417" h="345">
                    <a:moveTo>
                      <a:pt x="0" y="64"/>
                    </a:moveTo>
                    <a:lnTo>
                      <a:pt x="32" y="256"/>
                    </a:lnTo>
                    <a:lnTo>
                      <a:pt x="32" y="280"/>
                    </a:lnTo>
                    <a:lnTo>
                      <a:pt x="40" y="344"/>
                    </a:lnTo>
                    <a:lnTo>
                      <a:pt x="416" y="288"/>
                    </a:lnTo>
                    <a:lnTo>
                      <a:pt x="392" y="152"/>
                    </a:lnTo>
                    <a:lnTo>
                      <a:pt x="384" y="64"/>
                    </a:lnTo>
                    <a:lnTo>
                      <a:pt x="368" y="0"/>
                    </a:lnTo>
                    <a:lnTo>
                      <a:pt x="0" y="64"/>
                    </a:lnTo>
                    <a:close/>
                  </a:path>
                </a:pathLst>
              </a:custGeom>
              <a:solidFill>
                <a:srgbClr val="BBBBBB">
                  <a:alpha val="100000"/>
                </a:srgbClr>
              </a:solidFill>
              <a:ln w="31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33422" name="任意多边形 1933421"/>
              <p:cNvSpPr/>
              <p:nvPr/>
            </p:nvSpPr>
            <p:spPr>
              <a:xfrm>
                <a:off x="2048" y="3044"/>
                <a:ext cx="441" cy="297"/>
              </a:xfrm>
              <a:custGeom>
                <a:avLst/>
                <a:gdLst/>
                <a:ahLst/>
                <a:cxnLst/>
                <a:pathLst>
                  <a:path w="441" h="297">
                    <a:moveTo>
                      <a:pt x="0" y="192"/>
                    </a:moveTo>
                    <a:lnTo>
                      <a:pt x="376" y="136"/>
                    </a:lnTo>
                    <a:lnTo>
                      <a:pt x="352" y="0"/>
                    </a:lnTo>
                    <a:lnTo>
                      <a:pt x="400" y="0"/>
                    </a:lnTo>
                    <a:lnTo>
                      <a:pt x="440" y="232"/>
                    </a:lnTo>
                    <a:lnTo>
                      <a:pt x="16" y="296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rgbClr val="BBBBBB">
                  <a:alpha val="100000"/>
                </a:srgbClr>
              </a:solidFill>
              <a:ln w="31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33423" name="任意多边形 1933422"/>
              <p:cNvSpPr/>
              <p:nvPr/>
            </p:nvSpPr>
            <p:spPr>
              <a:xfrm>
                <a:off x="2432" y="2956"/>
                <a:ext cx="105" cy="65"/>
              </a:xfrm>
              <a:custGeom>
                <a:avLst/>
                <a:gdLst/>
                <a:ahLst/>
                <a:cxnLst/>
                <a:pathLst>
                  <a:path w="105" h="65">
                    <a:moveTo>
                      <a:pt x="0" y="8"/>
                    </a:moveTo>
                    <a:lnTo>
                      <a:pt x="88" y="0"/>
                    </a:lnTo>
                    <a:lnTo>
                      <a:pt x="96" y="0"/>
                    </a:lnTo>
                    <a:lnTo>
                      <a:pt x="104" y="40"/>
                    </a:lnTo>
                    <a:lnTo>
                      <a:pt x="104" y="56"/>
                    </a:lnTo>
                    <a:lnTo>
                      <a:pt x="16" y="64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BBBBBB">
                  <a:alpha val="100000"/>
                </a:srgbClr>
              </a:solidFill>
              <a:ln w="31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  <p:sp>
          <p:nvSpPr>
            <p:cNvPr id="1933424" name="直接连接符 1933423"/>
            <p:cNvSpPr/>
            <p:nvPr/>
          </p:nvSpPr>
          <p:spPr>
            <a:xfrm flipH="1">
              <a:off x="2389" y="2700"/>
              <a:ext cx="151" cy="256"/>
            </a:xfrm>
            <a:prstGeom prst="line">
              <a:avLst/>
            </a:prstGeom>
            <a:ln w="12700" cap="flat" cmpd="sng">
              <a:solidFill>
                <a:srgbClr val="11111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933425" name="任意多边形 1933424"/>
            <p:cNvSpPr/>
            <p:nvPr/>
          </p:nvSpPr>
          <p:spPr>
            <a:xfrm>
              <a:off x="2455" y="2771"/>
              <a:ext cx="60" cy="46"/>
            </a:xfrm>
            <a:custGeom>
              <a:avLst/>
              <a:gdLst/>
              <a:ahLst/>
              <a:cxnLst/>
              <a:pathLst>
                <a:path w="60" h="46">
                  <a:moveTo>
                    <a:pt x="27" y="11"/>
                  </a:moveTo>
                  <a:lnTo>
                    <a:pt x="59" y="0"/>
                  </a:lnTo>
                  <a:lnTo>
                    <a:pt x="34" y="39"/>
                  </a:lnTo>
                  <a:lnTo>
                    <a:pt x="0" y="45"/>
                  </a:lnTo>
                  <a:lnTo>
                    <a:pt x="27" y="11"/>
                  </a:lnTo>
                  <a:close/>
                </a:path>
              </a:pathLst>
            </a:custGeom>
            <a:solidFill>
              <a:srgbClr val="BBBBBB">
                <a:alpha val="100000"/>
              </a:srgbClr>
            </a:solidFill>
            <a:ln w="6350" cap="flat" cmpd="sng">
              <a:solidFill>
                <a:srgbClr val="BBBBBB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1933426" name="组合 1933425"/>
          <p:cNvGrpSpPr/>
          <p:nvPr/>
        </p:nvGrpSpPr>
        <p:grpSpPr>
          <a:xfrm>
            <a:off x="941388" y="5327650"/>
            <a:ext cx="1485900" cy="514350"/>
            <a:chOff x="1784" y="3356"/>
            <a:chExt cx="936" cy="324"/>
          </a:xfrm>
        </p:grpSpPr>
        <p:sp>
          <p:nvSpPr>
            <p:cNvPr id="1933427" name="矩形 1933426"/>
            <p:cNvSpPr/>
            <p:nvPr/>
          </p:nvSpPr>
          <p:spPr>
            <a:xfrm>
              <a:off x="1784" y="3356"/>
              <a:ext cx="936" cy="36"/>
            </a:xfrm>
            <a:prstGeom prst="rect">
              <a:avLst/>
            </a:prstGeom>
            <a:solidFill>
              <a:schemeClr val="accent1"/>
            </a:solidFill>
            <a:ln w="3175">
              <a:noFill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1933428" name="组合 1933427"/>
            <p:cNvGrpSpPr/>
            <p:nvPr/>
          </p:nvGrpSpPr>
          <p:grpSpPr>
            <a:xfrm>
              <a:off x="1856" y="3392"/>
              <a:ext cx="792" cy="288"/>
              <a:chOff x="1856" y="3392"/>
              <a:chExt cx="792" cy="288"/>
            </a:xfrm>
          </p:grpSpPr>
          <p:sp>
            <p:nvSpPr>
              <p:cNvPr id="1933429" name="矩形 1933428"/>
              <p:cNvSpPr/>
              <p:nvPr/>
            </p:nvSpPr>
            <p:spPr>
              <a:xfrm>
                <a:off x="1856" y="3392"/>
                <a:ext cx="36" cy="288"/>
              </a:xfrm>
              <a:prstGeom prst="rect">
                <a:avLst/>
              </a:prstGeom>
              <a:solidFill>
                <a:schemeClr val="accent1"/>
              </a:solidFill>
              <a:ln w="317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33430" name="矩形 1933429"/>
              <p:cNvSpPr/>
              <p:nvPr/>
            </p:nvSpPr>
            <p:spPr>
              <a:xfrm>
                <a:off x="2612" y="3392"/>
                <a:ext cx="36" cy="288"/>
              </a:xfrm>
              <a:prstGeom prst="rect">
                <a:avLst/>
              </a:prstGeom>
              <a:solidFill>
                <a:schemeClr val="accent1"/>
              </a:solidFill>
              <a:ln w="3175">
                <a:noFill/>
              </a:ln>
            </p:spPr>
            <p:txBody>
              <a:bodyPr/>
              <a:p>
                <a:endParaRPr lang="zh-CN" altLang="en-US"/>
              </a:p>
            </p:txBody>
          </p:sp>
        </p:grpSp>
      </p:grpSp>
      <p:sp>
        <p:nvSpPr>
          <p:cNvPr id="1933431" name="任意多边形 1933430"/>
          <p:cNvSpPr/>
          <p:nvPr/>
        </p:nvSpPr>
        <p:spPr>
          <a:xfrm>
            <a:off x="2122488" y="3613150"/>
            <a:ext cx="877887" cy="1773238"/>
          </a:xfrm>
          <a:custGeom>
            <a:avLst/>
            <a:gdLst/>
            <a:ahLst/>
            <a:cxnLst/>
            <a:pathLst>
              <a:path w="553" h="1117">
                <a:moveTo>
                  <a:pt x="552" y="1116"/>
                </a:moveTo>
                <a:lnTo>
                  <a:pt x="8" y="726"/>
                </a:lnTo>
                <a:lnTo>
                  <a:pt x="0" y="684"/>
                </a:lnTo>
                <a:lnTo>
                  <a:pt x="516" y="0"/>
                </a:lnTo>
              </a:path>
            </a:pathLst>
          </a:custGeom>
          <a:solidFill>
            <a:srgbClr val="FFFFFF">
              <a:alpha val="100000"/>
            </a:srgbClr>
          </a:solidFill>
          <a:ln w="317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33432" name="文本框 1933431"/>
          <p:cNvSpPr txBox="1"/>
          <p:nvPr/>
        </p:nvSpPr>
        <p:spPr>
          <a:xfrm>
            <a:off x="3132138" y="1773238"/>
            <a:ext cx="2857500" cy="219075"/>
          </a:xfrm>
          <a:prstGeom prst="rect">
            <a:avLst/>
          </a:prstGeom>
          <a:noFill/>
          <a:ln w="3175">
            <a:noFill/>
          </a:ln>
        </p:spPr>
        <p:txBody>
          <a:bodyPr lIns="45720" rIns="45720">
            <a:spAutoFit/>
          </a:bodyPr>
          <a:p>
            <a:pPr algn="l">
              <a:lnSpc>
                <a:spcPts val="1000"/>
              </a:lnSpc>
              <a:buNone/>
            </a:pPr>
            <a:r>
              <a:rPr lang="zh-CN" altLang="en-US" sz="1000" dirty="0">
                <a:solidFill>
                  <a:srgbClr val="000000"/>
                </a:solidFill>
                <a:latin typeface="Arial" panose="020B0604020202020204" pitchFamily="34" charset="0"/>
                <a:ea typeface="SoloBFnt"/>
              </a:rPr>
              <a:t>内容</a:t>
            </a:r>
            <a:endParaRPr lang="zh-CN" altLang="en-US" sz="1000" dirty="0">
              <a:solidFill>
                <a:srgbClr val="000000"/>
              </a:solidFill>
              <a:latin typeface="Arial" panose="020B0604020202020204" pitchFamily="34" charset="0"/>
              <a:ea typeface="SoloBFnt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/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" name="日期占位符 2"/>
          <p:cNvSpPr/>
          <p:nvPr>
            <p:ph type="dt" sz="half" idx="10"/>
          </p:nvPr>
        </p:nvSpPr>
        <p:spPr/>
        <p:txBody>
          <a:bodyPr/>
          <a:p>
            <a:pPr lvl="0"/>
            <a:fld id="{BB962C8B-B14F-4D97-AF65-F5344CB8AC3E}" type="datetime2">
              <a:rPr lang="zh-CN" altLang="en-US" dirty="0"/>
            </a:fld>
            <a:endParaRPr lang="zh-CN" altLang="en-US" dirty="0"/>
          </a:p>
        </p:txBody>
      </p:sp>
      <p:sp>
        <p:nvSpPr>
          <p:cNvPr id="1934338" name="标题 1934337"/>
          <p:cNvSpPr>
            <a:spLocks noGrp="1"/>
          </p:cNvSpPr>
          <p:nvPr>
            <p:ph type="title"/>
          </p:nvPr>
        </p:nvSpPr>
        <p:spPr>
          <a:ln/>
        </p:spPr>
        <p:txBody>
          <a:bodyPr anchor="b" anchorCtr="0"/>
          <a:p>
            <a:endParaRPr dirty="0"/>
          </a:p>
        </p:txBody>
      </p:sp>
      <p:sp>
        <p:nvSpPr>
          <p:cNvPr id="1934340" name="矩形 1934339"/>
          <p:cNvSpPr/>
          <p:nvPr/>
        </p:nvSpPr>
        <p:spPr>
          <a:xfrm>
            <a:off x="1763713" y="2349500"/>
            <a:ext cx="5410200" cy="3424238"/>
          </a:xfrm>
          <a:prstGeom prst="rect">
            <a:avLst/>
          </a:prstGeom>
          <a:solidFill>
            <a:srgbClr val="EEEEEE"/>
          </a:solidFill>
          <a:ln w="6350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934342" name="任意多边形 1934341"/>
          <p:cNvSpPr/>
          <p:nvPr/>
        </p:nvSpPr>
        <p:spPr>
          <a:xfrm>
            <a:off x="1619250" y="5591175"/>
            <a:ext cx="5799138" cy="284163"/>
          </a:xfrm>
          <a:custGeom>
            <a:avLst/>
            <a:gdLst/>
            <a:ahLst/>
            <a:cxnLst/>
            <a:pathLst>
              <a:path w="2881" h="145">
                <a:moveTo>
                  <a:pt x="2802" y="0"/>
                </a:moveTo>
                <a:lnTo>
                  <a:pt x="2802" y="46"/>
                </a:lnTo>
                <a:lnTo>
                  <a:pt x="2802" y="60"/>
                </a:lnTo>
                <a:lnTo>
                  <a:pt x="2796" y="66"/>
                </a:lnTo>
                <a:lnTo>
                  <a:pt x="2796" y="73"/>
                </a:lnTo>
                <a:lnTo>
                  <a:pt x="2789" y="80"/>
                </a:lnTo>
                <a:lnTo>
                  <a:pt x="2776" y="86"/>
                </a:lnTo>
                <a:lnTo>
                  <a:pt x="2763" y="93"/>
                </a:lnTo>
                <a:lnTo>
                  <a:pt x="2751" y="100"/>
                </a:lnTo>
                <a:lnTo>
                  <a:pt x="2725" y="100"/>
                </a:lnTo>
                <a:lnTo>
                  <a:pt x="2705" y="106"/>
                </a:lnTo>
                <a:lnTo>
                  <a:pt x="2686" y="106"/>
                </a:lnTo>
                <a:lnTo>
                  <a:pt x="2621" y="106"/>
                </a:lnTo>
                <a:lnTo>
                  <a:pt x="2602" y="106"/>
                </a:lnTo>
                <a:lnTo>
                  <a:pt x="2576" y="100"/>
                </a:lnTo>
                <a:lnTo>
                  <a:pt x="2550" y="93"/>
                </a:lnTo>
                <a:lnTo>
                  <a:pt x="2537" y="86"/>
                </a:lnTo>
                <a:lnTo>
                  <a:pt x="2530" y="86"/>
                </a:lnTo>
                <a:lnTo>
                  <a:pt x="2524" y="80"/>
                </a:lnTo>
                <a:lnTo>
                  <a:pt x="2518" y="73"/>
                </a:lnTo>
                <a:lnTo>
                  <a:pt x="2511" y="66"/>
                </a:lnTo>
                <a:lnTo>
                  <a:pt x="2511" y="60"/>
                </a:lnTo>
                <a:lnTo>
                  <a:pt x="2511" y="27"/>
                </a:lnTo>
                <a:lnTo>
                  <a:pt x="136" y="27"/>
                </a:lnTo>
                <a:lnTo>
                  <a:pt x="110" y="27"/>
                </a:lnTo>
                <a:lnTo>
                  <a:pt x="84" y="20"/>
                </a:lnTo>
                <a:lnTo>
                  <a:pt x="65" y="20"/>
                </a:lnTo>
                <a:lnTo>
                  <a:pt x="45" y="7"/>
                </a:lnTo>
                <a:lnTo>
                  <a:pt x="32" y="13"/>
                </a:lnTo>
                <a:lnTo>
                  <a:pt x="19" y="27"/>
                </a:lnTo>
                <a:lnTo>
                  <a:pt x="0" y="40"/>
                </a:lnTo>
                <a:lnTo>
                  <a:pt x="0" y="60"/>
                </a:lnTo>
                <a:lnTo>
                  <a:pt x="0" y="66"/>
                </a:lnTo>
                <a:lnTo>
                  <a:pt x="6" y="80"/>
                </a:lnTo>
                <a:lnTo>
                  <a:pt x="13" y="86"/>
                </a:lnTo>
                <a:lnTo>
                  <a:pt x="26" y="100"/>
                </a:lnTo>
                <a:lnTo>
                  <a:pt x="32" y="106"/>
                </a:lnTo>
                <a:lnTo>
                  <a:pt x="45" y="113"/>
                </a:lnTo>
                <a:lnTo>
                  <a:pt x="58" y="119"/>
                </a:lnTo>
                <a:lnTo>
                  <a:pt x="71" y="128"/>
                </a:lnTo>
                <a:lnTo>
                  <a:pt x="89" y="136"/>
                </a:lnTo>
                <a:lnTo>
                  <a:pt x="113" y="140"/>
                </a:lnTo>
                <a:lnTo>
                  <a:pt x="142" y="143"/>
                </a:lnTo>
                <a:lnTo>
                  <a:pt x="2699" y="144"/>
                </a:lnTo>
                <a:lnTo>
                  <a:pt x="2725" y="139"/>
                </a:lnTo>
                <a:lnTo>
                  <a:pt x="2744" y="139"/>
                </a:lnTo>
                <a:lnTo>
                  <a:pt x="2763" y="133"/>
                </a:lnTo>
                <a:lnTo>
                  <a:pt x="2802" y="126"/>
                </a:lnTo>
                <a:lnTo>
                  <a:pt x="2828" y="113"/>
                </a:lnTo>
                <a:lnTo>
                  <a:pt x="2848" y="106"/>
                </a:lnTo>
                <a:lnTo>
                  <a:pt x="2867" y="93"/>
                </a:lnTo>
                <a:lnTo>
                  <a:pt x="2873" y="80"/>
                </a:lnTo>
                <a:lnTo>
                  <a:pt x="2880" y="66"/>
                </a:lnTo>
                <a:lnTo>
                  <a:pt x="2880" y="60"/>
                </a:lnTo>
                <a:lnTo>
                  <a:pt x="2880" y="53"/>
                </a:lnTo>
                <a:lnTo>
                  <a:pt x="2873" y="46"/>
                </a:lnTo>
                <a:lnTo>
                  <a:pt x="2861" y="27"/>
                </a:lnTo>
                <a:lnTo>
                  <a:pt x="2835" y="13"/>
                </a:lnTo>
                <a:lnTo>
                  <a:pt x="2822" y="7"/>
                </a:lnTo>
                <a:lnTo>
                  <a:pt x="2809" y="0"/>
                </a:lnTo>
                <a:lnTo>
                  <a:pt x="2802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63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34343" name="任意多边形 1934342"/>
          <p:cNvSpPr/>
          <p:nvPr/>
        </p:nvSpPr>
        <p:spPr>
          <a:xfrm>
            <a:off x="6883400" y="5565775"/>
            <a:ext cx="377825" cy="144463"/>
          </a:xfrm>
          <a:custGeom>
            <a:avLst/>
            <a:gdLst/>
            <a:ahLst/>
            <a:cxnLst/>
            <a:pathLst>
              <a:path w="188" h="74">
                <a:moveTo>
                  <a:pt x="187" y="73"/>
                </a:moveTo>
                <a:lnTo>
                  <a:pt x="174" y="59"/>
                </a:lnTo>
                <a:lnTo>
                  <a:pt x="174" y="59"/>
                </a:lnTo>
                <a:lnTo>
                  <a:pt x="155" y="53"/>
                </a:lnTo>
                <a:lnTo>
                  <a:pt x="148" y="46"/>
                </a:lnTo>
                <a:lnTo>
                  <a:pt x="136" y="40"/>
                </a:lnTo>
                <a:lnTo>
                  <a:pt x="116" y="40"/>
                </a:lnTo>
                <a:lnTo>
                  <a:pt x="97" y="33"/>
                </a:lnTo>
                <a:lnTo>
                  <a:pt x="84" y="33"/>
                </a:lnTo>
                <a:lnTo>
                  <a:pt x="71" y="33"/>
                </a:lnTo>
                <a:lnTo>
                  <a:pt x="58" y="33"/>
                </a:lnTo>
                <a:lnTo>
                  <a:pt x="26" y="33"/>
                </a:lnTo>
                <a:lnTo>
                  <a:pt x="0" y="33"/>
                </a:lnTo>
                <a:lnTo>
                  <a:pt x="0" y="6"/>
                </a:lnTo>
                <a:lnTo>
                  <a:pt x="19" y="0"/>
                </a:lnTo>
                <a:lnTo>
                  <a:pt x="38" y="0"/>
                </a:lnTo>
                <a:lnTo>
                  <a:pt x="58" y="0"/>
                </a:lnTo>
                <a:lnTo>
                  <a:pt x="77" y="0"/>
                </a:lnTo>
                <a:lnTo>
                  <a:pt x="97" y="0"/>
                </a:lnTo>
                <a:lnTo>
                  <a:pt x="110" y="0"/>
                </a:lnTo>
                <a:lnTo>
                  <a:pt x="155" y="0"/>
                </a:lnTo>
                <a:lnTo>
                  <a:pt x="187" y="13"/>
                </a:lnTo>
                <a:lnTo>
                  <a:pt x="187" y="73"/>
                </a:lnTo>
                <a:close/>
              </a:path>
            </a:pathLst>
          </a:custGeom>
          <a:solidFill>
            <a:srgbClr val="BBBBBB">
              <a:alpha val="100000"/>
            </a:srgbClr>
          </a:solidFill>
          <a:ln w="63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34344" name="任意多边形 1934343"/>
          <p:cNvSpPr/>
          <p:nvPr/>
        </p:nvSpPr>
        <p:spPr>
          <a:xfrm>
            <a:off x="6673850" y="5576888"/>
            <a:ext cx="587375" cy="223837"/>
          </a:xfrm>
          <a:custGeom>
            <a:avLst/>
            <a:gdLst/>
            <a:ahLst/>
            <a:cxnLst/>
            <a:pathLst>
              <a:path w="292" h="114">
                <a:moveTo>
                  <a:pt x="291" y="73"/>
                </a:moveTo>
                <a:lnTo>
                  <a:pt x="291" y="67"/>
                </a:lnTo>
                <a:lnTo>
                  <a:pt x="285" y="67"/>
                </a:lnTo>
                <a:lnTo>
                  <a:pt x="285" y="60"/>
                </a:lnTo>
                <a:lnTo>
                  <a:pt x="285" y="60"/>
                </a:lnTo>
                <a:lnTo>
                  <a:pt x="278" y="53"/>
                </a:lnTo>
                <a:lnTo>
                  <a:pt x="278" y="53"/>
                </a:lnTo>
                <a:lnTo>
                  <a:pt x="272" y="53"/>
                </a:lnTo>
                <a:lnTo>
                  <a:pt x="272" y="47"/>
                </a:lnTo>
                <a:lnTo>
                  <a:pt x="265" y="47"/>
                </a:lnTo>
                <a:lnTo>
                  <a:pt x="259" y="40"/>
                </a:lnTo>
                <a:lnTo>
                  <a:pt x="252" y="40"/>
                </a:lnTo>
                <a:lnTo>
                  <a:pt x="233" y="34"/>
                </a:lnTo>
                <a:lnTo>
                  <a:pt x="227" y="34"/>
                </a:lnTo>
                <a:lnTo>
                  <a:pt x="220" y="34"/>
                </a:lnTo>
                <a:lnTo>
                  <a:pt x="214" y="34"/>
                </a:lnTo>
                <a:lnTo>
                  <a:pt x="207" y="27"/>
                </a:lnTo>
                <a:lnTo>
                  <a:pt x="194" y="27"/>
                </a:lnTo>
                <a:lnTo>
                  <a:pt x="188" y="27"/>
                </a:lnTo>
                <a:lnTo>
                  <a:pt x="181" y="27"/>
                </a:lnTo>
                <a:lnTo>
                  <a:pt x="168" y="27"/>
                </a:lnTo>
                <a:lnTo>
                  <a:pt x="162" y="27"/>
                </a:lnTo>
                <a:lnTo>
                  <a:pt x="155" y="27"/>
                </a:lnTo>
                <a:lnTo>
                  <a:pt x="142" y="27"/>
                </a:lnTo>
                <a:lnTo>
                  <a:pt x="117" y="27"/>
                </a:lnTo>
                <a:lnTo>
                  <a:pt x="104" y="27"/>
                </a:lnTo>
                <a:lnTo>
                  <a:pt x="104" y="0"/>
                </a:lnTo>
                <a:lnTo>
                  <a:pt x="91" y="0"/>
                </a:lnTo>
                <a:lnTo>
                  <a:pt x="84" y="7"/>
                </a:lnTo>
                <a:lnTo>
                  <a:pt x="78" y="7"/>
                </a:lnTo>
                <a:lnTo>
                  <a:pt x="58" y="14"/>
                </a:lnTo>
                <a:lnTo>
                  <a:pt x="52" y="14"/>
                </a:lnTo>
                <a:lnTo>
                  <a:pt x="39" y="20"/>
                </a:lnTo>
                <a:lnTo>
                  <a:pt x="32" y="27"/>
                </a:lnTo>
                <a:lnTo>
                  <a:pt x="26" y="34"/>
                </a:lnTo>
                <a:lnTo>
                  <a:pt x="19" y="40"/>
                </a:lnTo>
                <a:lnTo>
                  <a:pt x="13" y="47"/>
                </a:lnTo>
                <a:lnTo>
                  <a:pt x="7" y="53"/>
                </a:lnTo>
                <a:lnTo>
                  <a:pt x="7" y="60"/>
                </a:lnTo>
                <a:lnTo>
                  <a:pt x="0" y="67"/>
                </a:lnTo>
                <a:lnTo>
                  <a:pt x="0" y="73"/>
                </a:lnTo>
                <a:lnTo>
                  <a:pt x="7" y="80"/>
                </a:lnTo>
                <a:lnTo>
                  <a:pt x="7" y="80"/>
                </a:lnTo>
                <a:lnTo>
                  <a:pt x="13" y="87"/>
                </a:lnTo>
                <a:lnTo>
                  <a:pt x="19" y="93"/>
                </a:lnTo>
                <a:lnTo>
                  <a:pt x="26" y="93"/>
                </a:lnTo>
                <a:lnTo>
                  <a:pt x="39" y="100"/>
                </a:lnTo>
                <a:lnTo>
                  <a:pt x="58" y="107"/>
                </a:lnTo>
                <a:lnTo>
                  <a:pt x="71" y="107"/>
                </a:lnTo>
                <a:lnTo>
                  <a:pt x="91" y="113"/>
                </a:lnTo>
                <a:lnTo>
                  <a:pt x="110" y="113"/>
                </a:lnTo>
                <a:lnTo>
                  <a:pt x="130" y="113"/>
                </a:lnTo>
                <a:lnTo>
                  <a:pt x="142" y="113"/>
                </a:lnTo>
                <a:lnTo>
                  <a:pt x="149" y="113"/>
                </a:lnTo>
                <a:lnTo>
                  <a:pt x="155" y="113"/>
                </a:lnTo>
                <a:lnTo>
                  <a:pt x="168" y="113"/>
                </a:lnTo>
                <a:lnTo>
                  <a:pt x="175" y="113"/>
                </a:lnTo>
                <a:lnTo>
                  <a:pt x="188" y="113"/>
                </a:lnTo>
                <a:lnTo>
                  <a:pt x="194" y="113"/>
                </a:lnTo>
                <a:lnTo>
                  <a:pt x="201" y="113"/>
                </a:lnTo>
                <a:lnTo>
                  <a:pt x="207" y="107"/>
                </a:lnTo>
                <a:lnTo>
                  <a:pt x="227" y="107"/>
                </a:lnTo>
                <a:lnTo>
                  <a:pt x="233" y="107"/>
                </a:lnTo>
                <a:lnTo>
                  <a:pt x="240" y="107"/>
                </a:lnTo>
                <a:lnTo>
                  <a:pt x="246" y="100"/>
                </a:lnTo>
                <a:lnTo>
                  <a:pt x="252" y="100"/>
                </a:lnTo>
                <a:lnTo>
                  <a:pt x="259" y="93"/>
                </a:lnTo>
                <a:lnTo>
                  <a:pt x="265" y="93"/>
                </a:lnTo>
                <a:lnTo>
                  <a:pt x="265" y="93"/>
                </a:lnTo>
                <a:lnTo>
                  <a:pt x="272" y="87"/>
                </a:lnTo>
                <a:lnTo>
                  <a:pt x="278" y="87"/>
                </a:lnTo>
                <a:lnTo>
                  <a:pt x="278" y="87"/>
                </a:lnTo>
                <a:lnTo>
                  <a:pt x="285" y="80"/>
                </a:lnTo>
                <a:lnTo>
                  <a:pt x="285" y="80"/>
                </a:lnTo>
                <a:lnTo>
                  <a:pt x="285" y="80"/>
                </a:lnTo>
                <a:lnTo>
                  <a:pt x="285" y="73"/>
                </a:lnTo>
                <a:lnTo>
                  <a:pt x="291" y="73"/>
                </a:lnTo>
                <a:lnTo>
                  <a:pt x="291" y="73"/>
                </a:lnTo>
                <a:close/>
              </a:path>
            </a:pathLst>
          </a:custGeom>
          <a:solidFill>
            <a:srgbClr val="BBBBBB">
              <a:alpha val="100000"/>
            </a:srgbClr>
          </a:solidFill>
          <a:ln w="63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34345" name="任意多边形 1934344"/>
          <p:cNvSpPr/>
          <p:nvPr/>
        </p:nvSpPr>
        <p:spPr>
          <a:xfrm>
            <a:off x="6699250" y="5668963"/>
            <a:ext cx="393700" cy="26987"/>
          </a:xfrm>
          <a:custGeom>
            <a:avLst/>
            <a:gdLst/>
            <a:ahLst/>
            <a:cxnLst/>
            <a:pathLst>
              <a:path w="195" h="14">
                <a:moveTo>
                  <a:pt x="0" y="0"/>
                </a:moveTo>
                <a:lnTo>
                  <a:pt x="13" y="0"/>
                </a:lnTo>
                <a:lnTo>
                  <a:pt x="19" y="6"/>
                </a:lnTo>
                <a:lnTo>
                  <a:pt x="26" y="6"/>
                </a:lnTo>
                <a:lnTo>
                  <a:pt x="39" y="6"/>
                </a:lnTo>
                <a:lnTo>
                  <a:pt x="45" y="6"/>
                </a:lnTo>
                <a:lnTo>
                  <a:pt x="52" y="13"/>
                </a:lnTo>
                <a:lnTo>
                  <a:pt x="65" y="13"/>
                </a:lnTo>
                <a:lnTo>
                  <a:pt x="78" y="13"/>
                </a:lnTo>
                <a:lnTo>
                  <a:pt x="84" y="13"/>
                </a:lnTo>
                <a:lnTo>
                  <a:pt x="97" y="13"/>
                </a:lnTo>
                <a:lnTo>
                  <a:pt x="110" y="13"/>
                </a:lnTo>
                <a:lnTo>
                  <a:pt x="123" y="13"/>
                </a:lnTo>
                <a:lnTo>
                  <a:pt x="129" y="13"/>
                </a:lnTo>
                <a:lnTo>
                  <a:pt x="142" y="13"/>
                </a:lnTo>
                <a:lnTo>
                  <a:pt x="149" y="13"/>
                </a:lnTo>
                <a:lnTo>
                  <a:pt x="162" y="13"/>
                </a:lnTo>
                <a:lnTo>
                  <a:pt x="175" y="6"/>
                </a:lnTo>
                <a:lnTo>
                  <a:pt x="181" y="6"/>
                </a:lnTo>
                <a:lnTo>
                  <a:pt x="194" y="6"/>
                </a:lnTo>
              </a:path>
            </a:pathLst>
          </a:custGeom>
          <a:solidFill>
            <a:srgbClr val="BBBBBB">
              <a:alpha val="100000"/>
            </a:srgbClr>
          </a:solidFill>
          <a:ln w="63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34346" name="任意多边形 1934345"/>
          <p:cNvSpPr/>
          <p:nvPr/>
        </p:nvSpPr>
        <p:spPr>
          <a:xfrm>
            <a:off x="2024063" y="2205038"/>
            <a:ext cx="4651375" cy="169862"/>
          </a:xfrm>
          <a:custGeom>
            <a:avLst/>
            <a:gdLst/>
            <a:ahLst/>
            <a:cxnLst/>
            <a:pathLst>
              <a:path w="2311" h="87">
                <a:moveTo>
                  <a:pt x="0" y="0"/>
                </a:moveTo>
                <a:lnTo>
                  <a:pt x="2310" y="0"/>
                </a:lnTo>
                <a:lnTo>
                  <a:pt x="2310" y="86"/>
                </a:lnTo>
                <a:lnTo>
                  <a:pt x="0" y="8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63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34347" name="任意多边形 1934346"/>
          <p:cNvSpPr/>
          <p:nvPr/>
        </p:nvSpPr>
        <p:spPr>
          <a:xfrm>
            <a:off x="1619250" y="1917700"/>
            <a:ext cx="406400" cy="3792538"/>
          </a:xfrm>
          <a:custGeom>
            <a:avLst/>
            <a:gdLst/>
            <a:ahLst/>
            <a:cxnLst/>
            <a:pathLst>
              <a:path w="202" h="1932">
                <a:moveTo>
                  <a:pt x="201" y="6"/>
                </a:moveTo>
                <a:lnTo>
                  <a:pt x="201" y="0"/>
                </a:lnTo>
                <a:lnTo>
                  <a:pt x="181" y="0"/>
                </a:lnTo>
                <a:lnTo>
                  <a:pt x="168" y="0"/>
                </a:lnTo>
                <a:lnTo>
                  <a:pt x="129" y="6"/>
                </a:lnTo>
                <a:lnTo>
                  <a:pt x="84" y="13"/>
                </a:lnTo>
                <a:lnTo>
                  <a:pt x="52" y="26"/>
                </a:lnTo>
                <a:lnTo>
                  <a:pt x="32" y="33"/>
                </a:lnTo>
                <a:lnTo>
                  <a:pt x="13" y="46"/>
                </a:lnTo>
                <a:lnTo>
                  <a:pt x="6" y="59"/>
                </a:lnTo>
                <a:lnTo>
                  <a:pt x="0" y="73"/>
                </a:lnTo>
                <a:lnTo>
                  <a:pt x="0" y="1931"/>
                </a:lnTo>
                <a:lnTo>
                  <a:pt x="0" y="1911"/>
                </a:lnTo>
                <a:lnTo>
                  <a:pt x="19" y="1897"/>
                </a:lnTo>
                <a:lnTo>
                  <a:pt x="32" y="1884"/>
                </a:lnTo>
                <a:lnTo>
                  <a:pt x="58" y="1871"/>
                </a:lnTo>
                <a:lnTo>
                  <a:pt x="78" y="1864"/>
                </a:lnTo>
                <a:lnTo>
                  <a:pt x="97" y="1858"/>
                </a:lnTo>
                <a:lnTo>
                  <a:pt x="149" y="1851"/>
                </a:lnTo>
                <a:lnTo>
                  <a:pt x="201" y="1851"/>
                </a:lnTo>
                <a:lnTo>
                  <a:pt x="201" y="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63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34348" name="任意多边形 1934347"/>
          <p:cNvSpPr/>
          <p:nvPr/>
        </p:nvSpPr>
        <p:spPr>
          <a:xfrm>
            <a:off x="6673850" y="1916113"/>
            <a:ext cx="744538" cy="3794125"/>
          </a:xfrm>
          <a:custGeom>
            <a:avLst/>
            <a:gdLst/>
            <a:ahLst/>
            <a:cxnLst/>
            <a:pathLst>
              <a:path w="370" h="1933">
                <a:moveTo>
                  <a:pt x="369" y="1932"/>
                </a:moveTo>
                <a:lnTo>
                  <a:pt x="369" y="1932"/>
                </a:lnTo>
                <a:lnTo>
                  <a:pt x="369" y="80"/>
                </a:lnTo>
                <a:lnTo>
                  <a:pt x="362" y="67"/>
                </a:lnTo>
                <a:lnTo>
                  <a:pt x="362" y="60"/>
                </a:lnTo>
                <a:lnTo>
                  <a:pt x="356" y="54"/>
                </a:lnTo>
                <a:lnTo>
                  <a:pt x="342" y="41"/>
                </a:lnTo>
                <a:lnTo>
                  <a:pt x="317" y="27"/>
                </a:lnTo>
                <a:lnTo>
                  <a:pt x="278" y="14"/>
                </a:lnTo>
                <a:lnTo>
                  <a:pt x="240" y="7"/>
                </a:lnTo>
                <a:lnTo>
                  <a:pt x="201" y="1"/>
                </a:lnTo>
                <a:lnTo>
                  <a:pt x="161" y="0"/>
                </a:lnTo>
                <a:lnTo>
                  <a:pt x="123" y="7"/>
                </a:lnTo>
                <a:lnTo>
                  <a:pt x="84" y="14"/>
                </a:lnTo>
                <a:lnTo>
                  <a:pt x="45" y="27"/>
                </a:lnTo>
                <a:lnTo>
                  <a:pt x="26" y="40"/>
                </a:lnTo>
                <a:lnTo>
                  <a:pt x="13" y="54"/>
                </a:lnTo>
                <a:lnTo>
                  <a:pt x="0" y="74"/>
                </a:lnTo>
                <a:lnTo>
                  <a:pt x="0" y="1932"/>
                </a:lnTo>
                <a:lnTo>
                  <a:pt x="13" y="1912"/>
                </a:lnTo>
                <a:lnTo>
                  <a:pt x="26" y="1899"/>
                </a:lnTo>
                <a:lnTo>
                  <a:pt x="32" y="1892"/>
                </a:lnTo>
                <a:lnTo>
                  <a:pt x="39" y="1885"/>
                </a:lnTo>
                <a:lnTo>
                  <a:pt x="52" y="1879"/>
                </a:lnTo>
                <a:lnTo>
                  <a:pt x="58" y="1879"/>
                </a:lnTo>
                <a:lnTo>
                  <a:pt x="71" y="1872"/>
                </a:lnTo>
                <a:lnTo>
                  <a:pt x="84" y="1872"/>
                </a:lnTo>
                <a:lnTo>
                  <a:pt x="104" y="1865"/>
                </a:lnTo>
                <a:lnTo>
                  <a:pt x="117" y="1859"/>
                </a:lnTo>
                <a:lnTo>
                  <a:pt x="130" y="1859"/>
                </a:lnTo>
                <a:lnTo>
                  <a:pt x="155" y="1859"/>
                </a:lnTo>
                <a:lnTo>
                  <a:pt x="181" y="1859"/>
                </a:lnTo>
                <a:lnTo>
                  <a:pt x="201" y="1859"/>
                </a:lnTo>
                <a:lnTo>
                  <a:pt x="233" y="1859"/>
                </a:lnTo>
                <a:lnTo>
                  <a:pt x="259" y="1859"/>
                </a:lnTo>
                <a:lnTo>
                  <a:pt x="291" y="1872"/>
                </a:lnTo>
                <a:lnTo>
                  <a:pt x="304" y="1872"/>
                </a:lnTo>
                <a:lnTo>
                  <a:pt x="317" y="1879"/>
                </a:lnTo>
                <a:lnTo>
                  <a:pt x="343" y="1899"/>
                </a:lnTo>
                <a:lnTo>
                  <a:pt x="356" y="1905"/>
                </a:lnTo>
                <a:lnTo>
                  <a:pt x="362" y="1918"/>
                </a:lnTo>
                <a:lnTo>
                  <a:pt x="362" y="1918"/>
                </a:lnTo>
                <a:lnTo>
                  <a:pt x="369" y="193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63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34349" name="直接连接符 1934348"/>
          <p:cNvSpPr/>
          <p:nvPr/>
        </p:nvSpPr>
        <p:spPr>
          <a:xfrm>
            <a:off x="2062163" y="5643563"/>
            <a:ext cx="2019300" cy="0"/>
          </a:xfrm>
          <a:prstGeom prst="line">
            <a:avLst/>
          </a:prstGeom>
          <a:ln w="63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934350" name="文本框 1934349"/>
          <p:cNvSpPr txBox="1"/>
          <p:nvPr/>
        </p:nvSpPr>
        <p:spPr>
          <a:xfrm>
            <a:off x="2195513" y="2852738"/>
            <a:ext cx="4348162" cy="244475"/>
          </a:xfrm>
          <a:prstGeom prst="rect">
            <a:avLst/>
          </a:prstGeom>
          <a:noFill/>
          <a:ln w="6350">
            <a:noFill/>
          </a:ln>
        </p:spPr>
        <p:txBody>
          <a:bodyPr lIns="45720" rIns="45720">
            <a:spAutoFit/>
          </a:bodyPr>
          <a:p>
            <a:pPr algn="l">
              <a:lnSpc>
                <a:spcPts val="1200"/>
              </a:lnSpc>
              <a:buNone/>
            </a:pPr>
            <a:r>
              <a:rPr lang="zh-CN" altLang="en-US" sz="1200" dirty="0">
                <a:solidFill>
                  <a:srgbClr val="000000"/>
                </a:solidFill>
                <a:latin typeface="Arial" panose="020B0604020202020204" pitchFamily="34" charset="0"/>
                <a:ea typeface="SoloBFnt"/>
              </a:rPr>
              <a:t>内容</a:t>
            </a:r>
            <a:endParaRPr lang="zh-CN" altLang="en-US" sz="1200" dirty="0">
              <a:solidFill>
                <a:srgbClr val="000000"/>
              </a:solidFill>
              <a:latin typeface="Arial" panose="020B0604020202020204" pitchFamily="34" charset="0"/>
              <a:ea typeface="SoloBFnt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/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" name="日期占位符 2"/>
          <p:cNvSpPr/>
          <p:nvPr>
            <p:ph type="dt" sz="half" idx="10"/>
          </p:nvPr>
        </p:nvSpPr>
        <p:spPr/>
        <p:txBody>
          <a:bodyPr/>
          <a:p>
            <a:pPr lvl="0"/>
            <a:fld id="{BB962C8B-B14F-4D97-AF65-F5344CB8AC3E}" type="datetime2">
              <a:rPr lang="zh-CN" altLang="en-US" dirty="0"/>
            </a:fld>
            <a:endParaRPr lang="zh-CN" altLang="en-US" dirty="0"/>
          </a:p>
        </p:txBody>
      </p:sp>
      <p:sp>
        <p:nvSpPr>
          <p:cNvPr id="1935362" name="标题 1935361"/>
          <p:cNvSpPr>
            <a:spLocks noGrp="1"/>
          </p:cNvSpPr>
          <p:nvPr>
            <p:ph type="title"/>
          </p:nvPr>
        </p:nvSpPr>
        <p:spPr>
          <a:ln/>
        </p:spPr>
        <p:txBody>
          <a:bodyPr anchor="b" anchorCtr="0"/>
          <a:p>
            <a:endParaRPr dirty="0"/>
          </a:p>
        </p:txBody>
      </p:sp>
      <p:sp>
        <p:nvSpPr>
          <p:cNvPr id="1935364" name="圆角矩形 1935363"/>
          <p:cNvSpPr/>
          <p:nvPr/>
        </p:nvSpPr>
        <p:spPr>
          <a:xfrm>
            <a:off x="1476375" y="2520950"/>
            <a:ext cx="6118225" cy="3284538"/>
          </a:xfrm>
          <a:prstGeom prst="roundRect">
            <a:avLst>
              <a:gd name="adj" fmla="val 4833"/>
            </a:avLst>
          </a:prstGeom>
          <a:solidFill>
            <a:srgbClr val="FFFFFF"/>
          </a:solidFill>
          <a:ln w="317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1935365" name="组合 1935364"/>
          <p:cNvGrpSpPr/>
          <p:nvPr/>
        </p:nvGrpSpPr>
        <p:grpSpPr>
          <a:xfrm>
            <a:off x="1476375" y="1503363"/>
            <a:ext cx="6119813" cy="871537"/>
            <a:chOff x="1928" y="1821"/>
            <a:chExt cx="2881" cy="420"/>
          </a:xfrm>
        </p:grpSpPr>
        <p:grpSp>
          <p:nvGrpSpPr>
            <p:cNvPr id="1935366" name="组合 1935365"/>
            <p:cNvGrpSpPr/>
            <p:nvPr/>
          </p:nvGrpSpPr>
          <p:grpSpPr>
            <a:xfrm>
              <a:off x="1928" y="1928"/>
              <a:ext cx="2881" cy="232"/>
              <a:chOff x="1928" y="1928"/>
              <a:chExt cx="2881" cy="232"/>
            </a:xfrm>
          </p:grpSpPr>
          <p:sp>
            <p:nvSpPr>
              <p:cNvPr id="1935367" name="任意多边形 1935366"/>
              <p:cNvSpPr/>
              <p:nvPr/>
            </p:nvSpPr>
            <p:spPr>
              <a:xfrm>
                <a:off x="1928" y="1928"/>
                <a:ext cx="2881" cy="1"/>
              </a:xfrm>
              <a:custGeom>
                <a:avLst/>
                <a:gdLst/>
                <a:ahLst/>
                <a:cxnLst/>
                <a:pathLst>
                  <a:path w="2881" h="1">
                    <a:moveTo>
                      <a:pt x="0" y="0"/>
                    </a:moveTo>
                    <a:lnTo>
                      <a:pt x="2880" y="0"/>
                    </a:lnTo>
                  </a:path>
                </a:pathLst>
              </a:custGeom>
              <a:noFill/>
              <a:ln w="31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35368" name="任意多边形 1935367"/>
              <p:cNvSpPr/>
              <p:nvPr/>
            </p:nvSpPr>
            <p:spPr>
              <a:xfrm>
                <a:off x="1928" y="1986"/>
                <a:ext cx="2881" cy="1"/>
              </a:xfrm>
              <a:custGeom>
                <a:avLst/>
                <a:gdLst/>
                <a:ahLst/>
                <a:cxnLst/>
                <a:pathLst>
                  <a:path w="2881" h="1">
                    <a:moveTo>
                      <a:pt x="0" y="0"/>
                    </a:moveTo>
                    <a:lnTo>
                      <a:pt x="2880" y="0"/>
                    </a:lnTo>
                  </a:path>
                </a:pathLst>
              </a:custGeom>
              <a:noFill/>
              <a:ln w="31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35369" name="任意多边形 1935368"/>
              <p:cNvSpPr/>
              <p:nvPr/>
            </p:nvSpPr>
            <p:spPr>
              <a:xfrm>
                <a:off x="1928" y="2044"/>
                <a:ext cx="2881" cy="1"/>
              </a:xfrm>
              <a:custGeom>
                <a:avLst/>
                <a:gdLst/>
                <a:ahLst/>
                <a:cxnLst/>
                <a:pathLst>
                  <a:path w="2881" h="1">
                    <a:moveTo>
                      <a:pt x="0" y="0"/>
                    </a:moveTo>
                    <a:lnTo>
                      <a:pt x="2880" y="0"/>
                    </a:lnTo>
                  </a:path>
                </a:pathLst>
              </a:custGeom>
              <a:noFill/>
              <a:ln w="31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35370" name="任意多边形 1935369"/>
              <p:cNvSpPr/>
              <p:nvPr/>
            </p:nvSpPr>
            <p:spPr>
              <a:xfrm>
                <a:off x="1928" y="2101"/>
                <a:ext cx="2881" cy="1"/>
              </a:xfrm>
              <a:custGeom>
                <a:avLst/>
                <a:gdLst/>
                <a:ahLst/>
                <a:cxnLst/>
                <a:pathLst>
                  <a:path w="2881" h="1">
                    <a:moveTo>
                      <a:pt x="0" y="0"/>
                    </a:moveTo>
                    <a:lnTo>
                      <a:pt x="2880" y="0"/>
                    </a:lnTo>
                  </a:path>
                </a:pathLst>
              </a:custGeom>
              <a:noFill/>
              <a:ln w="31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35371" name="任意多边形 1935370"/>
              <p:cNvSpPr/>
              <p:nvPr/>
            </p:nvSpPr>
            <p:spPr>
              <a:xfrm>
                <a:off x="1928" y="2159"/>
                <a:ext cx="2881" cy="1"/>
              </a:xfrm>
              <a:custGeom>
                <a:avLst/>
                <a:gdLst/>
                <a:ahLst/>
                <a:cxnLst/>
                <a:pathLst>
                  <a:path w="2881" h="1">
                    <a:moveTo>
                      <a:pt x="0" y="0"/>
                    </a:moveTo>
                    <a:lnTo>
                      <a:pt x="2880" y="0"/>
                    </a:lnTo>
                  </a:path>
                </a:pathLst>
              </a:custGeom>
              <a:noFill/>
              <a:ln w="31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  <p:grpSp>
          <p:nvGrpSpPr>
            <p:cNvPr id="1935372" name="组合 1935371"/>
            <p:cNvGrpSpPr/>
            <p:nvPr/>
          </p:nvGrpSpPr>
          <p:grpSpPr>
            <a:xfrm>
              <a:off x="2182" y="1946"/>
              <a:ext cx="51" cy="130"/>
              <a:chOff x="2182" y="1946"/>
              <a:chExt cx="51" cy="130"/>
            </a:xfrm>
          </p:grpSpPr>
          <p:sp>
            <p:nvSpPr>
              <p:cNvPr id="1935373" name="任意多边形 1935372"/>
              <p:cNvSpPr/>
              <p:nvPr/>
            </p:nvSpPr>
            <p:spPr>
              <a:xfrm>
                <a:off x="2182" y="1946"/>
                <a:ext cx="1" cy="130"/>
              </a:xfrm>
              <a:custGeom>
                <a:avLst/>
                <a:gdLst/>
                <a:ahLst/>
                <a:cxnLst/>
                <a:pathLst>
                  <a:path w="1" h="130">
                    <a:moveTo>
                      <a:pt x="0" y="0"/>
                    </a:moveTo>
                    <a:lnTo>
                      <a:pt x="0" y="129"/>
                    </a:lnTo>
                  </a:path>
                </a:pathLst>
              </a:custGeom>
              <a:solidFill>
                <a:srgbClr val="000000">
                  <a:alpha val="100000"/>
                </a:srgbClr>
              </a:solidFill>
              <a:ln w="31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35374" name="任意多边形 1935373"/>
              <p:cNvSpPr/>
              <p:nvPr/>
            </p:nvSpPr>
            <p:spPr>
              <a:xfrm>
                <a:off x="2182" y="2023"/>
                <a:ext cx="51" cy="53"/>
              </a:xfrm>
              <a:custGeom>
                <a:avLst/>
                <a:gdLst/>
                <a:ahLst/>
                <a:cxnLst/>
                <a:pathLst>
                  <a:path w="51" h="53">
                    <a:moveTo>
                      <a:pt x="33" y="17"/>
                    </a:moveTo>
                    <a:lnTo>
                      <a:pt x="41" y="17"/>
                    </a:lnTo>
                    <a:lnTo>
                      <a:pt x="33" y="17"/>
                    </a:lnTo>
                    <a:lnTo>
                      <a:pt x="33" y="9"/>
                    </a:lnTo>
                    <a:lnTo>
                      <a:pt x="25" y="0"/>
                    </a:lnTo>
                    <a:lnTo>
                      <a:pt x="17" y="0"/>
                    </a:lnTo>
                    <a:lnTo>
                      <a:pt x="0" y="0"/>
                    </a:lnTo>
                    <a:lnTo>
                      <a:pt x="9" y="0"/>
                    </a:lnTo>
                    <a:lnTo>
                      <a:pt x="17" y="0"/>
                    </a:lnTo>
                    <a:lnTo>
                      <a:pt x="25" y="0"/>
                    </a:lnTo>
                    <a:lnTo>
                      <a:pt x="33" y="0"/>
                    </a:lnTo>
                    <a:lnTo>
                      <a:pt x="41" y="0"/>
                    </a:lnTo>
                    <a:lnTo>
                      <a:pt x="50" y="9"/>
                    </a:lnTo>
                    <a:lnTo>
                      <a:pt x="50" y="17"/>
                    </a:lnTo>
                    <a:lnTo>
                      <a:pt x="50" y="26"/>
                    </a:lnTo>
                    <a:lnTo>
                      <a:pt x="41" y="34"/>
                    </a:lnTo>
                    <a:lnTo>
                      <a:pt x="0" y="52"/>
                    </a:lnTo>
                    <a:lnTo>
                      <a:pt x="17" y="43"/>
                    </a:lnTo>
                    <a:lnTo>
                      <a:pt x="25" y="34"/>
                    </a:lnTo>
                    <a:lnTo>
                      <a:pt x="33" y="26"/>
                    </a:lnTo>
                    <a:lnTo>
                      <a:pt x="33" y="17"/>
                    </a:lnTo>
                    <a:close/>
                  </a:path>
                </a:pathLst>
              </a:custGeom>
              <a:solidFill>
                <a:srgbClr val="000000">
                  <a:alpha val="100000"/>
                </a:srgbClr>
              </a:solidFill>
              <a:ln w="31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  <p:sp>
          <p:nvSpPr>
            <p:cNvPr id="1935375" name="任意多边形 1935374"/>
            <p:cNvSpPr/>
            <p:nvPr/>
          </p:nvSpPr>
          <p:spPr>
            <a:xfrm>
              <a:off x="2511" y="1940"/>
              <a:ext cx="1" cy="147"/>
            </a:xfrm>
            <a:custGeom>
              <a:avLst/>
              <a:gdLst/>
              <a:ahLst/>
              <a:cxnLst/>
              <a:pathLst>
                <a:path w="1" h="147">
                  <a:moveTo>
                    <a:pt x="0" y="0"/>
                  </a:moveTo>
                  <a:lnTo>
                    <a:pt x="0" y="146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35376" name="任意多边形 1935375"/>
            <p:cNvSpPr/>
            <p:nvPr/>
          </p:nvSpPr>
          <p:spPr>
            <a:xfrm>
              <a:off x="2511" y="2069"/>
              <a:ext cx="140" cy="44"/>
            </a:xfrm>
            <a:custGeom>
              <a:avLst/>
              <a:gdLst/>
              <a:ahLst/>
              <a:cxnLst/>
              <a:pathLst>
                <a:path w="140" h="44">
                  <a:moveTo>
                    <a:pt x="0" y="17"/>
                  </a:moveTo>
                  <a:lnTo>
                    <a:pt x="139" y="0"/>
                  </a:lnTo>
                  <a:lnTo>
                    <a:pt x="139" y="26"/>
                  </a:lnTo>
                  <a:lnTo>
                    <a:pt x="0" y="43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35377" name="任意多边形 1935376"/>
            <p:cNvSpPr/>
            <p:nvPr/>
          </p:nvSpPr>
          <p:spPr>
            <a:xfrm>
              <a:off x="2511" y="2017"/>
              <a:ext cx="140" cy="36"/>
            </a:xfrm>
            <a:custGeom>
              <a:avLst/>
              <a:gdLst/>
              <a:ahLst/>
              <a:cxnLst/>
              <a:pathLst>
                <a:path w="140" h="36">
                  <a:moveTo>
                    <a:pt x="0" y="9"/>
                  </a:moveTo>
                  <a:lnTo>
                    <a:pt x="139" y="0"/>
                  </a:lnTo>
                  <a:lnTo>
                    <a:pt x="139" y="26"/>
                  </a:lnTo>
                  <a:lnTo>
                    <a:pt x="0" y="35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35378" name="任意多边形 1935377"/>
            <p:cNvSpPr/>
            <p:nvPr/>
          </p:nvSpPr>
          <p:spPr>
            <a:xfrm>
              <a:off x="2650" y="1906"/>
              <a:ext cx="1" cy="181"/>
            </a:xfrm>
            <a:custGeom>
              <a:avLst/>
              <a:gdLst/>
              <a:ahLst/>
              <a:cxnLst/>
              <a:pathLst>
                <a:path w="1" h="181">
                  <a:moveTo>
                    <a:pt x="0" y="0"/>
                  </a:moveTo>
                  <a:lnTo>
                    <a:pt x="0" y="18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35379" name="任意多边形 1935378"/>
            <p:cNvSpPr/>
            <p:nvPr/>
          </p:nvSpPr>
          <p:spPr>
            <a:xfrm>
              <a:off x="2929" y="2095"/>
              <a:ext cx="502" cy="35"/>
            </a:xfrm>
            <a:custGeom>
              <a:avLst/>
              <a:gdLst/>
              <a:ahLst/>
              <a:cxnLst/>
              <a:pathLst>
                <a:path w="502" h="35">
                  <a:moveTo>
                    <a:pt x="0" y="0"/>
                  </a:moveTo>
                  <a:lnTo>
                    <a:pt x="0" y="34"/>
                  </a:lnTo>
                  <a:lnTo>
                    <a:pt x="501" y="34"/>
                  </a:lnTo>
                  <a:lnTo>
                    <a:pt x="50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35380" name="任意多边形 1935379"/>
            <p:cNvSpPr/>
            <p:nvPr/>
          </p:nvSpPr>
          <p:spPr>
            <a:xfrm>
              <a:off x="2929" y="2095"/>
              <a:ext cx="502" cy="35"/>
            </a:xfrm>
            <a:custGeom>
              <a:avLst/>
              <a:gdLst/>
              <a:ahLst/>
              <a:cxnLst/>
              <a:pathLst>
                <a:path w="502" h="35">
                  <a:moveTo>
                    <a:pt x="0" y="0"/>
                  </a:moveTo>
                  <a:lnTo>
                    <a:pt x="0" y="34"/>
                  </a:lnTo>
                  <a:lnTo>
                    <a:pt x="501" y="34"/>
                  </a:lnTo>
                  <a:lnTo>
                    <a:pt x="50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35381" name="任意多边形 1935380"/>
            <p:cNvSpPr/>
            <p:nvPr/>
          </p:nvSpPr>
          <p:spPr>
            <a:xfrm>
              <a:off x="2929" y="1855"/>
              <a:ext cx="1" cy="275"/>
            </a:xfrm>
            <a:custGeom>
              <a:avLst/>
              <a:gdLst/>
              <a:ahLst/>
              <a:cxnLst/>
              <a:pathLst>
                <a:path w="1" h="275">
                  <a:moveTo>
                    <a:pt x="0" y="274"/>
                  </a:moveTo>
                  <a:lnTo>
                    <a:pt x="0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35382" name="任意多边形 1935381"/>
            <p:cNvSpPr/>
            <p:nvPr/>
          </p:nvSpPr>
          <p:spPr>
            <a:xfrm>
              <a:off x="3085" y="2009"/>
              <a:ext cx="1" cy="104"/>
            </a:xfrm>
            <a:custGeom>
              <a:avLst/>
              <a:gdLst/>
              <a:ahLst/>
              <a:cxnLst/>
              <a:pathLst>
                <a:path w="1" h="104">
                  <a:moveTo>
                    <a:pt x="0" y="103"/>
                  </a:moveTo>
                  <a:lnTo>
                    <a:pt x="0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35383" name="任意多边形 1935382"/>
            <p:cNvSpPr/>
            <p:nvPr/>
          </p:nvSpPr>
          <p:spPr>
            <a:xfrm>
              <a:off x="3249" y="1983"/>
              <a:ext cx="1" cy="147"/>
            </a:xfrm>
            <a:custGeom>
              <a:avLst/>
              <a:gdLst/>
              <a:ahLst/>
              <a:cxnLst/>
              <a:pathLst>
                <a:path w="1" h="147">
                  <a:moveTo>
                    <a:pt x="0" y="146"/>
                  </a:moveTo>
                  <a:lnTo>
                    <a:pt x="0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35384" name="任意多边形 1935383"/>
            <p:cNvSpPr/>
            <p:nvPr/>
          </p:nvSpPr>
          <p:spPr>
            <a:xfrm>
              <a:off x="3430" y="1923"/>
              <a:ext cx="1" cy="207"/>
            </a:xfrm>
            <a:custGeom>
              <a:avLst/>
              <a:gdLst/>
              <a:ahLst/>
              <a:cxnLst/>
              <a:pathLst>
                <a:path w="1" h="207">
                  <a:moveTo>
                    <a:pt x="0" y="206"/>
                  </a:moveTo>
                  <a:lnTo>
                    <a:pt x="0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35385" name="任意多边形 1935384"/>
            <p:cNvSpPr/>
            <p:nvPr/>
          </p:nvSpPr>
          <p:spPr>
            <a:xfrm>
              <a:off x="3930" y="1846"/>
              <a:ext cx="1" cy="190"/>
            </a:xfrm>
            <a:custGeom>
              <a:avLst/>
              <a:gdLst/>
              <a:ahLst/>
              <a:cxnLst/>
              <a:pathLst>
                <a:path w="1" h="190">
                  <a:moveTo>
                    <a:pt x="0" y="189"/>
                  </a:moveTo>
                  <a:lnTo>
                    <a:pt x="0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35386" name="任意多边形 1935385"/>
            <p:cNvSpPr/>
            <p:nvPr/>
          </p:nvSpPr>
          <p:spPr>
            <a:xfrm>
              <a:off x="3799" y="1846"/>
              <a:ext cx="132" cy="53"/>
            </a:xfrm>
            <a:custGeom>
              <a:avLst/>
              <a:gdLst/>
              <a:ahLst/>
              <a:cxnLst/>
              <a:pathLst>
                <a:path w="132" h="53">
                  <a:moveTo>
                    <a:pt x="131" y="35"/>
                  </a:moveTo>
                  <a:lnTo>
                    <a:pt x="0" y="52"/>
                  </a:lnTo>
                  <a:lnTo>
                    <a:pt x="0" y="17"/>
                  </a:lnTo>
                  <a:lnTo>
                    <a:pt x="131" y="0"/>
                  </a:lnTo>
                  <a:lnTo>
                    <a:pt x="131" y="35"/>
                  </a:lnTo>
                  <a:lnTo>
                    <a:pt x="131" y="35"/>
                  </a:ln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35387" name="任意多边形 1935386"/>
            <p:cNvSpPr/>
            <p:nvPr/>
          </p:nvSpPr>
          <p:spPr>
            <a:xfrm>
              <a:off x="3799" y="1906"/>
              <a:ext cx="132" cy="44"/>
            </a:xfrm>
            <a:custGeom>
              <a:avLst/>
              <a:gdLst/>
              <a:ahLst/>
              <a:cxnLst/>
              <a:pathLst>
                <a:path w="132" h="44">
                  <a:moveTo>
                    <a:pt x="131" y="26"/>
                  </a:moveTo>
                  <a:lnTo>
                    <a:pt x="0" y="43"/>
                  </a:lnTo>
                  <a:lnTo>
                    <a:pt x="0" y="17"/>
                  </a:lnTo>
                  <a:lnTo>
                    <a:pt x="131" y="0"/>
                  </a:lnTo>
                  <a:lnTo>
                    <a:pt x="131" y="26"/>
                  </a:ln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35388" name="任意多边形 1935387"/>
            <p:cNvSpPr/>
            <p:nvPr/>
          </p:nvSpPr>
          <p:spPr>
            <a:xfrm>
              <a:off x="3799" y="1863"/>
              <a:ext cx="1" cy="198"/>
            </a:xfrm>
            <a:custGeom>
              <a:avLst/>
              <a:gdLst/>
              <a:ahLst/>
              <a:cxnLst/>
              <a:pathLst>
                <a:path w="1" h="198">
                  <a:moveTo>
                    <a:pt x="0" y="197"/>
                  </a:moveTo>
                  <a:lnTo>
                    <a:pt x="0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35389" name="任意多边形 1935388"/>
            <p:cNvSpPr/>
            <p:nvPr/>
          </p:nvSpPr>
          <p:spPr>
            <a:xfrm>
              <a:off x="3996" y="2020"/>
              <a:ext cx="1" cy="173"/>
            </a:xfrm>
            <a:custGeom>
              <a:avLst/>
              <a:gdLst/>
              <a:ahLst/>
              <a:cxnLst/>
              <a:pathLst>
                <a:path w="1" h="173">
                  <a:moveTo>
                    <a:pt x="0" y="0"/>
                  </a:moveTo>
                  <a:lnTo>
                    <a:pt x="0" y="172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35390" name="任意多边形 1935389"/>
            <p:cNvSpPr/>
            <p:nvPr/>
          </p:nvSpPr>
          <p:spPr>
            <a:xfrm>
              <a:off x="4160" y="2000"/>
              <a:ext cx="1" cy="215"/>
            </a:xfrm>
            <a:custGeom>
              <a:avLst/>
              <a:gdLst/>
              <a:ahLst/>
              <a:cxnLst/>
              <a:pathLst>
                <a:path w="1" h="215">
                  <a:moveTo>
                    <a:pt x="0" y="0"/>
                  </a:moveTo>
                  <a:lnTo>
                    <a:pt x="0" y="214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35391" name="任意多边形 1935390"/>
            <p:cNvSpPr/>
            <p:nvPr/>
          </p:nvSpPr>
          <p:spPr>
            <a:xfrm>
              <a:off x="4160" y="2189"/>
              <a:ext cx="132" cy="52"/>
            </a:xfrm>
            <a:custGeom>
              <a:avLst/>
              <a:gdLst/>
              <a:ahLst/>
              <a:cxnLst/>
              <a:pathLst>
                <a:path w="132" h="52">
                  <a:moveTo>
                    <a:pt x="0" y="17"/>
                  </a:moveTo>
                  <a:lnTo>
                    <a:pt x="131" y="0"/>
                  </a:lnTo>
                  <a:lnTo>
                    <a:pt x="131" y="34"/>
                  </a:lnTo>
                  <a:lnTo>
                    <a:pt x="0" y="51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35392" name="任意多边形 1935391"/>
            <p:cNvSpPr/>
            <p:nvPr/>
          </p:nvSpPr>
          <p:spPr>
            <a:xfrm>
              <a:off x="4160" y="2137"/>
              <a:ext cx="132" cy="44"/>
            </a:xfrm>
            <a:custGeom>
              <a:avLst/>
              <a:gdLst/>
              <a:ahLst/>
              <a:cxnLst/>
              <a:pathLst>
                <a:path w="132" h="44">
                  <a:moveTo>
                    <a:pt x="0" y="17"/>
                  </a:moveTo>
                  <a:lnTo>
                    <a:pt x="131" y="0"/>
                  </a:lnTo>
                  <a:lnTo>
                    <a:pt x="131" y="26"/>
                  </a:lnTo>
                  <a:lnTo>
                    <a:pt x="0" y="43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35393" name="任意多边形 1935392"/>
            <p:cNvSpPr/>
            <p:nvPr/>
          </p:nvSpPr>
          <p:spPr>
            <a:xfrm>
              <a:off x="4291" y="1966"/>
              <a:ext cx="1" cy="249"/>
            </a:xfrm>
            <a:custGeom>
              <a:avLst/>
              <a:gdLst/>
              <a:ahLst/>
              <a:cxnLst/>
              <a:pathLst>
                <a:path w="1" h="249">
                  <a:moveTo>
                    <a:pt x="0" y="0"/>
                  </a:moveTo>
                  <a:lnTo>
                    <a:pt x="0" y="248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35394" name="任意多边形 1935393"/>
            <p:cNvSpPr/>
            <p:nvPr/>
          </p:nvSpPr>
          <p:spPr>
            <a:xfrm>
              <a:off x="4570" y="2000"/>
              <a:ext cx="1" cy="207"/>
            </a:xfrm>
            <a:custGeom>
              <a:avLst/>
              <a:gdLst/>
              <a:ahLst/>
              <a:cxnLst/>
              <a:pathLst>
                <a:path w="1" h="207">
                  <a:moveTo>
                    <a:pt x="0" y="0"/>
                  </a:moveTo>
                  <a:lnTo>
                    <a:pt x="0" y="206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35395" name="任意多边形 1935394"/>
            <p:cNvSpPr/>
            <p:nvPr/>
          </p:nvSpPr>
          <p:spPr>
            <a:xfrm>
              <a:off x="4570" y="2197"/>
              <a:ext cx="108" cy="44"/>
            </a:xfrm>
            <a:custGeom>
              <a:avLst/>
              <a:gdLst/>
              <a:ahLst/>
              <a:cxnLst/>
              <a:pathLst>
                <a:path w="108" h="44">
                  <a:moveTo>
                    <a:pt x="107" y="17"/>
                  </a:moveTo>
                  <a:lnTo>
                    <a:pt x="0" y="0"/>
                  </a:lnTo>
                  <a:lnTo>
                    <a:pt x="0" y="26"/>
                  </a:lnTo>
                  <a:lnTo>
                    <a:pt x="107" y="43"/>
                  </a:lnTo>
                  <a:lnTo>
                    <a:pt x="107" y="17"/>
                  </a:lnTo>
                  <a:lnTo>
                    <a:pt x="107" y="17"/>
                  </a:ln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35396" name="任意多边形 1935395"/>
            <p:cNvSpPr/>
            <p:nvPr/>
          </p:nvSpPr>
          <p:spPr>
            <a:xfrm>
              <a:off x="4570" y="2137"/>
              <a:ext cx="108" cy="53"/>
            </a:xfrm>
            <a:custGeom>
              <a:avLst/>
              <a:gdLst/>
              <a:ahLst/>
              <a:cxnLst/>
              <a:pathLst>
                <a:path w="108" h="53">
                  <a:moveTo>
                    <a:pt x="107" y="17"/>
                  </a:moveTo>
                  <a:lnTo>
                    <a:pt x="0" y="0"/>
                  </a:lnTo>
                  <a:lnTo>
                    <a:pt x="0" y="35"/>
                  </a:lnTo>
                  <a:lnTo>
                    <a:pt x="107" y="52"/>
                  </a:lnTo>
                  <a:lnTo>
                    <a:pt x="107" y="17"/>
                  </a:ln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35397" name="任意多边形 1935396"/>
            <p:cNvSpPr/>
            <p:nvPr/>
          </p:nvSpPr>
          <p:spPr>
            <a:xfrm>
              <a:off x="4677" y="1923"/>
              <a:ext cx="1" cy="301"/>
            </a:xfrm>
            <a:custGeom>
              <a:avLst/>
              <a:gdLst/>
              <a:ahLst/>
              <a:cxnLst/>
              <a:pathLst>
                <a:path w="1" h="301">
                  <a:moveTo>
                    <a:pt x="0" y="0"/>
                  </a:moveTo>
                  <a:lnTo>
                    <a:pt x="0" y="30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1935398" name="组合 1935397"/>
            <p:cNvGrpSpPr/>
            <p:nvPr/>
          </p:nvGrpSpPr>
          <p:grpSpPr>
            <a:xfrm>
              <a:off x="2010" y="1829"/>
              <a:ext cx="141" cy="411"/>
              <a:chOff x="2010" y="1829"/>
              <a:chExt cx="141" cy="411"/>
            </a:xfrm>
          </p:grpSpPr>
          <p:sp>
            <p:nvSpPr>
              <p:cNvPr id="1935399" name="任意多边形 1935398"/>
              <p:cNvSpPr/>
              <p:nvPr/>
            </p:nvSpPr>
            <p:spPr>
              <a:xfrm>
                <a:off x="2075" y="1888"/>
                <a:ext cx="42" cy="349"/>
              </a:xfrm>
              <a:custGeom>
                <a:avLst/>
                <a:gdLst/>
                <a:ahLst/>
                <a:cxnLst/>
                <a:pathLst>
                  <a:path w="42" h="349">
                    <a:moveTo>
                      <a:pt x="8" y="342"/>
                    </a:moveTo>
                    <a:lnTo>
                      <a:pt x="9" y="343"/>
                    </a:lnTo>
                    <a:lnTo>
                      <a:pt x="10" y="344"/>
                    </a:lnTo>
                    <a:lnTo>
                      <a:pt x="11" y="345"/>
                    </a:lnTo>
                    <a:lnTo>
                      <a:pt x="12" y="346"/>
                    </a:lnTo>
                    <a:lnTo>
                      <a:pt x="13" y="347"/>
                    </a:lnTo>
                    <a:lnTo>
                      <a:pt x="14" y="347"/>
                    </a:lnTo>
                    <a:lnTo>
                      <a:pt x="15" y="347"/>
                    </a:lnTo>
                    <a:lnTo>
                      <a:pt x="16" y="348"/>
                    </a:lnTo>
                    <a:lnTo>
                      <a:pt x="17" y="348"/>
                    </a:lnTo>
                    <a:lnTo>
                      <a:pt x="18" y="348"/>
                    </a:lnTo>
                    <a:lnTo>
                      <a:pt x="19" y="348"/>
                    </a:lnTo>
                    <a:lnTo>
                      <a:pt x="20" y="348"/>
                    </a:lnTo>
                    <a:lnTo>
                      <a:pt x="21" y="348"/>
                    </a:lnTo>
                    <a:lnTo>
                      <a:pt x="22" y="348"/>
                    </a:lnTo>
                    <a:lnTo>
                      <a:pt x="23" y="347"/>
                    </a:lnTo>
                    <a:lnTo>
                      <a:pt x="24" y="347"/>
                    </a:lnTo>
                    <a:lnTo>
                      <a:pt x="25" y="346"/>
                    </a:lnTo>
                    <a:lnTo>
                      <a:pt x="26" y="346"/>
                    </a:lnTo>
                    <a:lnTo>
                      <a:pt x="27" y="345"/>
                    </a:lnTo>
                    <a:lnTo>
                      <a:pt x="28" y="344"/>
                    </a:lnTo>
                    <a:lnTo>
                      <a:pt x="29" y="344"/>
                    </a:lnTo>
                    <a:lnTo>
                      <a:pt x="30" y="343"/>
                    </a:lnTo>
                    <a:lnTo>
                      <a:pt x="31" y="342"/>
                    </a:lnTo>
                    <a:lnTo>
                      <a:pt x="32" y="341"/>
                    </a:lnTo>
                    <a:lnTo>
                      <a:pt x="32" y="341"/>
                    </a:lnTo>
                    <a:lnTo>
                      <a:pt x="33" y="340"/>
                    </a:lnTo>
                    <a:lnTo>
                      <a:pt x="34" y="339"/>
                    </a:lnTo>
                    <a:lnTo>
                      <a:pt x="34" y="338"/>
                    </a:lnTo>
                    <a:lnTo>
                      <a:pt x="35" y="337"/>
                    </a:lnTo>
                    <a:lnTo>
                      <a:pt x="36" y="336"/>
                    </a:lnTo>
                    <a:lnTo>
                      <a:pt x="36" y="335"/>
                    </a:lnTo>
                    <a:lnTo>
                      <a:pt x="37" y="334"/>
                    </a:lnTo>
                    <a:lnTo>
                      <a:pt x="37" y="333"/>
                    </a:lnTo>
                    <a:lnTo>
                      <a:pt x="38" y="332"/>
                    </a:lnTo>
                    <a:lnTo>
                      <a:pt x="38" y="330"/>
                    </a:lnTo>
                    <a:lnTo>
                      <a:pt x="38" y="329"/>
                    </a:lnTo>
                    <a:lnTo>
                      <a:pt x="39" y="328"/>
                    </a:lnTo>
                    <a:lnTo>
                      <a:pt x="39" y="326"/>
                    </a:lnTo>
                    <a:lnTo>
                      <a:pt x="39" y="325"/>
                    </a:lnTo>
                    <a:lnTo>
                      <a:pt x="40" y="323"/>
                    </a:lnTo>
                    <a:lnTo>
                      <a:pt x="40" y="322"/>
                    </a:lnTo>
                    <a:lnTo>
                      <a:pt x="40" y="320"/>
                    </a:lnTo>
                    <a:lnTo>
                      <a:pt x="40" y="318"/>
                    </a:lnTo>
                    <a:lnTo>
                      <a:pt x="40" y="316"/>
                    </a:lnTo>
                    <a:lnTo>
                      <a:pt x="41" y="314"/>
                    </a:lnTo>
                    <a:lnTo>
                      <a:pt x="41" y="312"/>
                    </a:lnTo>
                    <a:lnTo>
                      <a:pt x="41" y="310"/>
                    </a:lnTo>
                    <a:lnTo>
                      <a:pt x="41" y="308"/>
                    </a:lnTo>
                    <a:lnTo>
                      <a:pt x="41" y="305"/>
                    </a:lnTo>
                    <a:lnTo>
                      <a:pt x="40" y="300"/>
                    </a:lnTo>
                    <a:lnTo>
                      <a:pt x="39" y="292"/>
                    </a:lnTo>
                    <a:lnTo>
                      <a:pt x="38" y="283"/>
                    </a:lnTo>
                    <a:lnTo>
                      <a:pt x="37" y="271"/>
                    </a:lnTo>
                    <a:lnTo>
                      <a:pt x="35" y="257"/>
                    </a:lnTo>
                    <a:lnTo>
                      <a:pt x="33" y="241"/>
                    </a:lnTo>
                    <a:lnTo>
                      <a:pt x="30" y="223"/>
                    </a:lnTo>
                    <a:lnTo>
                      <a:pt x="28" y="202"/>
                    </a:lnTo>
                    <a:lnTo>
                      <a:pt x="25" y="180"/>
                    </a:lnTo>
                    <a:lnTo>
                      <a:pt x="21" y="155"/>
                    </a:lnTo>
                    <a:lnTo>
                      <a:pt x="18" y="128"/>
                    </a:lnTo>
                    <a:lnTo>
                      <a:pt x="14" y="100"/>
                    </a:lnTo>
                    <a:lnTo>
                      <a:pt x="9" y="69"/>
                    </a:lnTo>
                    <a:lnTo>
                      <a:pt x="5" y="35"/>
                    </a:lnTo>
                    <a:lnTo>
                      <a:pt x="0" y="0"/>
                    </a:lnTo>
                  </a:path>
                </a:pathLst>
              </a:custGeom>
              <a:noFill/>
              <a:ln w="31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35400" name="任意多边形 1935399"/>
              <p:cNvSpPr/>
              <p:nvPr/>
            </p:nvSpPr>
            <p:spPr>
              <a:xfrm>
                <a:off x="2018" y="2038"/>
                <a:ext cx="131" cy="117"/>
              </a:xfrm>
              <a:custGeom>
                <a:avLst/>
                <a:gdLst>
                  <a:gd name="txL" fmla="*/ 0 w 43200"/>
                  <a:gd name="txT" fmla="*/ 0 h 36874"/>
                  <a:gd name="txR" fmla="*/ 43200 w 43200"/>
                  <a:gd name="txB" fmla="*/ 36874 h 36874"/>
                </a:gdLst>
                <a:ahLst/>
                <a:cxnLst>
                  <a:cxn ang="0">
                    <a:pos x="36873" y="0"/>
                  </a:cxn>
                  <a:cxn ang="180">
                    <a:pos x="0" y="15274"/>
                  </a:cxn>
                  <a:cxn ang="0">
                    <a:pos x="21600" y="15274"/>
                  </a:cxn>
                </a:cxnLst>
                <a:rect l="txL" t="txT" r="txR" b="txB"/>
                <a:pathLst>
                  <a:path w="43200" h="36874" fill="none">
                    <a:moveTo>
                      <a:pt x="36873" y="0"/>
                    </a:moveTo>
                    <a:arcTo wR="21600" hR="21600" stAng="-2700113" swAng="13500113"/>
                  </a:path>
                  <a:path w="43200" h="36874" stroke="0">
                    <a:moveTo>
                      <a:pt x="36873" y="0"/>
                    </a:moveTo>
                    <a:arcTo wR="21600" hR="21600" stAng="-2700113" swAng="13500113"/>
                    <a:lnTo>
                      <a:pt x="21600" y="15274"/>
                    </a:lnTo>
                    <a:close/>
                  </a:path>
                </a:pathLst>
              </a:custGeom>
              <a:noFill/>
              <a:ln w="31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35401" name="任意多边形 1935400"/>
              <p:cNvSpPr/>
              <p:nvPr/>
            </p:nvSpPr>
            <p:spPr>
              <a:xfrm>
                <a:off x="2059" y="2026"/>
                <a:ext cx="92" cy="50"/>
              </a:xfrm>
              <a:custGeom>
                <a:avLst/>
                <a:gdLst/>
                <a:ahLst/>
                <a:cxnLst/>
                <a:pathLst>
                  <a:path w="92" h="50">
                    <a:moveTo>
                      <a:pt x="91" y="43"/>
                    </a:moveTo>
                    <a:lnTo>
                      <a:pt x="89" y="41"/>
                    </a:lnTo>
                    <a:lnTo>
                      <a:pt x="86" y="39"/>
                    </a:lnTo>
                    <a:lnTo>
                      <a:pt x="84" y="37"/>
                    </a:lnTo>
                    <a:lnTo>
                      <a:pt x="82" y="35"/>
                    </a:lnTo>
                    <a:lnTo>
                      <a:pt x="80" y="33"/>
                    </a:lnTo>
                    <a:lnTo>
                      <a:pt x="78" y="32"/>
                    </a:lnTo>
                    <a:lnTo>
                      <a:pt x="76" y="30"/>
                    </a:lnTo>
                    <a:lnTo>
                      <a:pt x="74" y="29"/>
                    </a:lnTo>
                    <a:lnTo>
                      <a:pt x="72" y="28"/>
                    </a:lnTo>
                    <a:lnTo>
                      <a:pt x="70" y="26"/>
                    </a:lnTo>
                    <a:lnTo>
                      <a:pt x="68" y="25"/>
                    </a:lnTo>
                    <a:lnTo>
                      <a:pt x="66" y="24"/>
                    </a:lnTo>
                    <a:lnTo>
                      <a:pt x="64" y="23"/>
                    </a:lnTo>
                    <a:lnTo>
                      <a:pt x="62" y="23"/>
                    </a:lnTo>
                    <a:lnTo>
                      <a:pt x="60" y="22"/>
                    </a:lnTo>
                    <a:lnTo>
                      <a:pt x="58" y="21"/>
                    </a:lnTo>
                    <a:lnTo>
                      <a:pt x="56" y="21"/>
                    </a:lnTo>
                    <a:lnTo>
                      <a:pt x="54" y="20"/>
                    </a:lnTo>
                    <a:lnTo>
                      <a:pt x="52" y="20"/>
                    </a:lnTo>
                    <a:lnTo>
                      <a:pt x="50" y="20"/>
                    </a:lnTo>
                    <a:lnTo>
                      <a:pt x="48" y="20"/>
                    </a:lnTo>
                    <a:lnTo>
                      <a:pt x="46" y="19"/>
                    </a:lnTo>
                    <a:lnTo>
                      <a:pt x="44" y="19"/>
                    </a:lnTo>
                    <a:lnTo>
                      <a:pt x="42" y="19"/>
                    </a:lnTo>
                    <a:lnTo>
                      <a:pt x="41" y="19"/>
                    </a:lnTo>
                    <a:lnTo>
                      <a:pt x="39" y="19"/>
                    </a:lnTo>
                    <a:lnTo>
                      <a:pt x="37" y="20"/>
                    </a:lnTo>
                    <a:lnTo>
                      <a:pt x="35" y="20"/>
                    </a:lnTo>
                    <a:lnTo>
                      <a:pt x="34" y="20"/>
                    </a:lnTo>
                    <a:lnTo>
                      <a:pt x="32" y="20"/>
                    </a:lnTo>
                    <a:lnTo>
                      <a:pt x="31" y="21"/>
                    </a:lnTo>
                    <a:lnTo>
                      <a:pt x="29" y="21"/>
                    </a:lnTo>
                    <a:lnTo>
                      <a:pt x="28" y="22"/>
                    </a:lnTo>
                    <a:lnTo>
                      <a:pt x="26" y="23"/>
                    </a:lnTo>
                    <a:lnTo>
                      <a:pt x="25" y="23"/>
                    </a:lnTo>
                    <a:lnTo>
                      <a:pt x="23" y="24"/>
                    </a:lnTo>
                    <a:lnTo>
                      <a:pt x="22" y="25"/>
                    </a:lnTo>
                    <a:lnTo>
                      <a:pt x="20" y="25"/>
                    </a:lnTo>
                    <a:lnTo>
                      <a:pt x="19" y="26"/>
                    </a:lnTo>
                    <a:lnTo>
                      <a:pt x="18" y="27"/>
                    </a:lnTo>
                    <a:lnTo>
                      <a:pt x="16" y="28"/>
                    </a:lnTo>
                    <a:lnTo>
                      <a:pt x="15" y="28"/>
                    </a:lnTo>
                    <a:lnTo>
                      <a:pt x="14" y="29"/>
                    </a:lnTo>
                    <a:lnTo>
                      <a:pt x="13" y="30"/>
                    </a:lnTo>
                    <a:lnTo>
                      <a:pt x="12" y="31"/>
                    </a:lnTo>
                    <a:lnTo>
                      <a:pt x="11" y="32"/>
                    </a:lnTo>
                    <a:lnTo>
                      <a:pt x="10" y="33"/>
                    </a:lnTo>
                    <a:lnTo>
                      <a:pt x="9" y="34"/>
                    </a:lnTo>
                    <a:lnTo>
                      <a:pt x="8" y="35"/>
                    </a:lnTo>
                    <a:lnTo>
                      <a:pt x="7" y="36"/>
                    </a:lnTo>
                    <a:lnTo>
                      <a:pt x="6" y="37"/>
                    </a:lnTo>
                    <a:lnTo>
                      <a:pt x="5" y="38"/>
                    </a:lnTo>
                    <a:lnTo>
                      <a:pt x="4" y="39"/>
                    </a:lnTo>
                    <a:lnTo>
                      <a:pt x="4" y="40"/>
                    </a:lnTo>
                    <a:lnTo>
                      <a:pt x="3" y="41"/>
                    </a:lnTo>
                    <a:lnTo>
                      <a:pt x="2" y="42"/>
                    </a:lnTo>
                    <a:lnTo>
                      <a:pt x="2" y="43"/>
                    </a:lnTo>
                    <a:lnTo>
                      <a:pt x="1" y="43"/>
                    </a:lnTo>
                    <a:lnTo>
                      <a:pt x="1" y="44"/>
                    </a:lnTo>
                    <a:lnTo>
                      <a:pt x="1" y="45"/>
                    </a:lnTo>
                    <a:lnTo>
                      <a:pt x="1" y="45"/>
                    </a:lnTo>
                    <a:lnTo>
                      <a:pt x="0" y="46"/>
                    </a:lnTo>
                    <a:lnTo>
                      <a:pt x="0" y="47"/>
                    </a:lnTo>
                    <a:lnTo>
                      <a:pt x="0" y="47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0" y="49"/>
                    </a:lnTo>
                    <a:lnTo>
                      <a:pt x="0" y="49"/>
                    </a:lnTo>
                    <a:lnTo>
                      <a:pt x="0" y="49"/>
                    </a:lnTo>
                    <a:lnTo>
                      <a:pt x="0" y="49"/>
                    </a:lnTo>
                    <a:lnTo>
                      <a:pt x="0" y="49"/>
                    </a:lnTo>
                    <a:lnTo>
                      <a:pt x="0" y="49"/>
                    </a:lnTo>
                    <a:lnTo>
                      <a:pt x="0" y="49"/>
                    </a:lnTo>
                    <a:lnTo>
                      <a:pt x="0" y="49"/>
                    </a:lnTo>
                    <a:lnTo>
                      <a:pt x="0" y="49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0" y="47"/>
                    </a:lnTo>
                    <a:lnTo>
                      <a:pt x="0" y="47"/>
                    </a:lnTo>
                    <a:lnTo>
                      <a:pt x="0" y="46"/>
                    </a:lnTo>
                    <a:lnTo>
                      <a:pt x="0" y="46"/>
                    </a:lnTo>
                    <a:lnTo>
                      <a:pt x="0" y="45"/>
                    </a:lnTo>
                    <a:lnTo>
                      <a:pt x="0" y="45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0" y="43"/>
                    </a:lnTo>
                    <a:lnTo>
                      <a:pt x="0" y="43"/>
                    </a:lnTo>
                    <a:lnTo>
                      <a:pt x="0" y="43"/>
                    </a:lnTo>
                    <a:lnTo>
                      <a:pt x="0" y="43"/>
                    </a:lnTo>
                    <a:lnTo>
                      <a:pt x="0" y="43"/>
                    </a:lnTo>
                    <a:lnTo>
                      <a:pt x="0" y="43"/>
                    </a:lnTo>
                    <a:lnTo>
                      <a:pt x="0" y="43"/>
                    </a:lnTo>
                    <a:lnTo>
                      <a:pt x="0" y="43"/>
                    </a:lnTo>
                    <a:lnTo>
                      <a:pt x="0" y="43"/>
                    </a:lnTo>
                    <a:lnTo>
                      <a:pt x="0" y="42"/>
                    </a:lnTo>
                    <a:lnTo>
                      <a:pt x="1" y="42"/>
                    </a:lnTo>
                    <a:lnTo>
                      <a:pt x="1" y="42"/>
                    </a:lnTo>
                    <a:lnTo>
                      <a:pt x="1" y="41"/>
                    </a:lnTo>
                    <a:lnTo>
                      <a:pt x="1" y="40"/>
                    </a:lnTo>
                    <a:lnTo>
                      <a:pt x="1" y="40"/>
                    </a:lnTo>
                    <a:lnTo>
                      <a:pt x="2" y="39"/>
                    </a:lnTo>
                    <a:lnTo>
                      <a:pt x="2" y="38"/>
                    </a:lnTo>
                    <a:lnTo>
                      <a:pt x="2" y="37"/>
                    </a:lnTo>
                    <a:lnTo>
                      <a:pt x="3" y="36"/>
                    </a:lnTo>
                    <a:lnTo>
                      <a:pt x="3" y="34"/>
                    </a:lnTo>
                    <a:lnTo>
                      <a:pt x="3" y="33"/>
                    </a:lnTo>
                    <a:lnTo>
                      <a:pt x="4" y="32"/>
                    </a:lnTo>
                    <a:lnTo>
                      <a:pt x="4" y="30"/>
                    </a:lnTo>
                    <a:lnTo>
                      <a:pt x="5" y="28"/>
                    </a:lnTo>
                    <a:lnTo>
                      <a:pt x="5" y="27"/>
                    </a:lnTo>
                    <a:lnTo>
                      <a:pt x="6" y="25"/>
                    </a:lnTo>
                    <a:lnTo>
                      <a:pt x="6" y="24"/>
                    </a:lnTo>
                    <a:lnTo>
                      <a:pt x="7" y="23"/>
                    </a:lnTo>
                    <a:lnTo>
                      <a:pt x="7" y="22"/>
                    </a:lnTo>
                    <a:lnTo>
                      <a:pt x="8" y="20"/>
                    </a:lnTo>
                    <a:lnTo>
                      <a:pt x="9" y="19"/>
                    </a:lnTo>
                    <a:lnTo>
                      <a:pt x="9" y="18"/>
                    </a:lnTo>
                    <a:lnTo>
                      <a:pt x="10" y="17"/>
                    </a:lnTo>
                    <a:lnTo>
                      <a:pt x="10" y="16"/>
                    </a:lnTo>
                    <a:lnTo>
                      <a:pt x="11" y="16"/>
                    </a:lnTo>
                    <a:lnTo>
                      <a:pt x="11" y="15"/>
                    </a:lnTo>
                    <a:lnTo>
                      <a:pt x="12" y="14"/>
                    </a:lnTo>
                    <a:lnTo>
                      <a:pt x="12" y="13"/>
                    </a:lnTo>
                    <a:lnTo>
                      <a:pt x="13" y="13"/>
                    </a:lnTo>
                    <a:lnTo>
                      <a:pt x="13" y="12"/>
                    </a:lnTo>
                    <a:lnTo>
                      <a:pt x="14" y="12"/>
                    </a:lnTo>
                    <a:lnTo>
                      <a:pt x="14" y="11"/>
                    </a:lnTo>
                    <a:lnTo>
                      <a:pt x="15" y="11"/>
                    </a:lnTo>
                    <a:lnTo>
                      <a:pt x="16" y="10"/>
                    </a:lnTo>
                    <a:lnTo>
                      <a:pt x="16" y="10"/>
                    </a:lnTo>
                    <a:lnTo>
                      <a:pt x="17" y="9"/>
                    </a:lnTo>
                    <a:lnTo>
                      <a:pt x="18" y="9"/>
                    </a:lnTo>
                    <a:lnTo>
                      <a:pt x="19" y="8"/>
                    </a:lnTo>
                    <a:lnTo>
                      <a:pt x="19" y="8"/>
                    </a:lnTo>
                    <a:lnTo>
                      <a:pt x="20" y="7"/>
                    </a:lnTo>
                    <a:lnTo>
                      <a:pt x="21" y="6"/>
                    </a:lnTo>
                    <a:lnTo>
                      <a:pt x="22" y="6"/>
                    </a:lnTo>
                    <a:lnTo>
                      <a:pt x="23" y="5"/>
                    </a:lnTo>
                    <a:lnTo>
                      <a:pt x="24" y="5"/>
                    </a:lnTo>
                    <a:lnTo>
                      <a:pt x="25" y="4"/>
                    </a:lnTo>
                    <a:lnTo>
                      <a:pt x="26" y="4"/>
                    </a:lnTo>
                    <a:lnTo>
                      <a:pt x="27" y="3"/>
                    </a:lnTo>
                    <a:lnTo>
                      <a:pt x="28" y="3"/>
                    </a:lnTo>
                    <a:lnTo>
                      <a:pt x="29" y="2"/>
                    </a:lnTo>
                    <a:lnTo>
                      <a:pt x="30" y="2"/>
                    </a:lnTo>
                    <a:lnTo>
                      <a:pt x="32" y="2"/>
                    </a:lnTo>
                    <a:lnTo>
                      <a:pt x="33" y="1"/>
                    </a:lnTo>
                    <a:lnTo>
                      <a:pt x="34" y="1"/>
                    </a:lnTo>
                    <a:lnTo>
                      <a:pt x="35" y="1"/>
                    </a:lnTo>
                    <a:lnTo>
                      <a:pt x="37" y="1"/>
                    </a:lnTo>
                    <a:lnTo>
                      <a:pt x="38" y="0"/>
                    </a:lnTo>
                    <a:lnTo>
                      <a:pt x="40" y="0"/>
                    </a:lnTo>
                    <a:lnTo>
                      <a:pt x="41" y="0"/>
                    </a:lnTo>
                    <a:lnTo>
                      <a:pt x="42" y="0"/>
                    </a:lnTo>
                    <a:lnTo>
                      <a:pt x="44" y="0"/>
                    </a:lnTo>
                    <a:lnTo>
                      <a:pt x="45" y="0"/>
                    </a:lnTo>
                    <a:lnTo>
                      <a:pt x="47" y="0"/>
                    </a:lnTo>
                    <a:lnTo>
                      <a:pt x="49" y="0"/>
                    </a:lnTo>
                    <a:lnTo>
                      <a:pt x="50" y="0"/>
                    </a:lnTo>
                    <a:lnTo>
                      <a:pt x="52" y="1"/>
                    </a:lnTo>
                    <a:lnTo>
                      <a:pt x="53" y="1"/>
                    </a:lnTo>
                    <a:lnTo>
                      <a:pt x="55" y="1"/>
                    </a:lnTo>
                    <a:lnTo>
                      <a:pt x="56" y="2"/>
                    </a:lnTo>
                    <a:lnTo>
                      <a:pt x="58" y="2"/>
                    </a:lnTo>
                    <a:lnTo>
                      <a:pt x="59" y="3"/>
                    </a:lnTo>
                    <a:lnTo>
                      <a:pt x="61" y="3"/>
                    </a:lnTo>
                    <a:lnTo>
                      <a:pt x="62" y="4"/>
                    </a:lnTo>
                    <a:lnTo>
                      <a:pt x="64" y="5"/>
                    </a:lnTo>
                    <a:lnTo>
                      <a:pt x="65" y="6"/>
                    </a:lnTo>
                    <a:lnTo>
                      <a:pt x="67" y="7"/>
                    </a:lnTo>
                    <a:lnTo>
                      <a:pt x="69" y="8"/>
                    </a:lnTo>
                    <a:lnTo>
                      <a:pt x="70" y="9"/>
                    </a:lnTo>
                    <a:lnTo>
                      <a:pt x="72" y="10"/>
                    </a:lnTo>
                    <a:lnTo>
                      <a:pt x="73" y="11"/>
                    </a:lnTo>
                    <a:lnTo>
                      <a:pt x="74" y="12"/>
                    </a:lnTo>
                    <a:lnTo>
                      <a:pt x="76" y="13"/>
                    </a:lnTo>
                    <a:lnTo>
                      <a:pt x="77" y="14"/>
                    </a:lnTo>
                    <a:lnTo>
                      <a:pt x="78" y="16"/>
                    </a:lnTo>
                    <a:lnTo>
                      <a:pt x="79" y="17"/>
                    </a:lnTo>
                    <a:lnTo>
                      <a:pt x="80" y="18"/>
                    </a:lnTo>
                    <a:lnTo>
                      <a:pt x="81" y="20"/>
                    </a:lnTo>
                    <a:lnTo>
                      <a:pt x="82" y="21"/>
                    </a:lnTo>
                    <a:lnTo>
                      <a:pt x="83" y="22"/>
                    </a:lnTo>
                    <a:lnTo>
                      <a:pt x="84" y="24"/>
                    </a:lnTo>
                    <a:lnTo>
                      <a:pt x="85" y="25"/>
                    </a:lnTo>
                    <a:lnTo>
                      <a:pt x="85" y="27"/>
                    </a:lnTo>
                    <a:lnTo>
                      <a:pt x="86" y="28"/>
                    </a:lnTo>
                    <a:lnTo>
                      <a:pt x="86" y="30"/>
                    </a:lnTo>
                    <a:lnTo>
                      <a:pt x="87" y="32"/>
                    </a:lnTo>
                    <a:lnTo>
                      <a:pt x="87" y="33"/>
                    </a:lnTo>
                    <a:lnTo>
                      <a:pt x="88" y="34"/>
                    </a:lnTo>
                    <a:lnTo>
                      <a:pt x="88" y="36"/>
                    </a:lnTo>
                    <a:lnTo>
                      <a:pt x="89" y="37"/>
                    </a:lnTo>
                    <a:lnTo>
                      <a:pt x="89" y="38"/>
                    </a:lnTo>
                    <a:lnTo>
                      <a:pt x="89" y="39"/>
                    </a:lnTo>
                    <a:lnTo>
                      <a:pt x="90" y="40"/>
                    </a:lnTo>
                    <a:lnTo>
                      <a:pt x="90" y="40"/>
                    </a:lnTo>
                    <a:lnTo>
                      <a:pt x="90" y="41"/>
                    </a:lnTo>
                    <a:lnTo>
                      <a:pt x="90" y="42"/>
                    </a:lnTo>
                    <a:lnTo>
                      <a:pt x="90" y="42"/>
                    </a:lnTo>
                    <a:lnTo>
                      <a:pt x="90" y="42"/>
                    </a:lnTo>
                    <a:lnTo>
                      <a:pt x="90" y="43"/>
                    </a:lnTo>
                    <a:lnTo>
                      <a:pt x="91" y="43"/>
                    </a:lnTo>
                    <a:lnTo>
                      <a:pt x="91" y="43"/>
                    </a:lnTo>
                    <a:close/>
                  </a:path>
                </a:pathLst>
              </a:custGeom>
              <a:solidFill>
                <a:srgbClr val="000000">
                  <a:alpha val="100000"/>
                </a:srgbClr>
              </a:solidFill>
              <a:ln w="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35402" name="任意多边形 1935401"/>
              <p:cNvSpPr/>
              <p:nvPr/>
            </p:nvSpPr>
            <p:spPr>
              <a:xfrm>
                <a:off x="2059" y="2026"/>
                <a:ext cx="89" cy="50"/>
              </a:xfrm>
              <a:custGeom>
                <a:avLst/>
                <a:gdLst/>
                <a:ahLst/>
                <a:cxnLst/>
                <a:pathLst>
                  <a:path w="89" h="50">
                    <a:moveTo>
                      <a:pt x="86" y="30"/>
                    </a:moveTo>
                    <a:lnTo>
                      <a:pt x="87" y="32"/>
                    </a:lnTo>
                    <a:lnTo>
                      <a:pt x="87" y="33"/>
                    </a:lnTo>
                    <a:lnTo>
                      <a:pt x="88" y="34"/>
                    </a:lnTo>
                    <a:lnTo>
                      <a:pt x="88" y="35"/>
                    </a:lnTo>
                    <a:lnTo>
                      <a:pt x="88" y="36"/>
                    </a:lnTo>
                    <a:lnTo>
                      <a:pt x="88" y="37"/>
                    </a:lnTo>
                    <a:lnTo>
                      <a:pt x="88" y="37"/>
                    </a:lnTo>
                    <a:lnTo>
                      <a:pt x="87" y="37"/>
                    </a:lnTo>
                    <a:lnTo>
                      <a:pt x="87" y="38"/>
                    </a:lnTo>
                    <a:lnTo>
                      <a:pt x="87" y="38"/>
                    </a:lnTo>
                    <a:lnTo>
                      <a:pt x="86" y="38"/>
                    </a:lnTo>
                    <a:lnTo>
                      <a:pt x="86" y="37"/>
                    </a:lnTo>
                    <a:lnTo>
                      <a:pt x="85" y="37"/>
                    </a:lnTo>
                    <a:lnTo>
                      <a:pt x="84" y="36"/>
                    </a:lnTo>
                    <a:lnTo>
                      <a:pt x="83" y="35"/>
                    </a:lnTo>
                    <a:lnTo>
                      <a:pt x="82" y="34"/>
                    </a:lnTo>
                    <a:lnTo>
                      <a:pt x="81" y="33"/>
                    </a:lnTo>
                    <a:lnTo>
                      <a:pt x="80" y="32"/>
                    </a:lnTo>
                    <a:lnTo>
                      <a:pt x="79" y="31"/>
                    </a:lnTo>
                    <a:lnTo>
                      <a:pt x="78" y="30"/>
                    </a:lnTo>
                    <a:lnTo>
                      <a:pt x="76" y="29"/>
                    </a:lnTo>
                    <a:lnTo>
                      <a:pt x="75" y="28"/>
                    </a:lnTo>
                    <a:lnTo>
                      <a:pt x="74" y="28"/>
                    </a:lnTo>
                    <a:lnTo>
                      <a:pt x="72" y="27"/>
                    </a:lnTo>
                    <a:lnTo>
                      <a:pt x="71" y="26"/>
                    </a:lnTo>
                    <a:lnTo>
                      <a:pt x="69" y="25"/>
                    </a:lnTo>
                    <a:lnTo>
                      <a:pt x="67" y="25"/>
                    </a:lnTo>
                    <a:lnTo>
                      <a:pt x="65" y="24"/>
                    </a:lnTo>
                    <a:lnTo>
                      <a:pt x="64" y="23"/>
                    </a:lnTo>
                    <a:lnTo>
                      <a:pt x="62" y="23"/>
                    </a:lnTo>
                    <a:lnTo>
                      <a:pt x="60" y="22"/>
                    </a:lnTo>
                    <a:lnTo>
                      <a:pt x="58" y="21"/>
                    </a:lnTo>
                    <a:lnTo>
                      <a:pt x="56" y="21"/>
                    </a:lnTo>
                    <a:lnTo>
                      <a:pt x="54" y="20"/>
                    </a:lnTo>
                    <a:lnTo>
                      <a:pt x="52" y="20"/>
                    </a:lnTo>
                    <a:lnTo>
                      <a:pt x="50" y="20"/>
                    </a:lnTo>
                    <a:lnTo>
                      <a:pt x="48" y="20"/>
                    </a:lnTo>
                    <a:lnTo>
                      <a:pt x="46" y="19"/>
                    </a:lnTo>
                    <a:lnTo>
                      <a:pt x="44" y="19"/>
                    </a:lnTo>
                    <a:lnTo>
                      <a:pt x="42" y="19"/>
                    </a:lnTo>
                    <a:lnTo>
                      <a:pt x="41" y="19"/>
                    </a:lnTo>
                    <a:lnTo>
                      <a:pt x="39" y="19"/>
                    </a:lnTo>
                    <a:lnTo>
                      <a:pt x="37" y="20"/>
                    </a:lnTo>
                    <a:lnTo>
                      <a:pt x="35" y="20"/>
                    </a:lnTo>
                    <a:lnTo>
                      <a:pt x="34" y="20"/>
                    </a:lnTo>
                    <a:lnTo>
                      <a:pt x="32" y="20"/>
                    </a:lnTo>
                    <a:lnTo>
                      <a:pt x="31" y="21"/>
                    </a:lnTo>
                    <a:lnTo>
                      <a:pt x="29" y="21"/>
                    </a:lnTo>
                    <a:lnTo>
                      <a:pt x="28" y="22"/>
                    </a:lnTo>
                    <a:lnTo>
                      <a:pt x="26" y="23"/>
                    </a:lnTo>
                    <a:lnTo>
                      <a:pt x="25" y="23"/>
                    </a:lnTo>
                    <a:lnTo>
                      <a:pt x="23" y="24"/>
                    </a:lnTo>
                    <a:lnTo>
                      <a:pt x="22" y="25"/>
                    </a:lnTo>
                    <a:lnTo>
                      <a:pt x="20" y="25"/>
                    </a:lnTo>
                    <a:lnTo>
                      <a:pt x="19" y="26"/>
                    </a:lnTo>
                    <a:lnTo>
                      <a:pt x="18" y="27"/>
                    </a:lnTo>
                    <a:lnTo>
                      <a:pt x="16" y="28"/>
                    </a:lnTo>
                    <a:lnTo>
                      <a:pt x="15" y="28"/>
                    </a:lnTo>
                    <a:lnTo>
                      <a:pt x="14" y="29"/>
                    </a:lnTo>
                    <a:lnTo>
                      <a:pt x="13" y="30"/>
                    </a:lnTo>
                    <a:lnTo>
                      <a:pt x="12" y="31"/>
                    </a:lnTo>
                    <a:lnTo>
                      <a:pt x="11" y="32"/>
                    </a:lnTo>
                    <a:lnTo>
                      <a:pt x="10" y="33"/>
                    </a:lnTo>
                    <a:lnTo>
                      <a:pt x="9" y="34"/>
                    </a:lnTo>
                    <a:lnTo>
                      <a:pt x="8" y="35"/>
                    </a:lnTo>
                    <a:lnTo>
                      <a:pt x="7" y="36"/>
                    </a:lnTo>
                    <a:lnTo>
                      <a:pt x="6" y="37"/>
                    </a:lnTo>
                    <a:lnTo>
                      <a:pt x="5" y="38"/>
                    </a:lnTo>
                    <a:lnTo>
                      <a:pt x="4" y="39"/>
                    </a:lnTo>
                    <a:lnTo>
                      <a:pt x="4" y="40"/>
                    </a:lnTo>
                    <a:lnTo>
                      <a:pt x="3" y="41"/>
                    </a:lnTo>
                    <a:lnTo>
                      <a:pt x="2" y="42"/>
                    </a:lnTo>
                    <a:lnTo>
                      <a:pt x="2" y="43"/>
                    </a:lnTo>
                    <a:lnTo>
                      <a:pt x="1" y="43"/>
                    </a:lnTo>
                    <a:lnTo>
                      <a:pt x="1" y="44"/>
                    </a:lnTo>
                    <a:lnTo>
                      <a:pt x="1" y="45"/>
                    </a:lnTo>
                    <a:lnTo>
                      <a:pt x="1" y="45"/>
                    </a:lnTo>
                    <a:lnTo>
                      <a:pt x="0" y="46"/>
                    </a:lnTo>
                    <a:lnTo>
                      <a:pt x="0" y="47"/>
                    </a:lnTo>
                    <a:lnTo>
                      <a:pt x="0" y="47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0" y="49"/>
                    </a:lnTo>
                    <a:lnTo>
                      <a:pt x="0" y="49"/>
                    </a:lnTo>
                    <a:lnTo>
                      <a:pt x="0" y="49"/>
                    </a:lnTo>
                    <a:lnTo>
                      <a:pt x="0" y="49"/>
                    </a:lnTo>
                    <a:lnTo>
                      <a:pt x="0" y="49"/>
                    </a:lnTo>
                    <a:lnTo>
                      <a:pt x="0" y="49"/>
                    </a:lnTo>
                    <a:lnTo>
                      <a:pt x="0" y="49"/>
                    </a:lnTo>
                    <a:lnTo>
                      <a:pt x="0" y="49"/>
                    </a:lnTo>
                    <a:lnTo>
                      <a:pt x="0" y="49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0" y="47"/>
                    </a:lnTo>
                    <a:lnTo>
                      <a:pt x="0" y="47"/>
                    </a:lnTo>
                    <a:lnTo>
                      <a:pt x="0" y="46"/>
                    </a:lnTo>
                    <a:lnTo>
                      <a:pt x="0" y="45"/>
                    </a:lnTo>
                    <a:lnTo>
                      <a:pt x="1" y="44"/>
                    </a:lnTo>
                    <a:lnTo>
                      <a:pt x="1" y="44"/>
                    </a:lnTo>
                    <a:lnTo>
                      <a:pt x="1" y="43"/>
                    </a:lnTo>
                    <a:lnTo>
                      <a:pt x="1" y="42"/>
                    </a:lnTo>
                    <a:lnTo>
                      <a:pt x="1" y="41"/>
                    </a:lnTo>
                    <a:lnTo>
                      <a:pt x="2" y="40"/>
                    </a:lnTo>
                    <a:lnTo>
                      <a:pt x="2" y="38"/>
                    </a:lnTo>
                    <a:lnTo>
                      <a:pt x="2" y="37"/>
                    </a:lnTo>
                    <a:lnTo>
                      <a:pt x="3" y="36"/>
                    </a:lnTo>
                    <a:lnTo>
                      <a:pt x="3" y="35"/>
                    </a:lnTo>
                    <a:lnTo>
                      <a:pt x="3" y="33"/>
                    </a:lnTo>
                    <a:lnTo>
                      <a:pt x="4" y="32"/>
                    </a:lnTo>
                    <a:lnTo>
                      <a:pt x="4" y="30"/>
                    </a:lnTo>
                    <a:lnTo>
                      <a:pt x="5" y="28"/>
                    </a:lnTo>
                    <a:lnTo>
                      <a:pt x="5" y="27"/>
                    </a:lnTo>
                    <a:lnTo>
                      <a:pt x="6" y="25"/>
                    </a:lnTo>
                    <a:lnTo>
                      <a:pt x="6" y="24"/>
                    </a:lnTo>
                    <a:lnTo>
                      <a:pt x="7" y="23"/>
                    </a:lnTo>
                    <a:lnTo>
                      <a:pt x="7" y="22"/>
                    </a:lnTo>
                    <a:lnTo>
                      <a:pt x="8" y="20"/>
                    </a:lnTo>
                    <a:lnTo>
                      <a:pt x="9" y="19"/>
                    </a:lnTo>
                    <a:lnTo>
                      <a:pt x="9" y="18"/>
                    </a:lnTo>
                    <a:lnTo>
                      <a:pt x="10" y="17"/>
                    </a:lnTo>
                    <a:lnTo>
                      <a:pt x="10" y="16"/>
                    </a:lnTo>
                    <a:lnTo>
                      <a:pt x="11" y="16"/>
                    </a:lnTo>
                    <a:lnTo>
                      <a:pt x="11" y="15"/>
                    </a:lnTo>
                    <a:lnTo>
                      <a:pt x="12" y="14"/>
                    </a:lnTo>
                    <a:lnTo>
                      <a:pt x="12" y="13"/>
                    </a:lnTo>
                    <a:lnTo>
                      <a:pt x="13" y="13"/>
                    </a:lnTo>
                    <a:lnTo>
                      <a:pt x="13" y="12"/>
                    </a:lnTo>
                    <a:lnTo>
                      <a:pt x="14" y="12"/>
                    </a:lnTo>
                    <a:lnTo>
                      <a:pt x="14" y="11"/>
                    </a:lnTo>
                    <a:lnTo>
                      <a:pt x="15" y="11"/>
                    </a:lnTo>
                    <a:lnTo>
                      <a:pt x="16" y="10"/>
                    </a:lnTo>
                    <a:lnTo>
                      <a:pt x="16" y="10"/>
                    </a:lnTo>
                    <a:lnTo>
                      <a:pt x="17" y="9"/>
                    </a:lnTo>
                    <a:lnTo>
                      <a:pt x="18" y="9"/>
                    </a:lnTo>
                    <a:lnTo>
                      <a:pt x="19" y="8"/>
                    </a:lnTo>
                    <a:lnTo>
                      <a:pt x="19" y="8"/>
                    </a:lnTo>
                    <a:lnTo>
                      <a:pt x="20" y="7"/>
                    </a:lnTo>
                    <a:lnTo>
                      <a:pt x="21" y="6"/>
                    </a:lnTo>
                    <a:lnTo>
                      <a:pt x="22" y="6"/>
                    </a:lnTo>
                    <a:lnTo>
                      <a:pt x="23" y="5"/>
                    </a:lnTo>
                    <a:lnTo>
                      <a:pt x="24" y="5"/>
                    </a:lnTo>
                    <a:lnTo>
                      <a:pt x="25" y="4"/>
                    </a:lnTo>
                    <a:lnTo>
                      <a:pt x="26" y="4"/>
                    </a:lnTo>
                    <a:lnTo>
                      <a:pt x="27" y="3"/>
                    </a:lnTo>
                    <a:lnTo>
                      <a:pt x="28" y="3"/>
                    </a:lnTo>
                    <a:lnTo>
                      <a:pt x="29" y="2"/>
                    </a:lnTo>
                    <a:lnTo>
                      <a:pt x="30" y="2"/>
                    </a:lnTo>
                    <a:lnTo>
                      <a:pt x="32" y="2"/>
                    </a:lnTo>
                    <a:lnTo>
                      <a:pt x="33" y="1"/>
                    </a:lnTo>
                    <a:lnTo>
                      <a:pt x="34" y="1"/>
                    </a:lnTo>
                    <a:lnTo>
                      <a:pt x="35" y="1"/>
                    </a:lnTo>
                    <a:lnTo>
                      <a:pt x="37" y="1"/>
                    </a:lnTo>
                    <a:lnTo>
                      <a:pt x="38" y="0"/>
                    </a:lnTo>
                    <a:lnTo>
                      <a:pt x="40" y="0"/>
                    </a:lnTo>
                    <a:lnTo>
                      <a:pt x="41" y="0"/>
                    </a:lnTo>
                    <a:lnTo>
                      <a:pt x="42" y="0"/>
                    </a:lnTo>
                    <a:lnTo>
                      <a:pt x="44" y="0"/>
                    </a:lnTo>
                    <a:lnTo>
                      <a:pt x="45" y="0"/>
                    </a:lnTo>
                    <a:lnTo>
                      <a:pt x="47" y="0"/>
                    </a:lnTo>
                    <a:lnTo>
                      <a:pt x="49" y="0"/>
                    </a:lnTo>
                    <a:lnTo>
                      <a:pt x="50" y="0"/>
                    </a:lnTo>
                    <a:lnTo>
                      <a:pt x="52" y="1"/>
                    </a:lnTo>
                    <a:lnTo>
                      <a:pt x="53" y="1"/>
                    </a:lnTo>
                    <a:lnTo>
                      <a:pt x="55" y="1"/>
                    </a:lnTo>
                    <a:lnTo>
                      <a:pt x="56" y="2"/>
                    </a:lnTo>
                    <a:lnTo>
                      <a:pt x="58" y="2"/>
                    </a:lnTo>
                    <a:lnTo>
                      <a:pt x="59" y="3"/>
                    </a:lnTo>
                    <a:lnTo>
                      <a:pt x="61" y="3"/>
                    </a:lnTo>
                    <a:lnTo>
                      <a:pt x="62" y="4"/>
                    </a:lnTo>
                    <a:lnTo>
                      <a:pt x="64" y="5"/>
                    </a:lnTo>
                    <a:lnTo>
                      <a:pt x="65" y="6"/>
                    </a:lnTo>
                    <a:lnTo>
                      <a:pt x="67" y="7"/>
                    </a:lnTo>
                    <a:lnTo>
                      <a:pt x="69" y="8"/>
                    </a:lnTo>
                    <a:lnTo>
                      <a:pt x="70" y="9"/>
                    </a:lnTo>
                    <a:lnTo>
                      <a:pt x="72" y="10"/>
                    </a:lnTo>
                    <a:lnTo>
                      <a:pt x="73" y="11"/>
                    </a:lnTo>
                    <a:lnTo>
                      <a:pt x="74" y="12"/>
                    </a:lnTo>
                    <a:lnTo>
                      <a:pt x="76" y="13"/>
                    </a:lnTo>
                    <a:lnTo>
                      <a:pt x="77" y="14"/>
                    </a:lnTo>
                    <a:lnTo>
                      <a:pt x="78" y="16"/>
                    </a:lnTo>
                    <a:lnTo>
                      <a:pt x="79" y="17"/>
                    </a:lnTo>
                    <a:lnTo>
                      <a:pt x="80" y="18"/>
                    </a:lnTo>
                    <a:lnTo>
                      <a:pt x="81" y="20"/>
                    </a:lnTo>
                    <a:lnTo>
                      <a:pt x="82" y="21"/>
                    </a:lnTo>
                    <a:lnTo>
                      <a:pt x="83" y="22"/>
                    </a:lnTo>
                    <a:lnTo>
                      <a:pt x="84" y="24"/>
                    </a:lnTo>
                    <a:lnTo>
                      <a:pt x="85" y="25"/>
                    </a:lnTo>
                    <a:lnTo>
                      <a:pt x="85" y="27"/>
                    </a:lnTo>
                    <a:lnTo>
                      <a:pt x="86" y="28"/>
                    </a:lnTo>
                    <a:lnTo>
                      <a:pt x="86" y="30"/>
                    </a:lnTo>
                    <a:lnTo>
                      <a:pt x="86" y="30"/>
                    </a:lnTo>
                    <a:close/>
                  </a:path>
                </a:pathLst>
              </a:custGeom>
              <a:solidFill>
                <a:srgbClr val="000000">
                  <a:alpha val="100000"/>
                </a:srgbClr>
              </a:solidFill>
              <a:ln w="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35403" name="任意多边形 1935402"/>
              <p:cNvSpPr/>
              <p:nvPr/>
            </p:nvSpPr>
            <p:spPr>
              <a:xfrm>
                <a:off x="2010" y="1829"/>
                <a:ext cx="124" cy="306"/>
              </a:xfrm>
              <a:custGeom>
                <a:avLst/>
                <a:gdLst/>
                <a:ahLst/>
                <a:cxnLst/>
                <a:pathLst>
                  <a:path w="124" h="306">
                    <a:moveTo>
                      <a:pt x="16" y="283"/>
                    </a:moveTo>
                    <a:lnTo>
                      <a:pt x="17" y="285"/>
                    </a:lnTo>
                    <a:lnTo>
                      <a:pt x="18" y="287"/>
                    </a:lnTo>
                    <a:lnTo>
                      <a:pt x="19" y="289"/>
                    </a:lnTo>
                    <a:lnTo>
                      <a:pt x="20" y="290"/>
                    </a:lnTo>
                    <a:lnTo>
                      <a:pt x="21" y="292"/>
                    </a:lnTo>
                    <a:lnTo>
                      <a:pt x="22" y="294"/>
                    </a:lnTo>
                    <a:lnTo>
                      <a:pt x="23" y="295"/>
                    </a:lnTo>
                    <a:lnTo>
                      <a:pt x="24" y="297"/>
                    </a:lnTo>
                    <a:lnTo>
                      <a:pt x="24" y="298"/>
                    </a:lnTo>
                    <a:lnTo>
                      <a:pt x="25" y="299"/>
                    </a:lnTo>
                    <a:lnTo>
                      <a:pt x="26" y="300"/>
                    </a:lnTo>
                    <a:lnTo>
                      <a:pt x="26" y="301"/>
                    </a:lnTo>
                    <a:lnTo>
                      <a:pt x="27" y="302"/>
                    </a:lnTo>
                    <a:lnTo>
                      <a:pt x="28" y="303"/>
                    </a:lnTo>
                    <a:lnTo>
                      <a:pt x="28" y="303"/>
                    </a:lnTo>
                    <a:lnTo>
                      <a:pt x="29" y="304"/>
                    </a:lnTo>
                    <a:lnTo>
                      <a:pt x="29" y="304"/>
                    </a:lnTo>
                    <a:lnTo>
                      <a:pt x="30" y="305"/>
                    </a:lnTo>
                    <a:lnTo>
                      <a:pt x="30" y="305"/>
                    </a:lnTo>
                    <a:lnTo>
                      <a:pt x="30" y="305"/>
                    </a:lnTo>
                    <a:lnTo>
                      <a:pt x="30" y="305"/>
                    </a:lnTo>
                    <a:lnTo>
                      <a:pt x="30" y="305"/>
                    </a:lnTo>
                    <a:lnTo>
                      <a:pt x="29" y="304"/>
                    </a:lnTo>
                    <a:lnTo>
                      <a:pt x="29" y="304"/>
                    </a:lnTo>
                    <a:lnTo>
                      <a:pt x="28" y="303"/>
                    </a:lnTo>
                    <a:lnTo>
                      <a:pt x="28" y="303"/>
                    </a:lnTo>
                    <a:lnTo>
                      <a:pt x="27" y="302"/>
                    </a:lnTo>
                    <a:lnTo>
                      <a:pt x="26" y="301"/>
                    </a:lnTo>
                    <a:lnTo>
                      <a:pt x="25" y="300"/>
                    </a:lnTo>
                    <a:lnTo>
                      <a:pt x="23" y="298"/>
                    </a:lnTo>
                    <a:lnTo>
                      <a:pt x="22" y="297"/>
                    </a:lnTo>
                    <a:lnTo>
                      <a:pt x="21" y="295"/>
                    </a:lnTo>
                    <a:lnTo>
                      <a:pt x="19" y="294"/>
                    </a:lnTo>
                    <a:lnTo>
                      <a:pt x="18" y="292"/>
                    </a:lnTo>
                    <a:lnTo>
                      <a:pt x="16" y="291"/>
                    </a:lnTo>
                    <a:lnTo>
                      <a:pt x="15" y="289"/>
                    </a:lnTo>
                    <a:lnTo>
                      <a:pt x="14" y="288"/>
                    </a:lnTo>
                    <a:lnTo>
                      <a:pt x="13" y="286"/>
                    </a:lnTo>
                    <a:lnTo>
                      <a:pt x="11" y="285"/>
                    </a:lnTo>
                    <a:lnTo>
                      <a:pt x="10" y="284"/>
                    </a:lnTo>
                    <a:lnTo>
                      <a:pt x="9" y="282"/>
                    </a:lnTo>
                    <a:lnTo>
                      <a:pt x="8" y="281"/>
                    </a:lnTo>
                    <a:lnTo>
                      <a:pt x="8" y="280"/>
                    </a:lnTo>
                    <a:lnTo>
                      <a:pt x="7" y="279"/>
                    </a:lnTo>
                    <a:lnTo>
                      <a:pt x="6" y="277"/>
                    </a:lnTo>
                    <a:lnTo>
                      <a:pt x="5" y="276"/>
                    </a:lnTo>
                    <a:lnTo>
                      <a:pt x="5" y="275"/>
                    </a:lnTo>
                    <a:lnTo>
                      <a:pt x="4" y="274"/>
                    </a:lnTo>
                    <a:lnTo>
                      <a:pt x="4" y="273"/>
                    </a:lnTo>
                    <a:lnTo>
                      <a:pt x="3" y="272"/>
                    </a:lnTo>
                    <a:lnTo>
                      <a:pt x="3" y="271"/>
                    </a:lnTo>
                    <a:lnTo>
                      <a:pt x="2" y="270"/>
                    </a:lnTo>
                    <a:lnTo>
                      <a:pt x="2" y="269"/>
                    </a:lnTo>
                    <a:lnTo>
                      <a:pt x="2" y="268"/>
                    </a:lnTo>
                    <a:lnTo>
                      <a:pt x="1" y="267"/>
                    </a:lnTo>
                    <a:lnTo>
                      <a:pt x="1" y="266"/>
                    </a:lnTo>
                    <a:lnTo>
                      <a:pt x="1" y="264"/>
                    </a:lnTo>
                    <a:lnTo>
                      <a:pt x="1" y="263"/>
                    </a:lnTo>
                    <a:lnTo>
                      <a:pt x="0" y="262"/>
                    </a:lnTo>
                    <a:lnTo>
                      <a:pt x="0" y="261"/>
                    </a:lnTo>
                    <a:lnTo>
                      <a:pt x="0" y="260"/>
                    </a:lnTo>
                    <a:lnTo>
                      <a:pt x="0" y="259"/>
                    </a:lnTo>
                    <a:lnTo>
                      <a:pt x="0" y="258"/>
                    </a:lnTo>
                    <a:lnTo>
                      <a:pt x="0" y="257"/>
                    </a:lnTo>
                    <a:lnTo>
                      <a:pt x="0" y="256"/>
                    </a:lnTo>
                    <a:lnTo>
                      <a:pt x="0" y="255"/>
                    </a:lnTo>
                    <a:lnTo>
                      <a:pt x="0" y="253"/>
                    </a:lnTo>
                    <a:lnTo>
                      <a:pt x="0" y="252"/>
                    </a:lnTo>
                    <a:lnTo>
                      <a:pt x="0" y="251"/>
                    </a:lnTo>
                    <a:lnTo>
                      <a:pt x="1" y="249"/>
                    </a:lnTo>
                    <a:lnTo>
                      <a:pt x="1" y="248"/>
                    </a:lnTo>
                    <a:lnTo>
                      <a:pt x="1" y="246"/>
                    </a:lnTo>
                    <a:lnTo>
                      <a:pt x="1" y="245"/>
                    </a:lnTo>
                    <a:lnTo>
                      <a:pt x="2" y="243"/>
                    </a:lnTo>
                    <a:lnTo>
                      <a:pt x="2" y="241"/>
                    </a:lnTo>
                    <a:lnTo>
                      <a:pt x="2" y="239"/>
                    </a:lnTo>
                    <a:lnTo>
                      <a:pt x="3" y="237"/>
                    </a:lnTo>
                    <a:lnTo>
                      <a:pt x="3" y="235"/>
                    </a:lnTo>
                    <a:lnTo>
                      <a:pt x="4" y="233"/>
                    </a:lnTo>
                    <a:lnTo>
                      <a:pt x="4" y="231"/>
                    </a:lnTo>
                    <a:lnTo>
                      <a:pt x="5" y="229"/>
                    </a:lnTo>
                    <a:lnTo>
                      <a:pt x="5" y="227"/>
                    </a:lnTo>
                    <a:lnTo>
                      <a:pt x="6" y="225"/>
                    </a:lnTo>
                    <a:lnTo>
                      <a:pt x="6" y="223"/>
                    </a:lnTo>
                    <a:lnTo>
                      <a:pt x="7" y="221"/>
                    </a:lnTo>
                    <a:lnTo>
                      <a:pt x="8" y="219"/>
                    </a:lnTo>
                    <a:lnTo>
                      <a:pt x="9" y="217"/>
                    </a:lnTo>
                    <a:lnTo>
                      <a:pt x="9" y="215"/>
                    </a:lnTo>
                    <a:lnTo>
                      <a:pt x="10" y="213"/>
                    </a:lnTo>
                    <a:lnTo>
                      <a:pt x="11" y="212"/>
                    </a:lnTo>
                    <a:lnTo>
                      <a:pt x="12" y="210"/>
                    </a:lnTo>
                    <a:lnTo>
                      <a:pt x="13" y="208"/>
                    </a:lnTo>
                    <a:lnTo>
                      <a:pt x="14" y="206"/>
                    </a:lnTo>
                    <a:lnTo>
                      <a:pt x="14" y="205"/>
                    </a:lnTo>
                    <a:lnTo>
                      <a:pt x="15" y="203"/>
                    </a:lnTo>
                    <a:lnTo>
                      <a:pt x="16" y="201"/>
                    </a:lnTo>
                    <a:lnTo>
                      <a:pt x="18" y="200"/>
                    </a:lnTo>
                    <a:lnTo>
                      <a:pt x="19" y="198"/>
                    </a:lnTo>
                    <a:lnTo>
                      <a:pt x="20" y="197"/>
                    </a:lnTo>
                    <a:lnTo>
                      <a:pt x="21" y="195"/>
                    </a:lnTo>
                    <a:lnTo>
                      <a:pt x="22" y="194"/>
                    </a:lnTo>
                    <a:lnTo>
                      <a:pt x="23" y="192"/>
                    </a:lnTo>
                    <a:lnTo>
                      <a:pt x="24" y="191"/>
                    </a:lnTo>
                    <a:lnTo>
                      <a:pt x="25" y="190"/>
                    </a:lnTo>
                    <a:lnTo>
                      <a:pt x="26" y="188"/>
                    </a:lnTo>
                    <a:lnTo>
                      <a:pt x="27" y="187"/>
                    </a:lnTo>
                    <a:lnTo>
                      <a:pt x="28" y="186"/>
                    </a:lnTo>
                    <a:lnTo>
                      <a:pt x="29" y="184"/>
                    </a:lnTo>
                    <a:lnTo>
                      <a:pt x="30" y="183"/>
                    </a:lnTo>
                    <a:lnTo>
                      <a:pt x="31" y="182"/>
                    </a:lnTo>
                    <a:lnTo>
                      <a:pt x="32" y="181"/>
                    </a:lnTo>
                    <a:lnTo>
                      <a:pt x="33" y="180"/>
                    </a:lnTo>
                    <a:lnTo>
                      <a:pt x="34" y="179"/>
                    </a:lnTo>
                    <a:lnTo>
                      <a:pt x="35" y="178"/>
                    </a:lnTo>
                    <a:lnTo>
                      <a:pt x="36" y="177"/>
                    </a:lnTo>
                    <a:lnTo>
                      <a:pt x="37" y="176"/>
                    </a:lnTo>
                    <a:lnTo>
                      <a:pt x="38" y="175"/>
                    </a:lnTo>
                    <a:lnTo>
                      <a:pt x="40" y="173"/>
                    </a:lnTo>
                    <a:lnTo>
                      <a:pt x="41" y="172"/>
                    </a:lnTo>
                    <a:lnTo>
                      <a:pt x="42" y="171"/>
                    </a:lnTo>
                    <a:lnTo>
                      <a:pt x="43" y="170"/>
                    </a:lnTo>
                    <a:lnTo>
                      <a:pt x="45" y="169"/>
                    </a:lnTo>
                    <a:lnTo>
                      <a:pt x="46" y="168"/>
                    </a:lnTo>
                    <a:lnTo>
                      <a:pt x="48" y="167"/>
                    </a:lnTo>
                    <a:lnTo>
                      <a:pt x="49" y="166"/>
                    </a:lnTo>
                    <a:lnTo>
                      <a:pt x="50" y="165"/>
                    </a:lnTo>
                    <a:lnTo>
                      <a:pt x="52" y="164"/>
                    </a:lnTo>
                    <a:lnTo>
                      <a:pt x="53" y="163"/>
                    </a:lnTo>
                    <a:lnTo>
                      <a:pt x="55" y="162"/>
                    </a:lnTo>
                    <a:lnTo>
                      <a:pt x="57" y="161"/>
                    </a:lnTo>
                    <a:lnTo>
                      <a:pt x="58" y="159"/>
                    </a:lnTo>
                    <a:lnTo>
                      <a:pt x="60" y="158"/>
                    </a:lnTo>
                    <a:lnTo>
                      <a:pt x="62" y="157"/>
                    </a:lnTo>
                    <a:lnTo>
                      <a:pt x="63" y="156"/>
                    </a:lnTo>
                    <a:lnTo>
                      <a:pt x="65" y="154"/>
                    </a:lnTo>
                    <a:lnTo>
                      <a:pt x="67" y="153"/>
                    </a:lnTo>
                    <a:lnTo>
                      <a:pt x="69" y="152"/>
                    </a:lnTo>
                    <a:lnTo>
                      <a:pt x="70" y="150"/>
                    </a:lnTo>
                    <a:lnTo>
                      <a:pt x="72" y="149"/>
                    </a:lnTo>
                    <a:lnTo>
                      <a:pt x="74" y="148"/>
                    </a:lnTo>
                    <a:lnTo>
                      <a:pt x="76" y="146"/>
                    </a:lnTo>
                    <a:lnTo>
                      <a:pt x="78" y="145"/>
                    </a:lnTo>
                    <a:lnTo>
                      <a:pt x="80" y="143"/>
                    </a:lnTo>
                    <a:lnTo>
                      <a:pt x="82" y="141"/>
                    </a:lnTo>
                    <a:lnTo>
                      <a:pt x="84" y="140"/>
                    </a:lnTo>
                    <a:lnTo>
                      <a:pt x="86" y="138"/>
                    </a:lnTo>
                    <a:lnTo>
                      <a:pt x="88" y="136"/>
                    </a:lnTo>
                    <a:lnTo>
                      <a:pt x="90" y="134"/>
                    </a:lnTo>
                    <a:lnTo>
                      <a:pt x="92" y="132"/>
                    </a:lnTo>
                    <a:lnTo>
                      <a:pt x="93" y="130"/>
                    </a:lnTo>
                    <a:lnTo>
                      <a:pt x="95" y="128"/>
                    </a:lnTo>
                    <a:lnTo>
                      <a:pt x="96" y="125"/>
                    </a:lnTo>
                    <a:lnTo>
                      <a:pt x="98" y="123"/>
                    </a:lnTo>
                    <a:lnTo>
                      <a:pt x="99" y="120"/>
                    </a:lnTo>
                    <a:lnTo>
                      <a:pt x="101" y="118"/>
                    </a:lnTo>
                    <a:lnTo>
                      <a:pt x="102" y="115"/>
                    </a:lnTo>
                    <a:lnTo>
                      <a:pt x="103" y="112"/>
                    </a:lnTo>
                    <a:lnTo>
                      <a:pt x="105" y="109"/>
                    </a:lnTo>
                    <a:lnTo>
                      <a:pt x="106" y="106"/>
                    </a:lnTo>
                    <a:lnTo>
                      <a:pt x="107" y="103"/>
                    </a:lnTo>
                    <a:lnTo>
                      <a:pt x="108" y="100"/>
                    </a:lnTo>
                    <a:lnTo>
                      <a:pt x="109" y="97"/>
                    </a:lnTo>
                    <a:lnTo>
                      <a:pt x="110" y="94"/>
                    </a:lnTo>
                    <a:lnTo>
                      <a:pt x="110" y="91"/>
                    </a:lnTo>
                    <a:lnTo>
                      <a:pt x="111" y="89"/>
                    </a:lnTo>
                    <a:lnTo>
                      <a:pt x="112" y="86"/>
                    </a:lnTo>
                    <a:lnTo>
                      <a:pt x="112" y="84"/>
                    </a:lnTo>
                    <a:lnTo>
                      <a:pt x="113" y="81"/>
                    </a:lnTo>
                    <a:lnTo>
                      <a:pt x="113" y="79"/>
                    </a:lnTo>
                    <a:lnTo>
                      <a:pt x="114" y="77"/>
                    </a:lnTo>
                    <a:lnTo>
                      <a:pt x="114" y="76"/>
                    </a:lnTo>
                    <a:lnTo>
                      <a:pt x="114" y="74"/>
                    </a:lnTo>
                    <a:lnTo>
                      <a:pt x="115" y="72"/>
                    </a:lnTo>
                    <a:lnTo>
                      <a:pt x="115" y="71"/>
                    </a:lnTo>
                    <a:lnTo>
                      <a:pt x="115" y="70"/>
                    </a:lnTo>
                    <a:lnTo>
                      <a:pt x="115" y="69"/>
                    </a:lnTo>
                    <a:lnTo>
                      <a:pt x="115" y="68"/>
                    </a:lnTo>
                    <a:lnTo>
                      <a:pt x="115" y="66"/>
                    </a:lnTo>
                    <a:lnTo>
                      <a:pt x="115" y="65"/>
                    </a:lnTo>
                    <a:lnTo>
                      <a:pt x="115" y="64"/>
                    </a:lnTo>
                    <a:lnTo>
                      <a:pt x="115" y="62"/>
                    </a:lnTo>
                    <a:lnTo>
                      <a:pt x="114" y="61"/>
                    </a:lnTo>
                    <a:lnTo>
                      <a:pt x="114" y="60"/>
                    </a:lnTo>
                    <a:lnTo>
                      <a:pt x="114" y="58"/>
                    </a:lnTo>
                    <a:lnTo>
                      <a:pt x="114" y="56"/>
                    </a:lnTo>
                    <a:lnTo>
                      <a:pt x="113" y="55"/>
                    </a:lnTo>
                    <a:lnTo>
                      <a:pt x="113" y="53"/>
                    </a:lnTo>
                    <a:lnTo>
                      <a:pt x="113" y="51"/>
                    </a:lnTo>
                    <a:lnTo>
                      <a:pt x="112" y="49"/>
                    </a:lnTo>
                    <a:lnTo>
                      <a:pt x="112" y="47"/>
                    </a:lnTo>
                    <a:lnTo>
                      <a:pt x="111" y="45"/>
                    </a:lnTo>
                    <a:lnTo>
                      <a:pt x="111" y="43"/>
                    </a:lnTo>
                    <a:lnTo>
                      <a:pt x="110" y="41"/>
                    </a:lnTo>
                    <a:lnTo>
                      <a:pt x="110" y="39"/>
                    </a:lnTo>
                    <a:lnTo>
                      <a:pt x="109" y="37"/>
                    </a:lnTo>
                    <a:lnTo>
                      <a:pt x="109" y="35"/>
                    </a:lnTo>
                    <a:lnTo>
                      <a:pt x="108" y="33"/>
                    </a:lnTo>
                    <a:lnTo>
                      <a:pt x="108" y="31"/>
                    </a:lnTo>
                    <a:lnTo>
                      <a:pt x="107" y="30"/>
                    </a:lnTo>
                    <a:lnTo>
                      <a:pt x="107" y="28"/>
                    </a:lnTo>
                    <a:lnTo>
                      <a:pt x="106" y="26"/>
                    </a:lnTo>
                    <a:lnTo>
                      <a:pt x="106" y="25"/>
                    </a:lnTo>
                    <a:lnTo>
                      <a:pt x="105" y="23"/>
                    </a:lnTo>
                    <a:lnTo>
                      <a:pt x="105" y="22"/>
                    </a:lnTo>
                    <a:lnTo>
                      <a:pt x="104" y="21"/>
                    </a:lnTo>
                    <a:lnTo>
                      <a:pt x="104" y="20"/>
                    </a:lnTo>
                    <a:lnTo>
                      <a:pt x="103" y="18"/>
                    </a:lnTo>
                    <a:lnTo>
                      <a:pt x="103" y="17"/>
                    </a:lnTo>
                    <a:lnTo>
                      <a:pt x="102" y="16"/>
                    </a:lnTo>
                    <a:lnTo>
                      <a:pt x="102" y="15"/>
                    </a:lnTo>
                    <a:lnTo>
                      <a:pt x="101" y="14"/>
                    </a:lnTo>
                    <a:lnTo>
                      <a:pt x="100" y="14"/>
                    </a:lnTo>
                    <a:lnTo>
                      <a:pt x="100" y="13"/>
                    </a:lnTo>
                    <a:lnTo>
                      <a:pt x="99" y="12"/>
                    </a:lnTo>
                    <a:lnTo>
                      <a:pt x="98" y="11"/>
                    </a:lnTo>
                    <a:lnTo>
                      <a:pt x="98" y="11"/>
                    </a:lnTo>
                    <a:lnTo>
                      <a:pt x="97" y="10"/>
                    </a:lnTo>
                    <a:lnTo>
                      <a:pt x="96" y="10"/>
                    </a:lnTo>
                    <a:lnTo>
                      <a:pt x="95" y="10"/>
                    </a:lnTo>
                    <a:lnTo>
                      <a:pt x="94" y="9"/>
                    </a:lnTo>
                    <a:lnTo>
                      <a:pt x="93" y="9"/>
                    </a:lnTo>
                    <a:lnTo>
                      <a:pt x="92" y="9"/>
                    </a:lnTo>
                    <a:lnTo>
                      <a:pt x="91" y="9"/>
                    </a:lnTo>
                    <a:lnTo>
                      <a:pt x="90" y="9"/>
                    </a:lnTo>
                    <a:lnTo>
                      <a:pt x="89" y="9"/>
                    </a:lnTo>
                    <a:lnTo>
                      <a:pt x="88" y="9"/>
                    </a:lnTo>
                    <a:lnTo>
                      <a:pt x="87" y="9"/>
                    </a:lnTo>
                    <a:lnTo>
                      <a:pt x="86" y="10"/>
                    </a:lnTo>
                    <a:lnTo>
                      <a:pt x="85" y="10"/>
                    </a:lnTo>
                    <a:lnTo>
                      <a:pt x="84" y="11"/>
                    </a:lnTo>
                    <a:lnTo>
                      <a:pt x="83" y="11"/>
                    </a:lnTo>
                    <a:lnTo>
                      <a:pt x="82" y="12"/>
                    </a:lnTo>
                    <a:lnTo>
                      <a:pt x="81" y="13"/>
                    </a:lnTo>
                    <a:lnTo>
                      <a:pt x="80" y="14"/>
                    </a:lnTo>
                    <a:lnTo>
                      <a:pt x="79" y="15"/>
                    </a:lnTo>
                    <a:lnTo>
                      <a:pt x="78" y="16"/>
                    </a:lnTo>
                    <a:lnTo>
                      <a:pt x="77" y="17"/>
                    </a:lnTo>
                    <a:lnTo>
                      <a:pt x="76" y="19"/>
                    </a:lnTo>
                    <a:lnTo>
                      <a:pt x="75" y="20"/>
                    </a:lnTo>
                    <a:lnTo>
                      <a:pt x="74" y="22"/>
                    </a:lnTo>
                    <a:lnTo>
                      <a:pt x="73" y="23"/>
                    </a:lnTo>
                    <a:lnTo>
                      <a:pt x="72" y="25"/>
                    </a:lnTo>
                    <a:lnTo>
                      <a:pt x="71" y="27"/>
                    </a:lnTo>
                    <a:lnTo>
                      <a:pt x="70" y="28"/>
                    </a:lnTo>
                    <a:lnTo>
                      <a:pt x="70" y="30"/>
                    </a:lnTo>
                    <a:lnTo>
                      <a:pt x="69" y="32"/>
                    </a:lnTo>
                    <a:lnTo>
                      <a:pt x="68" y="34"/>
                    </a:lnTo>
                    <a:lnTo>
                      <a:pt x="68" y="35"/>
                    </a:lnTo>
                    <a:lnTo>
                      <a:pt x="67" y="37"/>
                    </a:lnTo>
                    <a:lnTo>
                      <a:pt x="67" y="39"/>
                    </a:lnTo>
                    <a:lnTo>
                      <a:pt x="67" y="41"/>
                    </a:lnTo>
                    <a:lnTo>
                      <a:pt x="66" y="43"/>
                    </a:lnTo>
                    <a:lnTo>
                      <a:pt x="66" y="45"/>
                    </a:lnTo>
                    <a:lnTo>
                      <a:pt x="66" y="47"/>
                    </a:lnTo>
                    <a:lnTo>
                      <a:pt x="66" y="49"/>
                    </a:lnTo>
                    <a:lnTo>
                      <a:pt x="66" y="52"/>
                    </a:lnTo>
                    <a:lnTo>
                      <a:pt x="66" y="54"/>
                    </a:lnTo>
                    <a:lnTo>
                      <a:pt x="66" y="56"/>
                    </a:lnTo>
                    <a:lnTo>
                      <a:pt x="66" y="57"/>
                    </a:lnTo>
                    <a:lnTo>
                      <a:pt x="66" y="59"/>
                    </a:lnTo>
                    <a:lnTo>
                      <a:pt x="66" y="61"/>
                    </a:lnTo>
                    <a:lnTo>
                      <a:pt x="66" y="62"/>
                    </a:lnTo>
                    <a:lnTo>
                      <a:pt x="66" y="63"/>
                    </a:lnTo>
                    <a:lnTo>
                      <a:pt x="66" y="64"/>
                    </a:lnTo>
                    <a:lnTo>
                      <a:pt x="66" y="65"/>
                    </a:lnTo>
                    <a:lnTo>
                      <a:pt x="66" y="66"/>
                    </a:lnTo>
                    <a:lnTo>
                      <a:pt x="66" y="67"/>
                    </a:lnTo>
                    <a:lnTo>
                      <a:pt x="66" y="68"/>
                    </a:lnTo>
                    <a:lnTo>
                      <a:pt x="66" y="68"/>
                    </a:lnTo>
                    <a:lnTo>
                      <a:pt x="66" y="68"/>
                    </a:lnTo>
                    <a:lnTo>
                      <a:pt x="66" y="69"/>
                    </a:lnTo>
                    <a:lnTo>
                      <a:pt x="66" y="69"/>
                    </a:lnTo>
                    <a:lnTo>
                      <a:pt x="66" y="69"/>
                    </a:lnTo>
                    <a:lnTo>
                      <a:pt x="66" y="69"/>
                    </a:lnTo>
                    <a:lnTo>
                      <a:pt x="66" y="68"/>
                    </a:lnTo>
                    <a:lnTo>
                      <a:pt x="65" y="68"/>
                    </a:lnTo>
                    <a:lnTo>
                      <a:pt x="65" y="68"/>
                    </a:lnTo>
                    <a:lnTo>
                      <a:pt x="65" y="67"/>
                    </a:lnTo>
                    <a:lnTo>
                      <a:pt x="65" y="67"/>
                    </a:lnTo>
                    <a:lnTo>
                      <a:pt x="65" y="67"/>
                    </a:lnTo>
                    <a:lnTo>
                      <a:pt x="64" y="66"/>
                    </a:lnTo>
                    <a:lnTo>
                      <a:pt x="64" y="65"/>
                    </a:lnTo>
                    <a:lnTo>
                      <a:pt x="64" y="65"/>
                    </a:lnTo>
                    <a:lnTo>
                      <a:pt x="63" y="64"/>
                    </a:lnTo>
                    <a:lnTo>
                      <a:pt x="63" y="63"/>
                    </a:lnTo>
                    <a:lnTo>
                      <a:pt x="63" y="62"/>
                    </a:lnTo>
                    <a:lnTo>
                      <a:pt x="62" y="61"/>
                    </a:lnTo>
                    <a:lnTo>
                      <a:pt x="62" y="60"/>
                    </a:lnTo>
                    <a:lnTo>
                      <a:pt x="61" y="59"/>
                    </a:lnTo>
                    <a:lnTo>
                      <a:pt x="61" y="58"/>
                    </a:lnTo>
                    <a:lnTo>
                      <a:pt x="60" y="57"/>
                    </a:lnTo>
                    <a:lnTo>
                      <a:pt x="60" y="56"/>
                    </a:lnTo>
                    <a:lnTo>
                      <a:pt x="59" y="54"/>
                    </a:lnTo>
                    <a:lnTo>
                      <a:pt x="59" y="53"/>
                    </a:lnTo>
                    <a:lnTo>
                      <a:pt x="59" y="52"/>
                    </a:lnTo>
                    <a:lnTo>
                      <a:pt x="59" y="50"/>
                    </a:lnTo>
                    <a:lnTo>
                      <a:pt x="58" y="49"/>
                    </a:lnTo>
                    <a:lnTo>
                      <a:pt x="58" y="48"/>
                    </a:lnTo>
                    <a:lnTo>
                      <a:pt x="58" y="46"/>
                    </a:lnTo>
                    <a:lnTo>
                      <a:pt x="58" y="45"/>
                    </a:lnTo>
                    <a:lnTo>
                      <a:pt x="58" y="43"/>
                    </a:lnTo>
                    <a:lnTo>
                      <a:pt x="58" y="42"/>
                    </a:lnTo>
                    <a:lnTo>
                      <a:pt x="58" y="40"/>
                    </a:lnTo>
                    <a:lnTo>
                      <a:pt x="58" y="39"/>
                    </a:lnTo>
                    <a:lnTo>
                      <a:pt x="58" y="37"/>
                    </a:lnTo>
                    <a:lnTo>
                      <a:pt x="58" y="36"/>
                    </a:lnTo>
                    <a:lnTo>
                      <a:pt x="58" y="34"/>
                    </a:lnTo>
                    <a:lnTo>
                      <a:pt x="58" y="33"/>
                    </a:lnTo>
                    <a:lnTo>
                      <a:pt x="58" y="31"/>
                    </a:lnTo>
                    <a:lnTo>
                      <a:pt x="58" y="30"/>
                    </a:lnTo>
                    <a:lnTo>
                      <a:pt x="58" y="28"/>
                    </a:lnTo>
                    <a:lnTo>
                      <a:pt x="59" y="27"/>
                    </a:lnTo>
                    <a:lnTo>
                      <a:pt x="59" y="26"/>
                    </a:lnTo>
                    <a:lnTo>
                      <a:pt x="59" y="24"/>
                    </a:lnTo>
                    <a:lnTo>
                      <a:pt x="59" y="23"/>
                    </a:lnTo>
                    <a:lnTo>
                      <a:pt x="60" y="22"/>
                    </a:lnTo>
                    <a:lnTo>
                      <a:pt x="60" y="21"/>
                    </a:lnTo>
                    <a:lnTo>
                      <a:pt x="61" y="20"/>
                    </a:lnTo>
                    <a:lnTo>
                      <a:pt x="61" y="18"/>
                    </a:lnTo>
                    <a:lnTo>
                      <a:pt x="62" y="17"/>
                    </a:lnTo>
                    <a:lnTo>
                      <a:pt x="62" y="16"/>
                    </a:lnTo>
                    <a:lnTo>
                      <a:pt x="63" y="15"/>
                    </a:lnTo>
                    <a:lnTo>
                      <a:pt x="63" y="14"/>
                    </a:lnTo>
                    <a:lnTo>
                      <a:pt x="64" y="13"/>
                    </a:lnTo>
                    <a:lnTo>
                      <a:pt x="65" y="12"/>
                    </a:lnTo>
                    <a:lnTo>
                      <a:pt x="65" y="11"/>
                    </a:lnTo>
                    <a:lnTo>
                      <a:pt x="66" y="11"/>
                    </a:lnTo>
                    <a:lnTo>
                      <a:pt x="67" y="10"/>
                    </a:lnTo>
                    <a:lnTo>
                      <a:pt x="68" y="9"/>
                    </a:lnTo>
                    <a:lnTo>
                      <a:pt x="68" y="8"/>
                    </a:lnTo>
                    <a:lnTo>
                      <a:pt x="69" y="8"/>
                    </a:lnTo>
                    <a:lnTo>
                      <a:pt x="70" y="7"/>
                    </a:lnTo>
                    <a:lnTo>
                      <a:pt x="71" y="6"/>
                    </a:lnTo>
                    <a:lnTo>
                      <a:pt x="72" y="6"/>
                    </a:lnTo>
                    <a:lnTo>
                      <a:pt x="73" y="5"/>
                    </a:lnTo>
                    <a:lnTo>
                      <a:pt x="74" y="4"/>
                    </a:lnTo>
                    <a:lnTo>
                      <a:pt x="75" y="4"/>
                    </a:lnTo>
                    <a:lnTo>
                      <a:pt x="76" y="3"/>
                    </a:lnTo>
                    <a:lnTo>
                      <a:pt x="77" y="3"/>
                    </a:lnTo>
                    <a:lnTo>
                      <a:pt x="78" y="3"/>
                    </a:lnTo>
                    <a:lnTo>
                      <a:pt x="79" y="2"/>
                    </a:lnTo>
                    <a:lnTo>
                      <a:pt x="81" y="2"/>
                    </a:lnTo>
                    <a:lnTo>
                      <a:pt x="82" y="2"/>
                    </a:lnTo>
                    <a:lnTo>
                      <a:pt x="83" y="1"/>
                    </a:lnTo>
                    <a:lnTo>
                      <a:pt x="84" y="1"/>
                    </a:lnTo>
                    <a:lnTo>
                      <a:pt x="86" y="1"/>
                    </a:lnTo>
                    <a:lnTo>
                      <a:pt x="87" y="1"/>
                    </a:lnTo>
                    <a:lnTo>
                      <a:pt x="89" y="0"/>
                    </a:lnTo>
                    <a:lnTo>
                      <a:pt x="90" y="0"/>
                    </a:lnTo>
                    <a:lnTo>
                      <a:pt x="91" y="0"/>
                    </a:lnTo>
                    <a:lnTo>
                      <a:pt x="93" y="0"/>
                    </a:lnTo>
                    <a:lnTo>
                      <a:pt x="94" y="0"/>
                    </a:lnTo>
                    <a:lnTo>
                      <a:pt x="96" y="0"/>
                    </a:lnTo>
                    <a:lnTo>
                      <a:pt x="97" y="0"/>
                    </a:lnTo>
                    <a:lnTo>
                      <a:pt x="99" y="0"/>
                    </a:lnTo>
                    <a:lnTo>
                      <a:pt x="100" y="1"/>
                    </a:lnTo>
                    <a:lnTo>
                      <a:pt x="102" y="1"/>
                    </a:lnTo>
                    <a:lnTo>
                      <a:pt x="103" y="1"/>
                    </a:lnTo>
                    <a:lnTo>
                      <a:pt x="104" y="2"/>
                    </a:lnTo>
                    <a:lnTo>
                      <a:pt x="106" y="2"/>
                    </a:lnTo>
                    <a:lnTo>
                      <a:pt x="107" y="3"/>
                    </a:lnTo>
                    <a:lnTo>
                      <a:pt x="108" y="4"/>
                    </a:lnTo>
                    <a:lnTo>
                      <a:pt x="109" y="4"/>
                    </a:lnTo>
                    <a:lnTo>
                      <a:pt x="111" y="5"/>
                    </a:lnTo>
                    <a:lnTo>
                      <a:pt x="112" y="6"/>
                    </a:lnTo>
                    <a:lnTo>
                      <a:pt x="113" y="7"/>
                    </a:lnTo>
                    <a:lnTo>
                      <a:pt x="114" y="8"/>
                    </a:lnTo>
                    <a:lnTo>
                      <a:pt x="115" y="9"/>
                    </a:lnTo>
                    <a:lnTo>
                      <a:pt x="116" y="10"/>
                    </a:lnTo>
                    <a:lnTo>
                      <a:pt x="117" y="11"/>
                    </a:lnTo>
                    <a:lnTo>
                      <a:pt x="118" y="12"/>
                    </a:lnTo>
                    <a:lnTo>
                      <a:pt x="119" y="14"/>
                    </a:lnTo>
                    <a:lnTo>
                      <a:pt x="119" y="15"/>
                    </a:lnTo>
                    <a:lnTo>
                      <a:pt x="120" y="16"/>
                    </a:lnTo>
                    <a:lnTo>
                      <a:pt x="121" y="18"/>
                    </a:lnTo>
                    <a:lnTo>
                      <a:pt x="121" y="19"/>
                    </a:lnTo>
                    <a:lnTo>
                      <a:pt x="122" y="21"/>
                    </a:lnTo>
                    <a:lnTo>
                      <a:pt x="122" y="23"/>
                    </a:lnTo>
                    <a:lnTo>
                      <a:pt x="122" y="25"/>
                    </a:lnTo>
                    <a:lnTo>
                      <a:pt x="123" y="26"/>
                    </a:lnTo>
                    <a:lnTo>
                      <a:pt x="123" y="28"/>
                    </a:lnTo>
                    <a:lnTo>
                      <a:pt x="123" y="30"/>
                    </a:lnTo>
                    <a:lnTo>
                      <a:pt x="123" y="32"/>
                    </a:lnTo>
                    <a:lnTo>
                      <a:pt x="123" y="34"/>
                    </a:lnTo>
                    <a:lnTo>
                      <a:pt x="123" y="37"/>
                    </a:lnTo>
                    <a:lnTo>
                      <a:pt x="123" y="39"/>
                    </a:lnTo>
                    <a:lnTo>
                      <a:pt x="123" y="41"/>
                    </a:lnTo>
                    <a:lnTo>
                      <a:pt x="123" y="42"/>
                    </a:lnTo>
                    <a:lnTo>
                      <a:pt x="123" y="44"/>
                    </a:lnTo>
                    <a:lnTo>
                      <a:pt x="123" y="46"/>
                    </a:lnTo>
                    <a:lnTo>
                      <a:pt x="123" y="48"/>
                    </a:lnTo>
                    <a:lnTo>
                      <a:pt x="123" y="49"/>
                    </a:lnTo>
                    <a:lnTo>
                      <a:pt x="123" y="51"/>
                    </a:lnTo>
                    <a:lnTo>
                      <a:pt x="123" y="52"/>
                    </a:lnTo>
                    <a:lnTo>
                      <a:pt x="123" y="54"/>
                    </a:lnTo>
                    <a:lnTo>
                      <a:pt x="123" y="55"/>
                    </a:lnTo>
                    <a:lnTo>
                      <a:pt x="123" y="57"/>
                    </a:lnTo>
                    <a:lnTo>
                      <a:pt x="123" y="58"/>
                    </a:lnTo>
                    <a:lnTo>
                      <a:pt x="123" y="59"/>
                    </a:lnTo>
                    <a:lnTo>
                      <a:pt x="123" y="60"/>
                    </a:lnTo>
                    <a:lnTo>
                      <a:pt x="123" y="61"/>
                    </a:lnTo>
                    <a:lnTo>
                      <a:pt x="123" y="62"/>
                    </a:lnTo>
                    <a:lnTo>
                      <a:pt x="123" y="63"/>
                    </a:lnTo>
                    <a:lnTo>
                      <a:pt x="123" y="65"/>
                    </a:lnTo>
                    <a:lnTo>
                      <a:pt x="123" y="66"/>
                    </a:lnTo>
                    <a:lnTo>
                      <a:pt x="123" y="67"/>
                    </a:lnTo>
                    <a:lnTo>
                      <a:pt x="122" y="68"/>
                    </a:lnTo>
                    <a:lnTo>
                      <a:pt x="122" y="70"/>
                    </a:lnTo>
                    <a:lnTo>
                      <a:pt x="122" y="71"/>
                    </a:lnTo>
                    <a:lnTo>
                      <a:pt x="122" y="72"/>
                    </a:lnTo>
                    <a:lnTo>
                      <a:pt x="121" y="74"/>
                    </a:lnTo>
                    <a:lnTo>
                      <a:pt x="121" y="75"/>
                    </a:lnTo>
                    <a:lnTo>
                      <a:pt x="120" y="77"/>
                    </a:lnTo>
                    <a:lnTo>
                      <a:pt x="120" y="78"/>
                    </a:lnTo>
                    <a:lnTo>
                      <a:pt x="120" y="80"/>
                    </a:lnTo>
                    <a:lnTo>
                      <a:pt x="119" y="81"/>
                    </a:lnTo>
                    <a:lnTo>
                      <a:pt x="119" y="83"/>
                    </a:lnTo>
                    <a:lnTo>
                      <a:pt x="118" y="85"/>
                    </a:lnTo>
                    <a:lnTo>
                      <a:pt x="117" y="87"/>
                    </a:lnTo>
                    <a:lnTo>
                      <a:pt x="117" y="88"/>
                    </a:lnTo>
                    <a:lnTo>
                      <a:pt x="116" y="90"/>
                    </a:lnTo>
                    <a:lnTo>
                      <a:pt x="115" y="92"/>
                    </a:lnTo>
                    <a:lnTo>
                      <a:pt x="115" y="94"/>
                    </a:lnTo>
                    <a:lnTo>
                      <a:pt x="114" y="96"/>
                    </a:lnTo>
                    <a:lnTo>
                      <a:pt x="113" y="99"/>
                    </a:lnTo>
                    <a:lnTo>
                      <a:pt x="112" y="101"/>
                    </a:lnTo>
                    <a:lnTo>
                      <a:pt x="111" y="103"/>
                    </a:lnTo>
                    <a:lnTo>
                      <a:pt x="111" y="106"/>
                    </a:lnTo>
                    <a:lnTo>
                      <a:pt x="110" y="108"/>
                    </a:lnTo>
                    <a:lnTo>
                      <a:pt x="109" y="111"/>
                    </a:lnTo>
                    <a:lnTo>
                      <a:pt x="108" y="113"/>
                    </a:lnTo>
                    <a:lnTo>
                      <a:pt x="107" y="116"/>
                    </a:lnTo>
                    <a:lnTo>
                      <a:pt x="106" y="118"/>
                    </a:lnTo>
                    <a:lnTo>
                      <a:pt x="105" y="121"/>
                    </a:lnTo>
                    <a:lnTo>
                      <a:pt x="104" y="123"/>
                    </a:lnTo>
                    <a:lnTo>
                      <a:pt x="103" y="126"/>
                    </a:lnTo>
                    <a:lnTo>
                      <a:pt x="102" y="128"/>
                    </a:lnTo>
                    <a:lnTo>
                      <a:pt x="101" y="130"/>
                    </a:lnTo>
                    <a:lnTo>
                      <a:pt x="100" y="132"/>
                    </a:lnTo>
                    <a:lnTo>
                      <a:pt x="100" y="134"/>
                    </a:lnTo>
                    <a:lnTo>
                      <a:pt x="99" y="136"/>
                    </a:lnTo>
                    <a:lnTo>
                      <a:pt x="98" y="137"/>
                    </a:lnTo>
                    <a:lnTo>
                      <a:pt x="97" y="139"/>
                    </a:lnTo>
                    <a:lnTo>
                      <a:pt x="97" y="141"/>
                    </a:lnTo>
                    <a:lnTo>
                      <a:pt x="96" y="142"/>
                    </a:lnTo>
                    <a:lnTo>
                      <a:pt x="96" y="143"/>
                    </a:lnTo>
                    <a:lnTo>
                      <a:pt x="95" y="145"/>
                    </a:lnTo>
                    <a:lnTo>
                      <a:pt x="94" y="146"/>
                    </a:lnTo>
                    <a:lnTo>
                      <a:pt x="94" y="147"/>
                    </a:lnTo>
                    <a:lnTo>
                      <a:pt x="93" y="148"/>
                    </a:lnTo>
                    <a:lnTo>
                      <a:pt x="93" y="149"/>
                    </a:lnTo>
                    <a:lnTo>
                      <a:pt x="92" y="150"/>
                    </a:lnTo>
                    <a:lnTo>
                      <a:pt x="91" y="151"/>
                    </a:lnTo>
                    <a:lnTo>
                      <a:pt x="91" y="152"/>
                    </a:lnTo>
                    <a:lnTo>
                      <a:pt x="90" y="153"/>
                    </a:lnTo>
                    <a:lnTo>
                      <a:pt x="89" y="154"/>
                    </a:lnTo>
                    <a:lnTo>
                      <a:pt x="89" y="155"/>
                    </a:lnTo>
                    <a:lnTo>
                      <a:pt x="88" y="156"/>
                    </a:lnTo>
                    <a:lnTo>
                      <a:pt x="87" y="157"/>
                    </a:lnTo>
                    <a:lnTo>
                      <a:pt x="86" y="159"/>
                    </a:lnTo>
                    <a:lnTo>
                      <a:pt x="85" y="160"/>
                    </a:lnTo>
                    <a:lnTo>
                      <a:pt x="84" y="161"/>
                    </a:lnTo>
                    <a:lnTo>
                      <a:pt x="83" y="162"/>
                    </a:lnTo>
                    <a:lnTo>
                      <a:pt x="82" y="163"/>
                    </a:lnTo>
                    <a:lnTo>
                      <a:pt x="81" y="164"/>
                    </a:lnTo>
                    <a:lnTo>
                      <a:pt x="80" y="165"/>
                    </a:lnTo>
                    <a:lnTo>
                      <a:pt x="79" y="166"/>
                    </a:lnTo>
                    <a:lnTo>
                      <a:pt x="78" y="167"/>
                    </a:lnTo>
                    <a:lnTo>
                      <a:pt x="76" y="169"/>
                    </a:lnTo>
                    <a:lnTo>
                      <a:pt x="75" y="170"/>
                    </a:lnTo>
                    <a:lnTo>
                      <a:pt x="73" y="171"/>
                    </a:lnTo>
                    <a:lnTo>
                      <a:pt x="72" y="172"/>
                    </a:lnTo>
                    <a:lnTo>
                      <a:pt x="70" y="174"/>
                    </a:lnTo>
                    <a:lnTo>
                      <a:pt x="69" y="175"/>
                    </a:lnTo>
                    <a:lnTo>
                      <a:pt x="67" y="177"/>
                    </a:lnTo>
                    <a:lnTo>
                      <a:pt x="65" y="178"/>
                    </a:lnTo>
                    <a:lnTo>
                      <a:pt x="63" y="180"/>
                    </a:lnTo>
                    <a:lnTo>
                      <a:pt x="61" y="181"/>
                    </a:lnTo>
                    <a:lnTo>
                      <a:pt x="60" y="183"/>
                    </a:lnTo>
                    <a:lnTo>
                      <a:pt x="58" y="184"/>
                    </a:lnTo>
                    <a:lnTo>
                      <a:pt x="55" y="186"/>
                    </a:lnTo>
                    <a:lnTo>
                      <a:pt x="54" y="187"/>
                    </a:lnTo>
                    <a:lnTo>
                      <a:pt x="52" y="189"/>
                    </a:lnTo>
                    <a:lnTo>
                      <a:pt x="50" y="191"/>
                    </a:lnTo>
                    <a:lnTo>
                      <a:pt x="48" y="192"/>
                    </a:lnTo>
                    <a:lnTo>
                      <a:pt x="46" y="194"/>
                    </a:lnTo>
                    <a:lnTo>
                      <a:pt x="45" y="195"/>
                    </a:lnTo>
                    <a:lnTo>
                      <a:pt x="43" y="197"/>
                    </a:lnTo>
                    <a:lnTo>
                      <a:pt x="42" y="199"/>
                    </a:lnTo>
                    <a:lnTo>
                      <a:pt x="40" y="200"/>
                    </a:lnTo>
                    <a:lnTo>
                      <a:pt x="39" y="202"/>
                    </a:lnTo>
                    <a:lnTo>
                      <a:pt x="38" y="203"/>
                    </a:lnTo>
                    <a:lnTo>
                      <a:pt x="36" y="205"/>
                    </a:lnTo>
                    <a:lnTo>
                      <a:pt x="35" y="207"/>
                    </a:lnTo>
                    <a:lnTo>
                      <a:pt x="34" y="208"/>
                    </a:lnTo>
                    <a:lnTo>
                      <a:pt x="33" y="210"/>
                    </a:lnTo>
                    <a:lnTo>
                      <a:pt x="32" y="211"/>
                    </a:lnTo>
                    <a:lnTo>
                      <a:pt x="31" y="213"/>
                    </a:lnTo>
                    <a:lnTo>
                      <a:pt x="30" y="215"/>
                    </a:lnTo>
                    <a:lnTo>
                      <a:pt x="29" y="216"/>
                    </a:lnTo>
                    <a:lnTo>
                      <a:pt x="28" y="218"/>
                    </a:lnTo>
                    <a:lnTo>
                      <a:pt x="27" y="220"/>
                    </a:lnTo>
                    <a:lnTo>
                      <a:pt x="27" y="221"/>
                    </a:lnTo>
                    <a:lnTo>
                      <a:pt x="26" y="223"/>
                    </a:lnTo>
                    <a:lnTo>
                      <a:pt x="25" y="224"/>
                    </a:lnTo>
                    <a:lnTo>
                      <a:pt x="24" y="226"/>
                    </a:lnTo>
                    <a:lnTo>
                      <a:pt x="24" y="228"/>
                    </a:lnTo>
                    <a:lnTo>
                      <a:pt x="23" y="229"/>
                    </a:lnTo>
                    <a:lnTo>
                      <a:pt x="22" y="231"/>
                    </a:lnTo>
                    <a:lnTo>
                      <a:pt x="22" y="232"/>
                    </a:lnTo>
                    <a:lnTo>
                      <a:pt x="21" y="234"/>
                    </a:lnTo>
                    <a:lnTo>
                      <a:pt x="21" y="236"/>
                    </a:lnTo>
                    <a:lnTo>
                      <a:pt x="20" y="237"/>
                    </a:lnTo>
                    <a:lnTo>
                      <a:pt x="20" y="239"/>
                    </a:lnTo>
                    <a:lnTo>
                      <a:pt x="19" y="240"/>
                    </a:lnTo>
                    <a:lnTo>
                      <a:pt x="19" y="242"/>
                    </a:lnTo>
                    <a:lnTo>
                      <a:pt x="18" y="243"/>
                    </a:lnTo>
                    <a:lnTo>
                      <a:pt x="18" y="245"/>
                    </a:lnTo>
                    <a:lnTo>
                      <a:pt x="18" y="246"/>
                    </a:lnTo>
                    <a:lnTo>
                      <a:pt x="18" y="247"/>
                    </a:lnTo>
                    <a:lnTo>
                      <a:pt x="17" y="249"/>
                    </a:lnTo>
                    <a:lnTo>
                      <a:pt x="17" y="250"/>
                    </a:lnTo>
                    <a:lnTo>
                      <a:pt x="17" y="251"/>
                    </a:lnTo>
                    <a:lnTo>
                      <a:pt x="17" y="252"/>
                    </a:lnTo>
                    <a:lnTo>
                      <a:pt x="17" y="254"/>
                    </a:lnTo>
                    <a:lnTo>
                      <a:pt x="17" y="255"/>
                    </a:lnTo>
                    <a:lnTo>
                      <a:pt x="17" y="256"/>
                    </a:lnTo>
                    <a:lnTo>
                      <a:pt x="16" y="257"/>
                    </a:lnTo>
                    <a:lnTo>
                      <a:pt x="16" y="258"/>
                    </a:lnTo>
                    <a:lnTo>
                      <a:pt x="16" y="259"/>
                    </a:lnTo>
                    <a:lnTo>
                      <a:pt x="16" y="260"/>
                    </a:lnTo>
                    <a:lnTo>
                      <a:pt x="16" y="261"/>
                    </a:lnTo>
                    <a:lnTo>
                      <a:pt x="16" y="262"/>
                    </a:lnTo>
                    <a:lnTo>
                      <a:pt x="16" y="263"/>
                    </a:lnTo>
                    <a:lnTo>
                      <a:pt x="16" y="264"/>
                    </a:lnTo>
                    <a:lnTo>
                      <a:pt x="16" y="266"/>
                    </a:lnTo>
                    <a:lnTo>
                      <a:pt x="16" y="267"/>
                    </a:lnTo>
                    <a:lnTo>
                      <a:pt x="16" y="268"/>
                    </a:lnTo>
                    <a:lnTo>
                      <a:pt x="16" y="269"/>
                    </a:lnTo>
                    <a:lnTo>
                      <a:pt x="16" y="270"/>
                    </a:lnTo>
                    <a:lnTo>
                      <a:pt x="16" y="271"/>
                    </a:lnTo>
                    <a:lnTo>
                      <a:pt x="16" y="272"/>
                    </a:lnTo>
                    <a:lnTo>
                      <a:pt x="16" y="273"/>
                    </a:lnTo>
                    <a:lnTo>
                      <a:pt x="16" y="274"/>
                    </a:lnTo>
                    <a:lnTo>
                      <a:pt x="16" y="275"/>
                    </a:lnTo>
                    <a:lnTo>
                      <a:pt x="16" y="276"/>
                    </a:lnTo>
                    <a:lnTo>
                      <a:pt x="16" y="277"/>
                    </a:lnTo>
                    <a:lnTo>
                      <a:pt x="16" y="278"/>
                    </a:lnTo>
                    <a:lnTo>
                      <a:pt x="16" y="279"/>
                    </a:lnTo>
                    <a:lnTo>
                      <a:pt x="16" y="279"/>
                    </a:lnTo>
                    <a:lnTo>
                      <a:pt x="16" y="280"/>
                    </a:lnTo>
                    <a:lnTo>
                      <a:pt x="16" y="280"/>
                    </a:lnTo>
                    <a:lnTo>
                      <a:pt x="16" y="281"/>
                    </a:lnTo>
                    <a:lnTo>
                      <a:pt x="16" y="281"/>
                    </a:lnTo>
                    <a:lnTo>
                      <a:pt x="16" y="282"/>
                    </a:lnTo>
                    <a:lnTo>
                      <a:pt x="16" y="282"/>
                    </a:lnTo>
                    <a:lnTo>
                      <a:pt x="16" y="282"/>
                    </a:lnTo>
                    <a:lnTo>
                      <a:pt x="16" y="282"/>
                    </a:lnTo>
                    <a:lnTo>
                      <a:pt x="16" y="283"/>
                    </a:lnTo>
                    <a:lnTo>
                      <a:pt x="16" y="283"/>
                    </a:lnTo>
                    <a:close/>
                  </a:path>
                </a:pathLst>
              </a:custGeom>
              <a:solidFill>
                <a:srgbClr val="000000">
                  <a:alpha val="100000"/>
                </a:srgbClr>
              </a:solidFill>
              <a:ln w="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35404" name="椭圆 1935403"/>
              <p:cNvSpPr/>
              <p:nvPr/>
            </p:nvSpPr>
            <p:spPr>
              <a:xfrm>
                <a:off x="2076" y="2206"/>
                <a:ext cx="33" cy="34"/>
              </a:xfrm>
              <a:prstGeom prst="ellipse">
                <a:avLst/>
              </a:prstGeom>
              <a:solidFill>
                <a:srgbClr val="000000"/>
              </a:solidFill>
              <a:ln w="31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35405" name="任意多边形 1935404"/>
              <p:cNvSpPr/>
              <p:nvPr/>
            </p:nvSpPr>
            <p:spPr>
              <a:xfrm>
                <a:off x="2059" y="2043"/>
                <a:ext cx="33" cy="60"/>
              </a:xfrm>
              <a:custGeom>
                <a:avLst/>
                <a:gdLst>
                  <a:gd name="txL" fmla="*/ 0 w 21600"/>
                  <a:gd name="txT" fmla="*/ 0 h 43147"/>
                  <a:gd name="txR" fmla="*/ 21600 w 21600"/>
                  <a:gd name="txB" fmla="*/ 43147 h 43147"/>
                </a:gdLst>
                <a:ahLst/>
                <a:cxnLst>
                  <a:cxn ang="90">
                    <a:pos x="21600" y="43147"/>
                  </a:cxn>
                  <a:cxn ang="270">
                    <a:pos x="20093" y="0"/>
                  </a:cxn>
                  <a:cxn ang="0">
                    <a:pos x="21600" y="21547"/>
                  </a:cxn>
                </a:cxnLst>
                <a:rect l="txL" t="txT" r="txR" b="txB"/>
                <a:pathLst>
                  <a:path w="21600" h="43147" fill="none">
                    <a:moveTo>
                      <a:pt x="21600" y="43147"/>
                    </a:moveTo>
                    <a:arcTo wR="21600" hR="21600" stAng="-16200000" swAng="10559954"/>
                  </a:path>
                  <a:path w="21600" h="43147" stroke="0">
                    <a:moveTo>
                      <a:pt x="21600" y="43147"/>
                    </a:moveTo>
                    <a:arcTo wR="21600" hR="21600" stAng="-16200000" swAng="10559954"/>
                    <a:lnTo>
                      <a:pt x="21600" y="21547"/>
                    </a:lnTo>
                    <a:close/>
                  </a:path>
                </a:pathLst>
              </a:custGeom>
              <a:noFill/>
              <a:ln w="31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35406" name="任意多边形 1935405"/>
              <p:cNvSpPr/>
              <p:nvPr/>
            </p:nvSpPr>
            <p:spPr>
              <a:xfrm>
                <a:off x="2059" y="2043"/>
                <a:ext cx="90" cy="38"/>
              </a:xfrm>
              <a:custGeom>
                <a:avLst/>
                <a:gdLst>
                  <a:gd name="txL" fmla="*/ 0 w 43200"/>
                  <a:gd name="txT" fmla="*/ 0 h 24232"/>
                  <a:gd name="txR" fmla="*/ 43200 w 43200"/>
                  <a:gd name="txB" fmla="*/ 24232 h 24232"/>
                </a:gdLst>
                <a:ahLst/>
                <a:cxnLst>
                  <a:cxn ang="90">
                    <a:pos x="161" y="24232"/>
                  </a:cxn>
                  <a:cxn ang="0">
                    <a:pos x="43200" y="21600"/>
                  </a:cxn>
                  <a:cxn ang="90">
                    <a:pos x="21600" y="21600"/>
                  </a:cxn>
                </a:cxnLst>
                <a:rect l="txL" t="txT" r="txR" b="txB"/>
                <a:pathLst>
                  <a:path w="43200" h="24232" fill="none">
                    <a:moveTo>
                      <a:pt x="161" y="24232"/>
                    </a:moveTo>
                    <a:arcTo wR="21600" hR="21600" stAng="-11219940" swAng="11219940"/>
                  </a:path>
                  <a:path w="43200" h="24232" stroke="0">
                    <a:moveTo>
                      <a:pt x="161" y="24232"/>
                    </a:moveTo>
                    <a:arcTo wR="21600" hR="21600" stAng="-11219940" swAng="11219940"/>
                    <a:lnTo>
                      <a:pt x="21600" y="21600"/>
                    </a:lnTo>
                    <a:close/>
                  </a:path>
                </a:pathLst>
              </a:custGeom>
              <a:noFill/>
              <a:ln w="31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  <p:grpSp>
          <p:nvGrpSpPr>
            <p:cNvPr id="1935407" name="组合 1935406"/>
            <p:cNvGrpSpPr/>
            <p:nvPr/>
          </p:nvGrpSpPr>
          <p:grpSpPr>
            <a:xfrm>
              <a:off x="2280" y="1928"/>
              <a:ext cx="84" cy="233"/>
              <a:chOff x="2280" y="1928"/>
              <a:chExt cx="84" cy="233"/>
            </a:xfrm>
          </p:grpSpPr>
          <p:sp>
            <p:nvSpPr>
              <p:cNvPr id="1935408" name="任意多边形 1935407"/>
              <p:cNvSpPr/>
              <p:nvPr/>
            </p:nvSpPr>
            <p:spPr>
              <a:xfrm>
                <a:off x="2281" y="2032"/>
                <a:ext cx="83" cy="103"/>
              </a:xfrm>
              <a:custGeom>
                <a:avLst/>
                <a:gdLst/>
                <a:ahLst/>
                <a:cxnLst/>
                <a:pathLst>
                  <a:path w="83" h="103">
                    <a:moveTo>
                      <a:pt x="57" y="0"/>
                    </a:moveTo>
                    <a:lnTo>
                      <a:pt x="0" y="102"/>
                    </a:lnTo>
                    <a:lnTo>
                      <a:pt x="82" y="102"/>
                    </a:lnTo>
                  </a:path>
                </a:pathLst>
              </a:custGeom>
              <a:solidFill>
                <a:srgbClr val="FFFFFF">
                  <a:alpha val="100000"/>
                </a:srgbClr>
              </a:solidFill>
              <a:ln w="31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35409" name="任意多边形 1935408"/>
              <p:cNvSpPr/>
              <p:nvPr/>
            </p:nvSpPr>
            <p:spPr>
              <a:xfrm>
                <a:off x="2330" y="2057"/>
                <a:ext cx="26" cy="104"/>
              </a:xfrm>
              <a:custGeom>
                <a:avLst/>
                <a:gdLst/>
                <a:ahLst/>
                <a:cxnLst/>
                <a:pathLst>
                  <a:path w="26" h="104">
                    <a:moveTo>
                      <a:pt x="0" y="26"/>
                    </a:moveTo>
                    <a:lnTo>
                      <a:pt x="16" y="0"/>
                    </a:lnTo>
                    <a:lnTo>
                      <a:pt x="16" y="95"/>
                    </a:lnTo>
                    <a:lnTo>
                      <a:pt x="25" y="103"/>
                    </a:lnTo>
                    <a:lnTo>
                      <a:pt x="0" y="103"/>
                    </a:lnTo>
                    <a:lnTo>
                      <a:pt x="0" y="95"/>
                    </a:lnTo>
                    <a:lnTo>
                      <a:pt x="0" y="26"/>
                    </a:lnTo>
                    <a:lnTo>
                      <a:pt x="0" y="26"/>
                    </a:lnTo>
                    <a:lnTo>
                      <a:pt x="0" y="26"/>
                    </a:lnTo>
                    <a:close/>
                  </a:path>
                </a:pathLst>
              </a:custGeom>
              <a:solidFill>
                <a:srgbClr val="000000">
                  <a:alpha val="100000"/>
                </a:srgbClr>
              </a:solidFill>
              <a:ln w="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35410" name="任意多边形 1935409"/>
              <p:cNvSpPr/>
              <p:nvPr/>
            </p:nvSpPr>
            <p:spPr>
              <a:xfrm>
                <a:off x="2280" y="1979"/>
                <a:ext cx="58" cy="53"/>
              </a:xfrm>
              <a:custGeom>
                <a:avLst/>
                <a:gdLst/>
                <a:ahLst/>
                <a:cxnLst/>
                <a:pathLst>
                  <a:path w="58" h="53">
                    <a:moveTo>
                      <a:pt x="57" y="0"/>
                    </a:moveTo>
                    <a:lnTo>
                      <a:pt x="53" y="3"/>
                    </a:lnTo>
                    <a:lnTo>
                      <a:pt x="49" y="5"/>
                    </a:lnTo>
                    <a:lnTo>
                      <a:pt x="45" y="7"/>
                    </a:lnTo>
                    <a:lnTo>
                      <a:pt x="41" y="10"/>
                    </a:lnTo>
                    <a:lnTo>
                      <a:pt x="38" y="13"/>
                    </a:lnTo>
                    <a:lnTo>
                      <a:pt x="34" y="16"/>
                    </a:lnTo>
                    <a:lnTo>
                      <a:pt x="30" y="19"/>
                    </a:lnTo>
                    <a:lnTo>
                      <a:pt x="27" y="22"/>
                    </a:lnTo>
                    <a:lnTo>
                      <a:pt x="23" y="25"/>
                    </a:lnTo>
                    <a:lnTo>
                      <a:pt x="19" y="28"/>
                    </a:lnTo>
                    <a:lnTo>
                      <a:pt x="16" y="32"/>
                    </a:lnTo>
                    <a:lnTo>
                      <a:pt x="13" y="36"/>
                    </a:lnTo>
                    <a:lnTo>
                      <a:pt x="9" y="40"/>
                    </a:lnTo>
                    <a:lnTo>
                      <a:pt x="6" y="43"/>
                    </a:lnTo>
                    <a:lnTo>
                      <a:pt x="3" y="48"/>
                    </a:lnTo>
                    <a:lnTo>
                      <a:pt x="0" y="52"/>
                    </a:lnTo>
                  </a:path>
                </a:pathLst>
              </a:custGeom>
              <a:solidFill>
                <a:srgbClr val="000000">
                  <a:alpha val="100000"/>
                </a:srgbClr>
              </a:solidFill>
              <a:ln w="31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35411" name="任意多边形 1935410"/>
              <p:cNvSpPr/>
              <p:nvPr/>
            </p:nvSpPr>
            <p:spPr>
              <a:xfrm>
                <a:off x="2281" y="2015"/>
                <a:ext cx="83" cy="18"/>
              </a:xfrm>
              <a:custGeom>
                <a:avLst/>
                <a:gdLst/>
                <a:ahLst/>
                <a:cxnLst/>
                <a:pathLst>
                  <a:path w="83" h="18">
                    <a:moveTo>
                      <a:pt x="0" y="17"/>
                    </a:moveTo>
                    <a:lnTo>
                      <a:pt x="8" y="0"/>
                    </a:lnTo>
                    <a:lnTo>
                      <a:pt x="24" y="0"/>
                    </a:lnTo>
                    <a:lnTo>
                      <a:pt x="74" y="0"/>
                    </a:lnTo>
                    <a:lnTo>
                      <a:pt x="82" y="0"/>
                    </a:lnTo>
                    <a:lnTo>
                      <a:pt x="82" y="0"/>
                    </a:lnTo>
                    <a:lnTo>
                      <a:pt x="74" y="17"/>
                    </a:lnTo>
                    <a:lnTo>
                      <a:pt x="57" y="17"/>
                    </a:lnTo>
                    <a:lnTo>
                      <a:pt x="49" y="17"/>
                    </a:lnTo>
                    <a:lnTo>
                      <a:pt x="33" y="17"/>
                    </a:lnTo>
                    <a:lnTo>
                      <a:pt x="24" y="17"/>
                    </a:lnTo>
                    <a:lnTo>
                      <a:pt x="16" y="17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000000">
                  <a:alpha val="100000"/>
                </a:srgbClr>
              </a:solidFill>
              <a:ln w="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35412" name="任意多边形 1935411"/>
              <p:cNvSpPr/>
              <p:nvPr/>
            </p:nvSpPr>
            <p:spPr>
              <a:xfrm>
                <a:off x="2326" y="1929"/>
                <a:ext cx="38" cy="59"/>
              </a:xfrm>
              <a:custGeom>
                <a:avLst/>
                <a:gdLst/>
                <a:ahLst/>
                <a:cxnLst/>
                <a:pathLst>
                  <a:path w="38" h="59">
                    <a:moveTo>
                      <a:pt x="4" y="0"/>
                    </a:moveTo>
                    <a:lnTo>
                      <a:pt x="5" y="1"/>
                    </a:lnTo>
                    <a:lnTo>
                      <a:pt x="6" y="2"/>
                    </a:lnTo>
                    <a:lnTo>
                      <a:pt x="7" y="3"/>
                    </a:lnTo>
                    <a:lnTo>
                      <a:pt x="8" y="4"/>
                    </a:lnTo>
                    <a:lnTo>
                      <a:pt x="9" y="5"/>
                    </a:lnTo>
                    <a:lnTo>
                      <a:pt x="10" y="6"/>
                    </a:lnTo>
                    <a:lnTo>
                      <a:pt x="10" y="7"/>
                    </a:lnTo>
                    <a:lnTo>
                      <a:pt x="11" y="8"/>
                    </a:lnTo>
                    <a:lnTo>
                      <a:pt x="12" y="8"/>
                    </a:lnTo>
                    <a:lnTo>
                      <a:pt x="13" y="9"/>
                    </a:lnTo>
                    <a:lnTo>
                      <a:pt x="13" y="10"/>
                    </a:lnTo>
                    <a:lnTo>
                      <a:pt x="14" y="10"/>
                    </a:lnTo>
                    <a:lnTo>
                      <a:pt x="15" y="11"/>
                    </a:lnTo>
                    <a:lnTo>
                      <a:pt x="15" y="12"/>
                    </a:lnTo>
                    <a:lnTo>
                      <a:pt x="16" y="12"/>
                    </a:lnTo>
                    <a:lnTo>
                      <a:pt x="16" y="13"/>
                    </a:lnTo>
                    <a:lnTo>
                      <a:pt x="17" y="13"/>
                    </a:lnTo>
                    <a:lnTo>
                      <a:pt x="17" y="14"/>
                    </a:lnTo>
                    <a:lnTo>
                      <a:pt x="18" y="14"/>
                    </a:lnTo>
                    <a:lnTo>
                      <a:pt x="18" y="15"/>
                    </a:lnTo>
                    <a:lnTo>
                      <a:pt x="19" y="15"/>
                    </a:lnTo>
                    <a:lnTo>
                      <a:pt x="19" y="15"/>
                    </a:lnTo>
                    <a:lnTo>
                      <a:pt x="19" y="16"/>
                    </a:lnTo>
                    <a:lnTo>
                      <a:pt x="19" y="16"/>
                    </a:lnTo>
                    <a:lnTo>
                      <a:pt x="20" y="16"/>
                    </a:lnTo>
                    <a:lnTo>
                      <a:pt x="20" y="17"/>
                    </a:lnTo>
                    <a:lnTo>
                      <a:pt x="20" y="17"/>
                    </a:lnTo>
                    <a:lnTo>
                      <a:pt x="20" y="17"/>
                    </a:lnTo>
                    <a:lnTo>
                      <a:pt x="20" y="17"/>
                    </a:lnTo>
                    <a:lnTo>
                      <a:pt x="20" y="17"/>
                    </a:lnTo>
                    <a:lnTo>
                      <a:pt x="20" y="17"/>
                    </a:lnTo>
                    <a:lnTo>
                      <a:pt x="20" y="17"/>
                    </a:lnTo>
                    <a:lnTo>
                      <a:pt x="20" y="17"/>
                    </a:lnTo>
                    <a:lnTo>
                      <a:pt x="20" y="17"/>
                    </a:lnTo>
                    <a:lnTo>
                      <a:pt x="20" y="18"/>
                    </a:lnTo>
                    <a:lnTo>
                      <a:pt x="20" y="18"/>
                    </a:lnTo>
                    <a:lnTo>
                      <a:pt x="20" y="18"/>
                    </a:lnTo>
                    <a:lnTo>
                      <a:pt x="20" y="19"/>
                    </a:lnTo>
                    <a:lnTo>
                      <a:pt x="20" y="20"/>
                    </a:lnTo>
                    <a:lnTo>
                      <a:pt x="20" y="20"/>
                    </a:lnTo>
                    <a:lnTo>
                      <a:pt x="20" y="21"/>
                    </a:lnTo>
                    <a:lnTo>
                      <a:pt x="20" y="22"/>
                    </a:lnTo>
                    <a:lnTo>
                      <a:pt x="20" y="23"/>
                    </a:lnTo>
                    <a:lnTo>
                      <a:pt x="20" y="24"/>
                    </a:lnTo>
                    <a:lnTo>
                      <a:pt x="20" y="26"/>
                    </a:lnTo>
                    <a:lnTo>
                      <a:pt x="20" y="27"/>
                    </a:lnTo>
                    <a:lnTo>
                      <a:pt x="20" y="28"/>
                    </a:lnTo>
                    <a:lnTo>
                      <a:pt x="20" y="30"/>
                    </a:lnTo>
                    <a:lnTo>
                      <a:pt x="20" y="32"/>
                    </a:lnTo>
                    <a:lnTo>
                      <a:pt x="20" y="33"/>
                    </a:lnTo>
                    <a:lnTo>
                      <a:pt x="20" y="34"/>
                    </a:lnTo>
                    <a:lnTo>
                      <a:pt x="20" y="36"/>
                    </a:lnTo>
                    <a:lnTo>
                      <a:pt x="20" y="37"/>
                    </a:lnTo>
                    <a:lnTo>
                      <a:pt x="20" y="38"/>
                    </a:lnTo>
                    <a:lnTo>
                      <a:pt x="20" y="39"/>
                    </a:lnTo>
                    <a:lnTo>
                      <a:pt x="20" y="40"/>
                    </a:lnTo>
                    <a:lnTo>
                      <a:pt x="20" y="40"/>
                    </a:lnTo>
                    <a:lnTo>
                      <a:pt x="20" y="41"/>
                    </a:lnTo>
                    <a:lnTo>
                      <a:pt x="20" y="42"/>
                    </a:lnTo>
                    <a:lnTo>
                      <a:pt x="20" y="42"/>
                    </a:lnTo>
                    <a:lnTo>
                      <a:pt x="20" y="42"/>
                    </a:lnTo>
                    <a:lnTo>
                      <a:pt x="20" y="43"/>
                    </a:lnTo>
                    <a:lnTo>
                      <a:pt x="20" y="43"/>
                    </a:lnTo>
                    <a:lnTo>
                      <a:pt x="20" y="43"/>
                    </a:lnTo>
                    <a:lnTo>
                      <a:pt x="20" y="43"/>
                    </a:lnTo>
                    <a:lnTo>
                      <a:pt x="20" y="43"/>
                    </a:lnTo>
                    <a:lnTo>
                      <a:pt x="20" y="43"/>
                    </a:lnTo>
                    <a:lnTo>
                      <a:pt x="20" y="43"/>
                    </a:lnTo>
                    <a:lnTo>
                      <a:pt x="20" y="43"/>
                    </a:lnTo>
                    <a:lnTo>
                      <a:pt x="20" y="43"/>
                    </a:lnTo>
                    <a:lnTo>
                      <a:pt x="20" y="43"/>
                    </a:lnTo>
                    <a:lnTo>
                      <a:pt x="20" y="43"/>
                    </a:lnTo>
                    <a:lnTo>
                      <a:pt x="20" y="43"/>
                    </a:lnTo>
                    <a:lnTo>
                      <a:pt x="20" y="43"/>
                    </a:lnTo>
                    <a:lnTo>
                      <a:pt x="20" y="43"/>
                    </a:lnTo>
                    <a:lnTo>
                      <a:pt x="20" y="43"/>
                    </a:lnTo>
                    <a:lnTo>
                      <a:pt x="20" y="43"/>
                    </a:lnTo>
                    <a:lnTo>
                      <a:pt x="20" y="43"/>
                    </a:lnTo>
                    <a:lnTo>
                      <a:pt x="20" y="43"/>
                    </a:lnTo>
                    <a:lnTo>
                      <a:pt x="20" y="43"/>
                    </a:lnTo>
                    <a:lnTo>
                      <a:pt x="20" y="43"/>
                    </a:lnTo>
                    <a:lnTo>
                      <a:pt x="20" y="43"/>
                    </a:lnTo>
                    <a:lnTo>
                      <a:pt x="20" y="43"/>
                    </a:lnTo>
                    <a:lnTo>
                      <a:pt x="20" y="43"/>
                    </a:lnTo>
                    <a:lnTo>
                      <a:pt x="20" y="43"/>
                    </a:lnTo>
                    <a:lnTo>
                      <a:pt x="20" y="43"/>
                    </a:lnTo>
                    <a:lnTo>
                      <a:pt x="20" y="44"/>
                    </a:lnTo>
                    <a:lnTo>
                      <a:pt x="19" y="44"/>
                    </a:lnTo>
                    <a:lnTo>
                      <a:pt x="19" y="44"/>
                    </a:lnTo>
                    <a:lnTo>
                      <a:pt x="19" y="45"/>
                    </a:lnTo>
                    <a:lnTo>
                      <a:pt x="19" y="45"/>
                    </a:lnTo>
                    <a:lnTo>
                      <a:pt x="18" y="45"/>
                    </a:lnTo>
                    <a:lnTo>
                      <a:pt x="18" y="46"/>
                    </a:lnTo>
                    <a:lnTo>
                      <a:pt x="17" y="46"/>
                    </a:lnTo>
                    <a:lnTo>
                      <a:pt x="17" y="47"/>
                    </a:lnTo>
                    <a:lnTo>
                      <a:pt x="16" y="47"/>
                    </a:lnTo>
                    <a:lnTo>
                      <a:pt x="16" y="48"/>
                    </a:lnTo>
                    <a:lnTo>
                      <a:pt x="15" y="48"/>
                    </a:lnTo>
                    <a:lnTo>
                      <a:pt x="15" y="49"/>
                    </a:lnTo>
                    <a:lnTo>
                      <a:pt x="15" y="49"/>
                    </a:lnTo>
                    <a:lnTo>
                      <a:pt x="14" y="49"/>
                    </a:lnTo>
                    <a:lnTo>
                      <a:pt x="14" y="50"/>
                    </a:lnTo>
                    <a:lnTo>
                      <a:pt x="14" y="50"/>
                    </a:lnTo>
                    <a:lnTo>
                      <a:pt x="13" y="50"/>
                    </a:lnTo>
                    <a:lnTo>
                      <a:pt x="13" y="51"/>
                    </a:lnTo>
                    <a:lnTo>
                      <a:pt x="13" y="51"/>
                    </a:lnTo>
                    <a:lnTo>
                      <a:pt x="13" y="51"/>
                    </a:lnTo>
                    <a:lnTo>
                      <a:pt x="13" y="51"/>
                    </a:lnTo>
                    <a:lnTo>
                      <a:pt x="12" y="51"/>
                    </a:lnTo>
                    <a:lnTo>
                      <a:pt x="12" y="51"/>
                    </a:lnTo>
                    <a:lnTo>
                      <a:pt x="12" y="51"/>
                    </a:lnTo>
                    <a:lnTo>
                      <a:pt x="12" y="51"/>
                    </a:lnTo>
                    <a:lnTo>
                      <a:pt x="12" y="51"/>
                    </a:lnTo>
                    <a:lnTo>
                      <a:pt x="12" y="51"/>
                    </a:lnTo>
                    <a:lnTo>
                      <a:pt x="12" y="51"/>
                    </a:lnTo>
                    <a:lnTo>
                      <a:pt x="12" y="51"/>
                    </a:lnTo>
                    <a:lnTo>
                      <a:pt x="12" y="51"/>
                    </a:lnTo>
                    <a:lnTo>
                      <a:pt x="12" y="51"/>
                    </a:lnTo>
                    <a:lnTo>
                      <a:pt x="12" y="51"/>
                    </a:lnTo>
                    <a:lnTo>
                      <a:pt x="12" y="51"/>
                    </a:lnTo>
                    <a:lnTo>
                      <a:pt x="12" y="51"/>
                    </a:lnTo>
                    <a:lnTo>
                      <a:pt x="12" y="51"/>
                    </a:lnTo>
                    <a:lnTo>
                      <a:pt x="12" y="51"/>
                    </a:lnTo>
                    <a:lnTo>
                      <a:pt x="12" y="51"/>
                    </a:lnTo>
                    <a:lnTo>
                      <a:pt x="12" y="51"/>
                    </a:lnTo>
                    <a:lnTo>
                      <a:pt x="12" y="51"/>
                    </a:lnTo>
                    <a:lnTo>
                      <a:pt x="12" y="51"/>
                    </a:lnTo>
                    <a:lnTo>
                      <a:pt x="12" y="51"/>
                    </a:lnTo>
                    <a:lnTo>
                      <a:pt x="12" y="51"/>
                    </a:lnTo>
                    <a:lnTo>
                      <a:pt x="12" y="51"/>
                    </a:lnTo>
                    <a:lnTo>
                      <a:pt x="12" y="52"/>
                    </a:lnTo>
                    <a:lnTo>
                      <a:pt x="12" y="52"/>
                    </a:lnTo>
                    <a:lnTo>
                      <a:pt x="11" y="52"/>
                    </a:lnTo>
                    <a:lnTo>
                      <a:pt x="11" y="52"/>
                    </a:lnTo>
                    <a:lnTo>
                      <a:pt x="11" y="52"/>
                    </a:lnTo>
                    <a:lnTo>
                      <a:pt x="10" y="52"/>
                    </a:lnTo>
                    <a:lnTo>
                      <a:pt x="10" y="53"/>
                    </a:lnTo>
                    <a:lnTo>
                      <a:pt x="9" y="53"/>
                    </a:lnTo>
                    <a:lnTo>
                      <a:pt x="8" y="53"/>
                    </a:lnTo>
                    <a:lnTo>
                      <a:pt x="8" y="54"/>
                    </a:lnTo>
                    <a:lnTo>
                      <a:pt x="7" y="54"/>
                    </a:lnTo>
                    <a:lnTo>
                      <a:pt x="6" y="55"/>
                    </a:lnTo>
                    <a:lnTo>
                      <a:pt x="5" y="55"/>
                    </a:lnTo>
                    <a:lnTo>
                      <a:pt x="4" y="56"/>
                    </a:lnTo>
                    <a:lnTo>
                      <a:pt x="3" y="56"/>
                    </a:lnTo>
                    <a:lnTo>
                      <a:pt x="2" y="57"/>
                    </a:lnTo>
                    <a:lnTo>
                      <a:pt x="2" y="57"/>
                    </a:lnTo>
                    <a:lnTo>
                      <a:pt x="1" y="57"/>
                    </a:lnTo>
                    <a:lnTo>
                      <a:pt x="1" y="58"/>
                    </a:lnTo>
                    <a:lnTo>
                      <a:pt x="0" y="58"/>
                    </a:lnTo>
                    <a:lnTo>
                      <a:pt x="0" y="58"/>
                    </a:lnTo>
                    <a:lnTo>
                      <a:pt x="0" y="58"/>
                    </a:lnTo>
                    <a:lnTo>
                      <a:pt x="0" y="58"/>
                    </a:lnTo>
                    <a:lnTo>
                      <a:pt x="0" y="58"/>
                    </a:lnTo>
                    <a:lnTo>
                      <a:pt x="1" y="58"/>
                    </a:lnTo>
                    <a:lnTo>
                      <a:pt x="1" y="57"/>
                    </a:lnTo>
                    <a:lnTo>
                      <a:pt x="2" y="57"/>
                    </a:lnTo>
                    <a:lnTo>
                      <a:pt x="2" y="57"/>
                    </a:lnTo>
                    <a:lnTo>
                      <a:pt x="3" y="56"/>
                    </a:lnTo>
                    <a:lnTo>
                      <a:pt x="4" y="56"/>
                    </a:lnTo>
                    <a:lnTo>
                      <a:pt x="5" y="55"/>
                    </a:lnTo>
                    <a:lnTo>
                      <a:pt x="6" y="55"/>
                    </a:lnTo>
                    <a:lnTo>
                      <a:pt x="7" y="54"/>
                    </a:lnTo>
                    <a:lnTo>
                      <a:pt x="8" y="54"/>
                    </a:lnTo>
                    <a:lnTo>
                      <a:pt x="8" y="53"/>
                    </a:lnTo>
                    <a:lnTo>
                      <a:pt x="9" y="53"/>
                    </a:lnTo>
                    <a:lnTo>
                      <a:pt x="10" y="53"/>
                    </a:lnTo>
                    <a:lnTo>
                      <a:pt x="10" y="52"/>
                    </a:lnTo>
                    <a:lnTo>
                      <a:pt x="11" y="52"/>
                    </a:lnTo>
                    <a:lnTo>
                      <a:pt x="11" y="52"/>
                    </a:lnTo>
                    <a:lnTo>
                      <a:pt x="11" y="52"/>
                    </a:lnTo>
                    <a:lnTo>
                      <a:pt x="12" y="52"/>
                    </a:lnTo>
                    <a:lnTo>
                      <a:pt x="12" y="52"/>
                    </a:lnTo>
                    <a:lnTo>
                      <a:pt x="12" y="51"/>
                    </a:lnTo>
                    <a:lnTo>
                      <a:pt x="12" y="51"/>
                    </a:lnTo>
                    <a:lnTo>
                      <a:pt x="12" y="51"/>
                    </a:lnTo>
                    <a:lnTo>
                      <a:pt x="12" y="51"/>
                    </a:lnTo>
                    <a:lnTo>
                      <a:pt x="12" y="51"/>
                    </a:lnTo>
                    <a:lnTo>
                      <a:pt x="12" y="51"/>
                    </a:lnTo>
                    <a:lnTo>
                      <a:pt x="12" y="51"/>
                    </a:lnTo>
                    <a:lnTo>
                      <a:pt x="12" y="51"/>
                    </a:lnTo>
                    <a:lnTo>
                      <a:pt x="12" y="51"/>
                    </a:lnTo>
                    <a:lnTo>
                      <a:pt x="12" y="51"/>
                    </a:lnTo>
                    <a:lnTo>
                      <a:pt x="12" y="51"/>
                    </a:lnTo>
                    <a:lnTo>
                      <a:pt x="12" y="51"/>
                    </a:lnTo>
                    <a:lnTo>
                      <a:pt x="12" y="51"/>
                    </a:lnTo>
                    <a:lnTo>
                      <a:pt x="12" y="51"/>
                    </a:lnTo>
                    <a:lnTo>
                      <a:pt x="12" y="51"/>
                    </a:lnTo>
                    <a:lnTo>
                      <a:pt x="12" y="51"/>
                    </a:lnTo>
                    <a:lnTo>
                      <a:pt x="12" y="51"/>
                    </a:lnTo>
                    <a:lnTo>
                      <a:pt x="12" y="51"/>
                    </a:lnTo>
                    <a:lnTo>
                      <a:pt x="12" y="51"/>
                    </a:lnTo>
                    <a:lnTo>
                      <a:pt x="12" y="51"/>
                    </a:lnTo>
                    <a:lnTo>
                      <a:pt x="12" y="51"/>
                    </a:lnTo>
                    <a:lnTo>
                      <a:pt x="13" y="51"/>
                    </a:lnTo>
                    <a:lnTo>
                      <a:pt x="13" y="51"/>
                    </a:lnTo>
                    <a:lnTo>
                      <a:pt x="13" y="51"/>
                    </a:lnTo>
                    <a:lnTo>
                      <a:pt x="13" y="51"/>
                    </a:lnTo>
                    <a:lnTo>
                      <a:pt x="14" y="51"/>
                    </a:lnTo>
                    <a:lnTo>
                      <a:pt x="14" y="50"/>
                    </a:lnTo>
                    <a:lnTo>
                      <a:pt x="15" y="50"/>
                    </a:lnTo>
                    <a:lnTo>
                      <a:pt x="15" y="50"/>
                    </a:lnTo>
                    <a:lnTo>
                      <a:pt x="16" y="49"/>
                    </a:lnTo>
                    <a:lnTo>
                      <a:pt x="17" y="49"/>
                    </a:lnTo>
                    <a:lnTo>
                      <a:pt x="18" y="49"/>
                    </a:lnTo>
                    <a:lnTo>
                      <a:pt x="19" y="48"/>
                    </a:lnTo>
                    <a:lnTo>
                      <a:pt x="19" y="48"/>
                    </a:lnTo>
                    <a:lnTo>
                      <a:pt x="20" y="47"/>
                    </a:lnTo>
                    <a:lnTo>
                      <a:pt x="21" y="47"/>
                    </a:lnTo>
                    <a:lnTo>
                      <a:pt x="22" y="46"/>
                    </a:lnTo>
                    <a:lnTo>
                      <a:pt x="23" y="46"/>
                    </a:lnTo>
                    <a:lnTo>
                      <a:pt x="24" y="45"/>
                    </a:lnTo>
                    <a:lnTo>
                      <a:pt x="25" y="45"/>
                    </a:lnTo>
                    <a:lnTo>
                      <a:pt x="25" y="45"/>
                    </a:lnTo>
                    <a:lnTo>
                      <a:pt x="26" y="44"/>
                    </a:lnTo>
                    <a:lnTo>
                      <a:pt x="27" y="44"/>
                    </a:lnTo>
                    <a:lnTo>
                      <a:pt x="27" y="44"/>
                    </a:lnTo>
                    <a:lnTo>
                      <a:pt x="28" y="43"/>
                    </a:lnTo>
                    <a:lnTo>
                      <a:pt x="28" y="43"/>
                    </a:lnTo>
                    <a:lnTo>
                      <a:pt x="28" y="43"/>
                    </a:lnTo>
                    <a:lnTo>
                      <a:pt x="28" y="43"/>
                    </a:lnTo>
                    <a:lnTo>
                      <a:pt x="29" y="43"/>
                    </a:lnTo>
                    <a:lnTo>
                      <a:pt x="29" y="43"/>
                    </a:lnTo>
                    <a:lnTo>
                      <a:pt x="29" y="43"/>
                    </a:lnTo>
                    <a:lnTo>
                      <a:pt x="29" y="43"/>
                    </a:lnTo>
                    <a:lnTo>
                      <a:pt x="29" y="43"/>
                    </a:lnTo>
                    <a:lnTo>
                      <a:pt x="29" y="43"/>
                    </a:lnTo>
                    <a:lnTo>
                      <a:pt x="29" y="43"/>
                    </a:lnTo>
                    <a:lnTo>
                      <a:pt x="29" y="42"/>
                    </a:lnTo>
                    <a:lnTo>
                      <a:pt x="29" y="42"/>
                    </a:lnTo>
                    <a:lnTo>
                      <a:pt x="29" y="42"/>
                    </a:lnTo>
                    <a:lnTo>
                      <a:pt x="30" y="42"/>
                    </a:lnTo>
                    <a:lnTo>
                      <a:pt x="30" y="41"/>
                    </a:lnTo>
                    <a:lnTo>
                      <a:pt x="30" y="41"/>
                    </a:lnTo>
                    <a:lnTo>
                      <a:pt x="31" y="41"/>
                    </a:lnTo>
                    <a:lnTo>
                      <a:pt x="31" y="40"/>
                    </a:lnTo>
                    <a:lnTo>
                      <a:pt x="31" y="40"/>
                    </a:lnTo>
                    <a:lnTo>
                      <a:pt x="32" y="40"/>
                    </a:lnTo>
                    <a:lnTo>
                      <a:pt x="32" y="39"/>
                    </a:lnTo>
                    <a:lnTo>
                      <a:pt x="33" y="39"/>
                    </a:lnTo>
                    <a:lnTo>
                      <a:pt x="33" y="38"/>
                    </a:lnTo>
                    <a:lnTo>
                      <a:pt x="34" y="38"/>
                    </a:lnTo>
                    <a:lnTo>
                      <a:pt x="34" y="37"/>
                    </a:lnTo>
                    <a:lnTo>
                      <a:pt x="35" y="37"/>
                    </a:lnTo>
                    <a:lnTo>
                      <a:pt x="35" y="36"/>
                    </a:lnTo>
                    <a:lnTo>
                      <a:pt x="35" y="36"/>
                    </a:lnTo>
                    <a:lnTo>
                      <a:pt x="36" y="36"/>
                    </a:lnTo>
                    <a:lnTo>
                      <a:pt x="36" y="35"/>
                    </a:lnTo>
                    <a:lnTo>
                      <a:pt x="36" y="35"/>
                    </a:lnTo>
                    <a:lnTo>
                      <a:pt x="36" y="35"/>
                    </a:lnTo>
                    <a:lnTo>
                      <a:pt x="36" y="35"/>
                    </a:lnTo>
                    <a:lnTo>
                      <a:pt x="37" y="35"/>
                    </a:lnTo>
                    <a:lnTo>
                      <a:pt x="37" y="34"/>
                    </a:lnTo>
                    <a:lnTo>
                      <a:pt x="37" y="34"/>
                    </a:lnTo>
                    <a:lnTo>
                      <a:pt x="37" y="34"/>
                    </a:lnTo>
                    <a:lnTo>
                      <a:pt x="37" y="34"/>
                    </a:lnTo>
                    <a:lnTo>
                      <a:pt x="37" y="34"/>
                    </a:lnTo>
                    <a:lnTo>
                      <a:pt x="37" y="34"/>
                    </a:lnTo>
                    <a:lnTo>
                      <a:pt x="37" y="34"/>
                    </a:lnTo>
                    <a:lnTo>
                      <a:pt x="37" y="34"/>
                    </a:lnTo>
                    <a:lnTo>
                      <a:pt x="37" y="34"/>
                    </a:lnTo>
                    <a:lnTo>
                      <a:pt x="37" y="34"/>
                    </a:lnTo>
                    <a:lnTo>
                      <a:pt x="37" y="34"/>
                    </a:lnTo>
                    <a:lnTo>
                      <a:pt x="37" y="34"/>
                    </a:lnTo>
                    <a:lnTo>
                      <a:pt x="37" y="34"/>
                    </a:lnTo>
                    <a:lnTo>
                      <a:pt x="37" y="34"/>
                    </a:lnTo>
                    <a:lnTo>
                      <a:pt x="37" y="34"/>
                    </a:lnTo>
                    <a:lnTo>
                      <a:pt x="37" y="34"/>
                    </a:lnTo>
                    <a:lnTo>
                      <a:pt x="37" y="34"/>
                    </a:lnTo>
                    <a:lnTo>
                      <a:pt x="37" y="34"/>
                    </a:lnTo>
                    <a:lnTo>
                      <a:pt x="37" y="34"/>
                    </a:lnTo>
                    <a:lnTo>
                      <a:pt x="37" y="34"/>
                    </a:lnTo>
                    <a:lnTo>
                      <a:pt x="37" y="34"/>
                    </a:lnTo>
                    <a:lnTo>
                      <a:pt x="37" y="34"/>
                    </a:lnTo>
                    <a:lnTo>
                      <a:pt x="37" y="34"/>
                    </a:lnTo>
                    <a:lnTo>
                      <a:pt x="37" y="34"/>
                    </a:lnTo>
                    <a:lnTo>
                      <a:pt x="37" y="34"/>
                    </a:lnTo>
                    <a:lnTo>
                      <a:pt x="37" y="34"/>
                    </a:lnTo>
                    <a:lnTo>
                      <a:pt x="37" y="34"/>
                    </a:lnTo>
                    <a:lnTo>
                      <a:pt x="37" y="34"/>
                    </a:lnTo>
                    <a:lnTo>
                      <a:pt x="37" y="34"/>
                    </a:lnTo>
                    <a:lnTo>
                      <a:pt x="37" y="34"/>
                    </a:lnTo>
                    <a:lnTo>
                      <a:pt x="37" y="34"/>
                    </a:lnTo>
                    <a:lnTo>
                      <a:pt x="37" y="34"/>
                    </a:lnTo>
                    <a:lnTo>
                      <a:pt x="37" y="34"/>
                    </a:lnTo>
                    <a:lnTo>
                      <a:pt x="37" y="34"/>
                    </a:lnTo>
                    <a:lnTo>
                      <a:pt x="37" y="34"/>
                    </a:lnTo>
                    <a:lnTo>
                      <a:pt x="37" y="34"/>
                    </a:lnTo>
                    <a:lnTo>
                      <a:pt x="37" y="34"/>
                    </a:lnTo>
                    <a:lnTo>
                      <a:pt x="37" y="34"/>
                    </a:lnTo>
                    <a:lnTo>
                      <a:pt x="37" y="34"/>
                    </a:lnTo>
                    <a:lnTo>
                      <a:pt x="37" y="34"/>
                    </a:lnTo>
                    <a:lnTo>
                      <a:pt x="37" y="34"/>
                    </a:lnTo>
                    <a:lnTo>
                      <a:pt x="37" y="34"/>
                    </a:lnTo>
                    <a:lnTo>
                      <a:pt x="37" y="33"/>
                    </a:lnTo>
                    <a:lnTo>
                      <a:pt x="37" y="33"/>
                    </a:lnTo>
                    <a:lnTo>
                      <a:pt x="37" y="33"/>
                    </a:lnTo>
                    <a:lnTo>
                      <a:pt x="37" y="33"/>
                    </a:lnTo>
                    <a:lnTo>
                      <a:pt x="37" y="32"/>
                    </a:lnTo>
                    <a:lnTo>
                      <a:pt x="37" y="32"/>
                    </a:lnTo>
                    <a:lnTo>
                      <a:pt x="37" y="31"/>
                    </a:lnTo>
                    <a:lnTo>
                      <a:pt x="37" y="31"/>
                    </a:lnTo>
                    <a:lnTo>
                      <a:pt x="37" y="31"/>
                    </a:lnTo>
                    <a:lnTo>
                      <a:pt x="37" y="30"/>
                    </a:lnTo>
                    <a:lnTo>
                      <a:pt x="37" y="29"/>
                    </a:lnTo>
                    <a:lnTo>
                      <a:pt x="37" y="29"/>
                    </a:lnTo>
                    <a:lnTo>
                      <a:pt x="37" y="29"/>
                    </a:lnTo>
                    <a:lnTo>
                      <a:pt x="37" y="28"/>
                    </a:lnTo>
                    <a:lnTo>
                      <a:pt x="37" y="28"/>
                    </a:lnTo>
                    <a:lnTo>
                      <a:pt x="37" y="27"/>
                    </a:lnTo>
                    <a:lnTo>
                      <a:pt x="37" y="27"/>
                    </a:lnTo>
                    <a:lnTo>
                      <a:pt x="37" y="27"/>
                    </a:lnTo>
                    <a:lnTo>
                      <a:pt x="37" y="27"/>
                    </a:lnTo>
                    <a:lnTo>
                      <a:pt x="37" y="26"/>
                    </a:lnTo>
                    <a:lnTo>
                      <a:pt x="37" y="26"/>
                    </a:lnTo>
                    <a:lnTo>
                      <a:pt x="37" y="26"/>
                    </a:lnTo>
                    <a:lnTo>
                      <a:pt x="37" y="26"/>
                    </a:lnTo>
                    <a:lnTo>
                      <a:pt x="37" y="26"/>
                    </a:lnTo>
                    <a:lnTo>
                      <a:pt x="37" y="26"/>
                    </a:lnTo>
                    <a:lnTo>
                      <a:pt x="37" y="26"/>
                    </a:lnTo>
                    <a:lnTo>
                      <a:pt x="37" y="26"/>
                    </a:lnTo>
                    <a:lnTo>
                      <a:pt x="37" y="26"/>
                    </a:lnTo>
                    <a:lnTo>
                      <a:pt x="37" y="26"/>
                    </a:lnTo>
                    <a:lnTo>
                      <a:pt x="37" y="25"/>
                    </a:lnTo>
                    <a:lnTo>
                      <a:pt x="37" y="25"/>
                    </a:lnTo>
                    <a:lnTo>
                      <a:pt x="37" y="25"/>
                    </a:lnTo>
                    <a:lnTo>
                      <a:pt x="37" y="25"/>
                    </a:lnTo>
                    <a:lnTo>
                      <a:pt x="37" y="25"/>
                    </a:lnTo>
                    <a:lnTo>
                      <a:pt x="37" y="24"/>
                    </a:lnTo>
                    <a:lnTo>
                      <a:pt x="37" y="24"/>
                    </a:lnTo>
                    <a:lnTo>
                      <a:pt x="37" y="24"/>
                    </a:lnTo>
                    <a:lnTo>
                      <a:pt x="37" y="23"/>
                    </a:lnTo>
                    <a:lnTo>
                      <a:pt x="37" y="23"/>
                    </a:lnTo>
                    <a:lnTo>
                      <a:pt x="37" y="22"/>
                    </a:lnTo>
                    <a:lnTo>
                      <a:pt x="37" y="22"/>
                    </a:lnTo>
                    <a:lnTo>
                      <a:pt x="37" y="21"/>
                    </a:lnTo>
                    <a:lnTo>
                      <a:pt x="37" y="21"/>
                    </a:lnTo>
                    <a:lnTo>
                      <a:pt x="37" y="20"/>
                    </a:lnTo>
                    <a:lnTo>
                      <a:pt x="37" y="20"/>
                    </a:lnTo>
                    <a:lnTo>
                      <a:pt x="37" y="20"/>
                    </a:lnTo>
                    <a:lnTo>
                      <a:pt x="37" y="19"/>
                    </a:lnTo>
                    <a:lnTo>
                      <a:pt x="37" y="19"/>
                    </a:lnTo>
                    <a:lnTo>
                      <a:pt x="37" y="19"/>
                    </a:lnTo>
                    <a:lnTo>
                      <a:pt x="37" y="18"/>
                    </a:lnTo>
                    <a:lnTo>
                      <a:pt x="37" y="18"/>
                    </a:lnTo>
                    <a:lnTo>
                      <a:pt x="37" y="18"/>
                    </a:lnTo>
                    <a:lnTo>
                      <a:pt x="37" y="18"/>
                    </a:lnTo>
                    <a:lnTo>
                      <a:pt x="37" y="17"/>
                    </a:lnTo>
                    <a:lnTo>
                      <a:pt x="37" y="17"/>
                    </a:lnTo>
                    <a:lnTo>
                      <a:pt x="37" y="17"/>
                    </a:lnTo>
                    <a:lnTo>
                      <a:pt x="37" y="17"/>
                    </a:lnTo>
                    <a:lnTo>
                      <a:pt x="37" y="17"/>
                    </a:lnTo>
                    <a:lnTo>
                      <a:pt x="37" y="17"/>
                    </a:lnTo>
                    <a:lnTo>
                      <a:pt x="37" y="17"/>
                    </a:lnTo>
                    <a:lnTo>
                      <a:pt x="37" y="17"/>
                    </a:lnTo>
                    <a:lnTo>
                      <a:pt x="37" y="17"/>
                    </a:lnTo>
                    <a:lnTo>
                      <a:pt x="36" y="17"/>
                    </a:lnTo>
                    <a:lnTo>
                      <a:pt x="36" y="17"/>
                    </a:lnTo>
                    <a:lnTo>
                      <a:pt x="36" y="16"/>
                    </a:lnTo>
                    <a:lnTo>
                      <a:pt x="36" y="16"/>
                    </a:lnTo>
                    <a:lnTo>
                      <a:pt x="36" y="16"/>
                    </a:lnTo>
                    <a:lnTo>
                      <a:pt x="35" y="15"/>
                    </a:lnTo>
                    <a:lnTo>
                      <a:pt x="35" y="15"/>
                    </a:lnTo>
                    <a:lnTo>
                      <a:pt x="35" y="15"/>
                    </a:lnTo>
                    <a:lnTo>
                      <a:pt x="34" y="14"/>
                    </a:lnTo>
                    <a:lnTo>
                      <a:pt x="34" y="14"/>
                    </a:lnTo>
                    <a:lnTo>
                      <a:pt x="33" y="13"/>
                    </a:lnTo>
                    <a:lnTo>
                      <a:pt x="33" y="13"/>
                    </a:lnTo>
                    <a:lnTo>
                      <a:pt x="32" y="12"/>
                    </a:lnTo>
                    <a:lnTo>
                      <a:pt x="32" y="12"/>
                    </a:lnTo>
                    <a:lnTo>
                      <a:pt x="31" y="11"/>
                    </a:lnTo>
                    <a:lnTo>
                      <a:pt x="31" y="11"/>
                    </a:lnTo>
                    <a:lnTo>
                      <a:pt x="31" y="11"/>
                    </a:lnTo>
                    <a:lnTo>
                      <a:pt x="30" y="10"/>
                    </a:lnTo>
                    <a:lnTo>
                      <a:pt x="30" y="10"/>
                    </a:lnTo>
                    <a:lnTo>
                      <a:pt x="30" y="10"/>
                    </a:lnTo>
                    <a:lnTo>
                      <a:pt x="29" y="9"/>
                    </a:lnTo>
                    <a:lnTo>
                      <a:pt x="29" y="9"/>
                    </a:lnTo>
                    <a:lnTo>
                      <a:pt x="29" y="9"/>
                    </a:lnTo>
                    <a:lnTo>
                      <a:pt x="29" y="9"/>
                    </a:lnTo>
                    <a:lnTo>
                      <a:pt x="29" y="9"/>
                    </a:lnTo>
                    <a:lnTo>
                      <a:pt x="29" y="9"/>
                    </a:lnTo>
                    <a:lnTo>
                      <a:pt x="29" y="9"/>
                    </a:lnTo>
                    <a:lnTo>
                      <a:pt x="29" y="9"/>
                    </a:lnTo>
                    <a:lnTo>
                      <a:pt x="29" y="9"/>
                    </a:lnTo>
                    <a:lnTo>
                      <a:pt x="29" y="9"/>
                    </a:lnTo>
                    <a:lnTo>
                      <a:pt x="29" y="8"/>
                    </a:lnTo>
                    <a:lnTo>
                      <a:pt x="28" y="8"/>
                    </a:lnTo>
                    <a:lnTo>
                      <a:pt x="28" y="8"/>
                    </a:lnTo>
                    <a:lnTo>
                      <a:pt x="28" y="8"/>
                    </a:lnTo>
                    <a:lnTo>
                      <a:pt x="28" y="8"/>
                    </a:lnTo>
                    <a:lnTo>
                      <a:pt x="28" y="8"/>
                    </a:lnTo>
                    <a:lnTo>
                      <a:pt x="27" y="7"/>
                    </a:lnTo>
                    <a:lnTo>
                      <a:pt x="27" y="7"/>
                    </a:lnTo>
                    <a:lnTo>
                      <a:pt x="27" y="7"/>
                    </a:lnTo>
                    <a:lnTo>
                      <a:pt x="26" y="6"/>
                    </a:lnTo>
                    <a:lnTo>
                      <a:pt x="26" y="6"/>
                    </a:lnTo>
                    <a:lnTo>
                      <a:pt x="26" y="5"/>
                    </a:lnTo>
                    <a:lnTo>
                      <a:pt x="25" y="5"/>
                    </a:lnTo>
                    <a:lnTo>
                      <a:pt x="25" y="4"/>
                    </a:lnTo>
                    <a:lnTo>
                      <a:pt x="24" y="4"/>
                    </a:lnTo>
                    <a:lnTo>
                      <a:pt x="24" y="3"/>
                    </a:lnTo>
                    <a:lnTo>
                      <a:pt x="23" y="3"/>
                    </a:lnTo>
                    <a:lnTo>
                      <a:pt x="23" y="2"/>
                    </a:lnTo>
                    <a:lnTo>
                      <a:pt x="22" y="2"/>
                    </a:lnTo>
                    <a:lnTo>
                      <a:pt x="22" y="2"/>
                    </a:lnTo>
                    <a:lnTo>
                      <a:pt x="22" y="1"/>
                    </a:lnTo>
                    <a:lnTo>
                      <a:pt x="22" y="1"/>
                    </a:lnTo>
                    <a:lnTo>
                      <a:pt x="21" y="1"/>
                    </a:lnTo>
                    <a:lnTo>
                      <a:pt x="21" y="1"/>
                    </a:lnTo>
                    <a:lnTo>
                      <a:pt x="21" y="0"/>
                    </a:lnTo>
                    <a:lnTo>
                      <a:pt x="21" y="0"/>
                    </a:lnTo>
                    <a:lnTo>
                      <a:pt x="21" y="0"/>
                    </a:lnTo>
                    <a:lnTo>
                      <a:pt x="21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18" y="0"/>
                    </a:lnTo>
                    <a:lnTo>
                      <a:pt x="17" y="0"/>
                    </a:lnTo>
                    <a:lnTo>
                      <a:pt x="16" y="0"/>
                    </a:lnTo>
                    <a:lnTo>
                      <a:pt x="15" y="0"/>
                    </a:lnTo>
                    <a:lnTo>
                      <a:pt x="14" y="0"/>
                    </a:lnTo>
                    <a:lnTo>
                      <a:pt x="13" y="0"/>
                    </a:lnTo>
                    <a:lnTo>
                      <a:pt x="11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>
                  <a:alpha val="100000"/>
                </a:srgbClr>
              </a:solidFill>
              <a:ln w="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35413" name="任意多边形 1935412"/>
              <p:cNvSpPr/>
              <p:nvPr/>
            </p:nvSpPr>
            <p:spPr>
              <a:xfrm>
                <a:off x="2288" y="1928"/>
                <a:ext cx="42" cy="18"/>
              </a:xfrm>
              <a:custGeom>
                <a:avLst/>
                <a:gdLst/>
                <a:ahLst/>
                <a:cxnLst/>
                <a:pathLst>
                  <a:path w="42" h="18">
                    <a:moveTo>
                      <a:pt x="41" y="0"/>
                    </a:moveTo>
                    <a:lnTo>
                      <a:pt x="40" y="0"/>
                    </a:lnTo>
                    <a:lnTo>
                      <a:pt x="39" y="0"/>
                    </a:lnTo>
                    <a:lnTo>
                      <a:pt x="38" y="0"/>
                    </a:lnTo>
                    <a:lnTo>
                      <a:pt x="37" y="0"/>
                    </a:lnTo>
                    <a:lnTo>
                      <a:pt x="36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34" y="0"/>
                    </a:lnTo>
                    <a:lnTo>
                      <a:pt x="33" y="0"/>
                    </a:lnTo>
                    <a:lnTo>
                      <a:pt x="32" y="0"/>
                    </a:lnTo>
                    <a:lnTo>
                      <a:pt x="32" y="0"/>
                    </a:lnTo>
                    <a:lnTo>
                      <a:pt x="31" y="0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29" y="0"/>
                    </a:lnTo>
                    <a:lnTo>
                      <a:pt x="29" y="0"/>
                    </a:lnTo>
                    <a:lnTo>
                      <a:pt x="28" y="0"/>
                    </a:lnTo>
                    <a:lnTo>
                      <a:pt x="28" y="0"/>
                    </a:lnTo>
                    <a:lnTo>
                      <a:pt x="27" y="0"/>
                    </a:lnTo>
                    <a:lnTo>
                      <a:pt x="26" y="0"/>
                    </a:lnTo>
                    <a:lnTo>
                      <a:pt x="26" y="0"/>
                    </a:lnTo>
                    <a:lnTo>
                      <a:pt x="25" y="1"/>
                    </a:lnTo>
                    <a:lnTo>
                      <a:pt x="24" y="1"/>
                    </a:lnTo>
                    <a:lnTo>
                      <a:pt x="24" y="1"/>
                    </a:lnTo>
                    <a:lnTo>
                      <a:pt x="23" y="1"/>
                    </a:lnTo>
                    <a:lnTo>
                      <a:pt x="22" y="2"/>
                    </a:lnTo>
                    <a:lnTo>
                      <a:pt x="21" y="2"/>
                    </a:lnTo>
                    <a:lnTo>
                      <a:pt x="20" y="2"/>
                    </a:lnTo>
                    <a:lnTo>
                      <a:pt x="19" y="3"/>
                    </a:lnTo>
                    <a:lnTo>
                      <a:pt x="18" y="3"/>
                    </a:lnTo>
                    <a:lnTo>
                      <a:pt x="17" y="4"/>
                    </a:lnTo>
                    <a:lnTo>
                      <a:pt x="16" y="4"/>
                    </a:lnTo>
                    <a:lnTo>
                      <a:pt x="15" y="5"/>
                    </a:lnTo>
                    <a:lnTo>
                      <a:pt x="14" y="5"/>
                    </a:lnTo>
                    <a:lnTo>
                      <a:pt x="13" y="6"/>
                    </a:lnTo>
                    <a:lnTo>
                      <a:pt x="12" y="7"/>
                    </a:lnTo>
                    <a:lnTo>
                      <a:pt x="11" y="7"/>
                    </a:lnTo>
                    <a:lnTo>
                      <a:pt x="10" y="8"/>
                    </a:lnTo>
                    <a:lnTo>
                      <a:pt x="9" y="9"/>
                    </a:lnTo>
                    <a:lnTo>
                      <a:pt x="8" y="10"/>
                    </a:lnTo>
                    <a:lnTo>
                      <a:pt x="7" y="10"/>
                    </a:lnTo>
                    <a:lnTo>
                      <a:pt x="6" y="11"/>
                    </a:lnTo>
                    <a:lnTo>
                      <a:pt x="5" y="12"/>
                    </a:lnTo>
                    <a:lnTo>
                      <a:pt x="4" y="13"/>
                    </a:lnTo>
                    <a:lnTo>
                      <a:pt x="3" y="14"/>
                    </a:lnTo>
                    <a:lnTo>
                      <a:pt x="2" y="15"/>
                    </a:lnTo>
                    <a:lnTo>
                      <a:pt x="1" y="16"/>
                    </a:lnTo>
                    <a:lnTo>
                      <a:pt x="0" y="17"/>
                    </a:lnTo>
                  </a:path>
                </a:pathLst>
              </a:custGeom>
              <a:solidFill>
                <a:srgbClr val="000000">
                  <a:alpha val="100000"/>
                </a:srgbClr>
              </a:solidFill>
              <a:ln w="31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35414" name="椭圆 1935413"/>
              <p:cNvSpPr/>
              <p:nvPr/>
            </p:nvSpPr>
            <p:spPr>
              <a:xfrm>
                <a:off x="2289" y="1938"/>
                <a:ext cx="25" cy="25"/>
              </a:xfrm>
              <a:prstGeom prst="ellipse">
                <a:avLst/>
              </a:prstGeom>
              <a:solidFill>
                <a:srgbClr val="000000"/>
              </a:solidFill>
              <a:ln w="31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  <p:sp>
          <p:nvSpPr>
            <p:cNvPr id="1935415" name="椭圆 1935414"/>
            <p:cNvSpPr/>
            <p:nvPr/>
          </p:nvSpPr>
          <p:spPr>
            <a:xfrm rot="-1320000">
              <a:off x="2508" y="1905"/>
              <a:ext cx="73" cy="52"/>
            </a:xfrm>
            <a:prstGeom prst="ellipse">
              <a:avLst/>
            </a:prstGeom>
            <a:solidFill>
              <a:srgbClr val="000000"/>
            </a:solidFill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35416" name="椭圆 1935415"/>
            <p:cNvSpPr/>
            <p:nvPr/>
          </p:nvSpPr>
          <p:spPr>
            <a:xfrm rot="-1320000">
              <a:off x="2648" y="1872"/>
              <a:ext cx="74" cy="52"/>
            </a:xfrm>
            <a:prstGeom prst="ellipse">
              <a:avLst/>
            </a:prstGeom>
            <a:solidFill>
              <a:srgbClr val="000000"/>
            </a:solidFill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35417" name="椭圆 1935416"/>
            <p:cNvSpPr/>
            <p:nvPr/>
          </p:nvSpPr>
          <p:spPr>
            <a:xfrm rot="-1320000">
              <a:off x="2927" y="1821"/>
              <a:ext cx="74" cy="51"/>
            </a:xfrm>
            <a:prstGeom prst="ellipse">
              <a:avLst/>
            </a:prstGeom>
            <a:solidFill>
              <a:srgbClr val="000000"/>
            </a:solidFill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35418" name="椭圆 1935417"/>
            <p:cNvSpPr/>
            <p:nvPr/>
          </p:nvSpPr>
          <p:spPr>
            <a:xfrm rot="-1320000">
              <a:off x="3082" y="1987"/>
              <a:ext cx="74" cy="52"/>
            </a:xfrm>
            <a:prstGeom prst="ellipse">
              <a:avLst/>
            </a:prstGeom>
            <a:solidFill>
              <a:srgbClr val="000000"/>
            </a:solidFill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35419" name="椭圆 1935418"/>
            <p:cNvSpPr/>
            <p:nvPr/>
          </p:nvSpPr>
          <p:spPr>
            <a:xfrm rot="-1320000">
              <a:off x="3245" y="1952"/>
              <a:ext cx="74" cy="52"/>
            </a:xfrm>
            <a:prstGeom prst="ellipse">
              <a:avLst/>
            </a:prstGeom>
            <a:solidFill>
              <a:srgbClr val="000000"/>
            </a:solidFill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35420" name="椭圆 1935419"/>
            <p:cNvSpPr/>
            <p:nvPr/>
          </p:nvSpPr>
          <p:spPr>
            <a:xfrm rot="-1320000">
              <a:off x="3424" y="1905"/>
              <a:ext cx="74" cy="52"/>
            </a:xfrm>
            <a:prstGeom prst="ellipse">
              <a:avLst/>
            </a:prstGeom>
            <a:solidFill>
              <a:srgbClr val="000000"/>
            </a:solidFill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35421" name="椭圆 1935420"/>
            <p:cNvSpPr/>
            <p:nvPr/>
          </p:nvSpPr>
          <p:spPr>
            <a:xfrm rot="-1320000">
              <a:off x="3726" y="2046"/>
              <a:ext cx="74" cy="52"/>
            </a:xfrm>
            <a:prstGeom prst="ellipse">
              <a:avLst/>
            </a:prstGeom>
            <a:solidFill>
              <a:srgbClr val="000000"/>
            </a:solidFill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35422" name="椭圆 1935421"/>
            <p:cNvSpPr/>
            <p:nvPr/>
          </p:nvSpPr>
          <p:spPr>
            <a:xfrm rot="-1320000">
              <a:off x="3859" y="2019"/>
              <a:ext cx="74" cy="52"/>
            </a:xfrm>
            <a:prstGeom prst="ellipse">
              <a:avLst/>
            </a:prstGeom>
            <a:solidFill>
              <a:srgbClr val="000000"/>
            </a:solidFill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35423" name="椭圆 1935422"/>
            <p:cNvSpPr/>
            <p:nvPr/>
          </p:nvSpPr>
          <p:spPr>
            <a:xfrm rot="-1320000">
              <a:off x="3994" y="1992"/>
              <a:ext cx="74" cy="52"/>
            </a:xfrm>
            <a:prstGeom prst="ellipse">
              <a:avLst/>
            </a:prstGeom>
            <a:solidFill>
              <a:srgbClr val="000000"/>
            </a:solidFill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35424" name="椭圆 1935423"/>
            <p:cNvSpPr/>
            <p:nvPr/>
          </p:nvSpPr>
          <p:spPr>
            <a:xfrm rot="-1320000">
              <a:off x="4157" y="1965"/>
              <a:ext cx="74" cy="51"/>
            </a:xfrm>
            <a:prstGeom prst="ellipse">
              <a:avLst/>
            </a:prstGeom>
            <a:solidFill>
              <a:srgbClr val="000000"/>
            </a:solidFill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35425" name="椭圆 1935424"/>
            <p:cNvSpPr/>
            <p:nvPr/>
          </p:nvSpPr>
          <p:spPr>
            <a:xfrm rot="-1320000">
              <a:off x="4289" y="1932"/>
              <a:ext cx="74" cy="52"/>
            </a:xfrm>
            <a:prstGeom prst="ellipse">
              <a:avLst/>
            </a:prstGeom>
            <a:solidFill>
              <a:srgbClr val="000000"/>
            </a:solidFill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35426" name="椭圆 1935425"/>
            <p:cNvSpPr/>
            <p:nvPr/>
          </p:nvSpPr>
          <p:spPr>
            <a:xfrm rot="-1320000">
              <a:off x="4675" y="1900"/>
              <a:ext cx="74" cy="52"/>
            </a:xfrm>
            <a:prstGeom prst="ellipse">
              <a:avLst/>
            </a:prstGeom>
            <a:solidFill>
              <a:srgbClr val="000000"/>
            </a:solidFill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35427" name="直接连接符 1935426"/>
            <p:cNvSpPr/>
            <p:nvPr/>
          </p:nvSpPr>
          <p:spPr>
            <a:xfrm>
              <a:off x="2855" y="1930"/>
              <a:ext cx="0" cy="231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935428" name="直接连接符 1935427"/>
            <p:cNvSpPr/>
            <p:nvPr/>
          </p:nvSpPr>
          <p:spPr>
            <a:xfrm>
              <a:off x="3628" y="1930"/>
              <a:ext cx="0" cy="231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935429" name="直接连接符 1935428"/>
            <p:cNvSpPr/>
            <p:nvPr/>
          </p:nvSpPr>
          <p:spPr>
            <a:xfrm>
              <a:off x="4498" y="1930"/>
              <a:ext cx="0" cy="231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935430" name="椭圆 1935429"/>
            <p:cNvSpPr/>
            <p:nvPr/>
          </p:nvSpPr>
          <p:spPr>
            <a:xfrm rot="-1320000">
              <a:off x="4567" y="1962"/>
              <a:ext cx="74" cy="52"/>
            </a:xfrm>
            <a:prstGeom prst="ellipse">
              <a:avLst/>
            </a:prstGeom>
            <a:solidFill>
              <a:srgbClr val="000000"/>
            </a:solidFill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/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" name="日期占位符 2"/>
          <p:cNvSpPr/>
          <p:nvPr>
            <p:ph type="dt" sz="half" idx="10"/>
          </p:nvPr>
        </p:nvSpPr>
        <p:spPr/>
        <p:txBody>
          <a:bodyPr/>
          <a:p>
            <a:pPr lvl="0"/>
            <a:fld id="{BB962C8B-B14F-4D97-AF65-F5344CB8AC3E}" type="datetime2">
              <a:rPr lang="zh-CN" altLang="en-US" dirty="0"/>
            </a:fld>
            <a:endParaRPr lang="zh-CN" altLang="en-US" dirty="0"/>
          </a:p>
        </p:txBody>
      </p:sp>
      <p:sp>
        <p:nvSpPr>
          <p:cNvPr id="1938434" name="标题 1938433"/>
          <p:cNvSpPr>
            <a:spLocks noGrp="1"/>
          </p:cNvSpPr>
          <p:nvPr>
            <p:ph type="title"/>
          </p:nvPr>
        </p:nvSpPr>
        <p:spPr>
          <a:ln/>
        </p:spPr>
        <p:txBody>
          <a:bodyPr anchor="b" anchorCtr="0"/>
          <a:p>
            <a:endParaRPr dirty="0"/>
          </a:p>
        </p:txBody>
      </p:sp>
      <p:grpSp>
        <p:nvGrpSpPr>
          <p:cNvPr id="1938440" name="组合 1938439"/>
          <p:cNvGrpSpPr/>
          <p:nvPr/>
        </p:nvGrpSpPr>
        <p:grpSpPr>
          <a:xfrm rot="8590656">
            <a:off x="4581525" y="1989138"/>
            <a:ext cx="1216025" cy="1657350"/>
            <a:chOff x="2290" y="1207"/>
            <a:chExt cx="766" cy="1044"/>
          </a:xfrm>
        </p:grpSpPr>
        <p:sp>
          <p:nvSpPr>
            <p:cNvPr id="1938437" name="矩形 1938436"/>
            <p:cNvSpPr/>
            <p:nvPr/>
          </p:nvSpPr>
          <p:spPr>
            <a:xfrm>
              <a:off x="2290" y="1207"/>
              <a:ext cx="363" cy="1044"/>
            </a:xfrm>
            <a:prstGeom prst="rect">
              <a:avLst/>
            </a:prstGeom>
            <a:solidFill>
              <a:schemeClr val="hlink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38439" name="直角三角形 1938438"/>
            <p:cNvSpPr/>
            <p:nvPr/>
          </p:nvSpPr>
          <p:spPr>
            <a:xfrm>
              <a:off x="2648" y="1207"/>
              <a:ext cx="408" cy="91"/>
            </a:xfrm>
            <a:prstGeom prst="rtTriangle">
              <a:avLst/>
            </a:prstGeom>
            <a:solidFill>
              <a:schemeClr val="hlink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1938441" name="组合 1938440"/>
          <p:cNvGrpSpPr/>
          <p:nvPr/>
        </p:nvGrpSpPr>
        <p:grpSpPr>
          <a:xfrm rot="13929813">
            <a:off x="4719638" y="3352800"/>
            <a:ext cx="1216025" cy="1657350"/>
            <a:chOff x="2290" y="1207"/>
            <a:chExt cx="766" cy="1044"/>
          </a:xfrm>
        </p:grpSpPr>
        <p:sp>
          <p:nvSpPr>
            <p:cNvPr id="1938442" name="矩形 1938441"/>
            <p:cNvSpPr/>
            <p:nvPr/>
          </p:nvSpPr>
          <p:spPr>
            <a:xfrm>
              <a:off x="2290" y="1207"/>
              <a:ext cx="363" cy="1044"/>
            </a:xfrm>
            <a:prstGeom prst="rect">
              <a:avLst/>
            </a:prstGeom>
            <a:solidFill>
              <a:schemeClr val="hlink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38443" name="直角三角形 1938442"/>
            <p:cNvSpPr/>
            <p:nvPr/>
          </p:nvSpPr>
          <p:spPr>
            <a:xfrm>
              <a:off x="2648" y="1207"/>
              <a:ext cx="408" cy="91"/>
            </a:xfrm>
            <a:prstGeom prst="rtTriangle">
              <a:avLst/>
            </a:prstGeom>
            <a:solidFill>
              <a:schemeClr val="hlink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1938444" name="组合 1938443"/>
          <p:cNvGrpSpPr/>
          <p:nvPr/>
        </p:nvGrpSpPr>
        <p:grpSpPr>
          <a:xfrm rot="-2292983">
            <a:off x="3286125" y="3500438"/>
            <a:ext cx="1216025" cy="1657350"/>
            <a:chOff x="2290" y="1207"/>
            <a:chExt cx="766" cy="1044"/>
          </a:xfrm>
        </p:grpSpPr>
        <p:sp>
          <p:nvSpPr>
            <p:cNvPr id="1938445" name="矩形 1938444"/>
            <p:cNvSpPr/>
            <p:nvPr/>
          </p:nvSpPr>
          <p:spPr>
            <a:xfrm>
              <a:off x="2290" y="1207"/>
              <a:ext cx="363" cy="1044"/>
            </a:xfrm>
            <a:prstGeom prst="rect">
              <a:avLst/>
            </a:prstGeom>
            <a:solidFill>
              <a:schemeClr val="hlink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38446" name="直角三角形 1938445"/>
            <p:cNvSpPr/>
            <p:nvPr/>
          </p:nvSpPr>
          <p:spPr>
            <a:xfrm>
              <a:off x="2648" y="1207"/>
              <a:ext cx="408" cy="91"/>
            </a:xfrm>
            <a:prstGeom prst="rtTriangle">
              <a:avLst/>
            </a:prstGeom>
            <a:solidFill>
              <a:schemeClr val="hlink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1938447" name="组合 1938446"/>
          <p:cNvGrpSpPr/>
          <p:nvPr/>
        </p:nvGrpSpPr>
        <p:grpSpPr>
          <a:xfrm rot="3087782">
            <a:off x="3208338" y="2128838"/>
            <a:ext cx="1216025" cy="1657350"/>
            <a:chOff x="2290" y="1207"/>
            <a:chExt cx="766" cy="1044"/>
          </a:xfrm>
        </p:grpSpPr>
        <p:sp>
          <p:nvSpPr>
            <p:cNvPr id="1938448" name="矩形 1938447"/>
            <p:cNvSpPr/>
            <p:nvPr/>
          </p:nvSpPr>
          <p:spPr>
            <a:xfrm>
              <a:off x="2290" y="1207"/>
              <a:ext cx="363" cy="1044"/>
            </a:xfrm>
            <a:prstGeom prst="rect">
              <a:avLst/>
            </a:prstGeom>
            <a:solidFill>
              <a:schemeClr val="hlink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38449" name="直角三角形 1938448"/>
            <p:cNvSpPr/>
            <p:nvPr/>
          </p:nvSpPr>
          <p:spPr>
            <a:xfrm>
              <a:off x="2648" y="1207"/>
              <a:ext cx="408" cy="91"/>
            </a:xfrm>
            <a:prstGeom prst="rtTriangle">
              <a:avLst/>
            </a:prstGeom>
            <a:solidFill>
              <a:schemeClr val="hlink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</p:spTree>
  </p:cSld>
  <p:clrMapOvr>
    <a:masterClrMapping/>
  </p:clrMapOvr>
</p:sld>
</file>

<file path=ppt/tags/tag1.xml><?xml version="1.0" encoding="utf-8"?>
<p:tagLst xmlns:p="http://schemas.openxmlformats.org/presentationml/2006/main">
  <p:tag name="CREATEDBY" val="KMASlideWizard"/>
</p:tagLst>
</file>

<file path=ppt/tags/tag2.xml><?xml version="1.0" encoding="utf-8"?>
<p:tagLst xmlns:p="http://schemas.openxmlformats.org/presentationml/2006/main">
  <p:tag name="KSO_WPP_MARK_KEY" val="5cb89a4b-0ef0-411d-9812-cec0de2420f2"/>
</p:tagLst>
</file>

<file path=ppt/theme/theme1.xml><?xml version="1.0" encoding="utf-8"?>
<a:theme xmlns:a="http://schemas.openxmlformats.org/drawingml/2006/main" name="1_Profile">
  <a:themeElements>
    <a:clrScheme name="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0000"/>
      </a:accent2>
      <a:accent3>
        <a:srgbClr val="FFFFFF"/>
      </a:accent3>
      <a:accent4>
        <a:srgbClr val="000000"/>
      </a:accent4>
      <a:accent5>
        <a:srgbClr val="CED5DC"/>
      </a:accent5>
      <a:accent6>
        <a:srgbClr val="B70000"/>
      </a:accent6>
      <a:hlink>
        <a:srgbClr val="336699"/>
      </a:hlink>
      <a:folHlink>
        <a:srgbClr val="003366"/>
      </a:folHlink>
    </a:clrScheme>
    <a:fontScheme name="">
      <a:majorFont>
        <a:latin typeface="Verdana"/>
        <a:ea typeface="黑体"/>
        <a:cs typeface=""/>
      </a:majorFont>
      <a:minorFont>
        <a:latin typeface="Verdana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FFFFFF"/>
        </a:dk1>
        <a:lt1>
          <a:srgbClr val="800000"/>
        </a:lt1>
        <a:dk2>
          <a:srgbClr val="FFFFFF"/>
        </a:dk2>
        <a:lt2>
          <a:srgbClr val="A50021"/>
        </a:lt2>
        <a:accent1>
          <a:srgbClr val="FF9900"/>
        </a:accent1>
        <a:accent2>
          <a:srgbClr val="FF3300"/>
        </a:accent2>
        <a:accent3>
          <a:srgbClr val="C1AAAA"/>
        </a:accent3>
        <a:accent4>
          <a:srgbClr val="DCDCDC"/>
        </a:accent4>
        <a:accent5>
          <a:srgbClr val="FFCAAA"/>
        </a:accent5>
        <a:accent6>
          <a:srgbClr val="E52D00"/>
        </a:accent6>
        <a:hlink>
          <a:srgbClr val="FFFFCC"/>
        </a:hlink>
        <a:folHlink>
          <a:srgbClr val="FF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1072E"/>
        </a:lt1>
        <a:dk2>
          <a:srgbClr val="FFFFFF"/>
        </a:dk2>
        <a:lt2>
          <a:srgbClr val="3C001E"/>
        </a:lt2>
        <a:accent1>
          <a:srgbClr val="89A38F"/>
        </a:accent1>
        <a:accent2>
          <a:srgbClr val="666699"/>
        </a:accent2>
        <a:accent3>
          <a:srgbClr val="B3AAAC"/>
        </a:accent3>
        <a:accent4>
          <a:srgbClr val="DCDCDC"/>
        </a:accent4>
        <a:accent5>
          <a:srgbClr val="C4CEC6"/>
        </a:accent5>
        <a:accent6>
          <a:srgbClr val="5B5B89"/>
        </a:accent6>
        <a:hlink>
          <a:srgbClr val="8080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FFFFFF"/>
        </a:dk2>
        <a:lt2>
          <a:srgbClr val="333333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CDCDC"/>
        </a:accent4>
        <a:accent5>
          <a:srgbClr val="ADCAFF"/>
        </a:accent5>
        <a:accent6>
          <a:srgbClr val="B70000"/>
        </a:accent6>
        <a:hlink>
          <a:srgbClr val="666699"/>
        </a:hlink>
        <a:folHlink>
          <a:srgbClr val="6600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330000"/>
        </a:lt1>
        <a:dk2>
          <a:srgbClr val="FFFFFF"/>
        </a:dk2>
        <a:lt2>
          <a:srgbClr val="4B3D1B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CDCDC"/>
        </a:accent4>
        <a:accent5>
          <a:srgbClr val="E2CAAA"/>
        </a:accent5>
        <a:accent6>
          <a:srgbClr val="B75B00"/>
        </a:accent6>
        <a:hlink>
          <a:srgbClr val="666699"/>
        </a:hlink>
        <a:folHlink>
          <a:srgbClr val="CC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3366"/>
        </a:lt1>
        <a:dk2>
          <a:srgbClr val="FFFFFF"/>
        </a:dk2>
        <a:lt2>
          <a:srgbClr val="006666"/>
        </a:lt2>
        <a:accent1>
          <a:srgbClr val="0099CC"/>
        </a:accent1>
        <a:accent2>
          <a:srgbClr val="6666FF"/>
        </a:accent2>
        <a:accent3>
          <a:srgbClr val="AAADB9"/>
        </a:accent3>
        <a:accent4>
          <a:srgbClr val="DCDCDC"/>
        </a:accent4>
        <a:accent5>
          <a:srgbClr val="AACAE2"/>
        </a:accent5>
        <a:accent6>
          <a:srgbClr val="5B5BE5"/>
        </a:accent6>
        <a:hlink>
          <a:srgbClr val="FFFF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6666"/>
        </a:lt1>
        <a:dk2>
          <a:srgbClr val="FFFFFF"/>
        </a:dk2>
        <a:lt2>
          <a:srgbClr val="003366"/>
        </a:lt2>
        <a:accent1>
          <a:srgbClr val="6699FF"/>
        </a:accent1>
        <a:accent2>
          <a:srgbClr val="00CCFF"/>
        </a:accent2>
        <a:accent3>
          <a:srgbClr val="AAB9B9"/>
        </a:accent3>
        <a:accent4>
          <a:srgbClr val="DCDCDC"/>
        </a:accent4>
        <a:accent5>
          <a:srgbClr val="B9CAFF"/>
        </a:accent5>
        <a:accent6>
          <a:srgbClr val="00B7E5"/>
        </a:accent6>
        <a:hlink>
          <a:srgbClr val="FFFFCC"/>
        </a:hlink>
        <a:folHlink>
          <a:srgbClr val="33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4"/>
        </a:accent3>
        <a:accent4>
          <a:srgbClr val="000000"/>
        </a:accent4>
        <a:accent5>
          <a:srgbClr val="FFE2AA"/>
        </a:accent5>
        <a:accent6>
          <a:srgbClr val="A3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336600"/>
        </a:lt1>
        <a:dk2>
          <a:srgbClr val="FFFFFF"/>
        </a:dk2>
        <a:lt2>
          <a:srgbClr val="598600"/>
        </a:lt2>
        <a:accent1>
          <a:srgbClr val="33CC33"/>
        </a:accent1>
        <a:accent2>
          <a:srgbClr val="99CC00"/>
        </a:accent2>
        <a:accent3>
          <a:srgbClr val="ADB9AA"/>
        </a:accent3>
        <a:accent4>
          <a:srgbClr val="DCDCDC"/>
        </a:accent4>
        <a:accent5>
          <a:srgbClr val="ADE2AD"/>
        </a:accent5>
        <a:accent6>
          <a:srgbClr val="89B700"/>
        </a:accent6>
        <a:hlink>
          <a:srgbClr val="FFCC00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C"/>
        </a:accent5>
        <a:accent6>
          <a:srgbClr val="B7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7"/>
      </a:accent6>
      <a:hlink>
        <a:srgbClr val="CCCCFF"/>
      </a:hlink>
      <a:folHlink>
        <a:srgbClr val="B2B2B2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1004</Words>
  <Application>WPS 演示</Application>
  <PresentationFormat>在屏幕上显示</PresentationFormat>
  <Paragraphs>1073</Paragraphs>
  <Slides>59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59</vt:i4>
      </vt:variant>
    </vt:vector>
  </HeadingPairs>
  <TitlesOfParts>
    <vt:vector size="72" baseType="lpstr">
      <vt:lpstr>Arial</vt:lpstr>
      <vt:lpstr>宋体</vt:lpstr>
      <vt:lpstr>Wingdings</vt:lpstr>
      <vt:lpstr>Times New Roman</vt:lpstr>
      <vt:lpstr>Verdana</vt:lpstr>
      <vt:lpstr>黑体</vt:lpstr>
      <vt:lpstr>楷体_GB2312</vt:lpstr>
      <vt:lpstr>新宋体</vt:lpstr>
      <vt:lpstr>SoloBFnt</vt:lpstr>
      <vt:lpstr>Segoe Print</vt:lpstr>
      <vt:lpstr>微软雅黑</vt:lpstr>
      <vt:lpstr>Arial Unicode MS</vt:lpstr>
      <vt:lpstr>1_Profile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杭州意锐企业管理顾问有限公司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/>
  <dc:description>机密</dc:description>
  <dc:subject>咨询报告</dc:subject>
  <cp:category>咨询报告</cp:category>
  <cp:lastModifiedBy>李孝江</cp:lastModifiedBy>
  <cp:revision>1994</cp:revision>
  <dcterms:created xsi:type="dcterms:W3CDTF">2004-01-10T16:43:23Z</dcterms:created>
  <dcterms:modified xsi:type="dcterms:W3CDTF">2023-07-24T07:23:50Z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883282ADA9F04B3EB7E06CE278DA377E_13</vt:lpwstr>
  </property>
  <property fmtid="{D5CDD505-2E9C-101B-9397-08002B2CF9AE}" pid="3" name="KSOProductBuildVer">
    <vt:lpwstr>2052-11.1.0.14309</vt:lpwstr>
  </property>
</Properties>
</file>